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
      <p:font typeface="Maven Pro"/>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MavenPro-regular.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1e69765b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1e69765b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1e69765b1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1e69765b1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3f925936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3f925936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2350c4e93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2350c4e93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2350c4e9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2350c4e9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2350c4e93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2350c4e93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23674c3d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23674c3d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671258" y="55775"/>
            <a:ext cx="7801500" cy="1730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Team: ThriveToday</a:t>
            </a:r>
            <a:endParaRPr b="1"/>
          </a:p>
        </p:txBody>
      </p:sp>
      <p:sp>
        <p:nvSpPr>
          <p:cNvPr id="278" name="Google Shape;278;p13"/>
          <p:cNvSpPr txBox="1"/>
          <p:nvPr>
            <p:ph idx="1" type="subTitle"/>
          </p:nvPr>
        </p:nvSpPr>
        <p:spPr>
          <a:xfrm>
            <a:off x="671250" y="3301400"/>
            <a:ext cx="7801500" cy="1299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000"/>
              <a:t>Members: Jeremy Esch, Taylor Trinidad, Alan Luu, </a:t>
            </a:r>
            <a:r>
              <a:rPr lang="en" sz="2000"/>
              <a:t>Henry Fan</a:t>
            </a:r>
            <a:endParaRPr sz="2000"/>
          </a:p>
          <a:p>
            <a:pPr indent="0" lvl="0" marL="0" rtl="0" algn="l">
              <a:lnSpc>
                <a:spcPct val="115000"/>
              </a:lnSpc>
              <a:spcBef>
                <a:spcPts val="0"/>
              </a:spcBef>
              <a:spcAft>
                <a:spcPts val="0"/>
              </a:spcAft>
              <a:buNone/>
            </a:pPr>
            <a:r>
              <a:rPr lang="en" sz="2000"/>
              <a:t>Paired with team Audiovision</a:t>
            </a:r>
            <a:endParaRPr sz="2000"/>
          </a:p>
          <a:p>
            <a:pPr indent="0" lvl="0" marL="0" rtl="0" algn="l">
              <a:lnSpc>
                <a:spcPct val="115000"/>
              </a:lnSpc>
              <a:spcBef>
                <a:spcPts val="0"/>
              </a:spcBef>
              <a:spcAft>
                <a:spcPts val="0"/>
              </a:spcAft>
              <a:buNone/>
            </a:pPr>
            <a:r>
              <a:rPr lang="en" sz="2000"/>
              <a:t>Week 14 - 5/7/23</a:t>
            </a:r>
            <a:endParaRPr sz="2000"/>
          </a:p>
        </p:txBody>
      </p:sp>
      <p:pic>
        <p:nvPicPr>
          <p:cNvPr id="279" name="Google Shape;279;p13"/>
          <p:cNvPicPr preferRelativeResize="0"/>
          <p:nvPr/>
        </p:nvPicPr>
        <p:blipFill>
          <a:blip r:embed="rId3">
            <a:alphaModFix/>
          </a:blip>
          <a:stretch>
            <a:fillRect/>
          </a:stretch>
        </p:blipFill>
        <p:spPr>
          <a:xfrm>
            <a:off x="671250" y="1785868"/>
            <a:ext cx="1095200" cy="1095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Progress Made</a:t>
            </a:r>
            <a:endParaRPr/>
          </a:p>
        </p:txBody>
      </p:sp>
      <p:sp>
        <p:nvSpPr>
          <p:cNvPr id="285" name="Google Shape;285;p14"/>
          <p:cNvSpPr txBox="1"/>
          <p:nvPr>
            <p:ph idx="1" type="body"/>
          </p:nvPr>
        </p:nvSpPr>
        <p:spPr>
          <a:xfrm>
            <a:off x="552325" y="1664425"/>
            <a:ext cx="3906300" cy="2541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Fixed third party cookies Chrome hosting issue </a:t>
            </a:r>
            <a:endParaRPr sz="1400"/>
          </a:p>
          <a:p>
            <a:pPr indent="-317500" lvl="0" marL="457200" rtl="0" algn="l">
              <a:spcBef>
                <a:spcPts val="0"/>
              </a:spcBef>
              <a:spcAft>
                <a:spcPts val="0"/>
              </a:spcAft>
              <a:buSzPts val="1400"/>
              <a:buChar char="●"/>
            </a:pPr>
            <a:r>
              <a:rPr lang="en" sz="1400"/>
              <a:t>Backend hosting</a:t>
            </a:r>
            <a:endParaRPr sz="1400"/>
          </a:p>
          <a:p>
            <a:pPr indent="-317500" lvl="0" marL="457200" rtl="0" algn="l">
              <a:spcBef>
                <a:spcPts val="0"/>
              </a:spcBef>
              <a:spcAft>
                <a:spcPts val="0"/>
              </a:spcAft>
              <a:buSzPts val="1400"/>
              <a:buChar char="●"/>
            </a:pPr>
            <a:r>
              <a:rPr lang="en" sz="1400"/>
              <a:t>Added search bar </a:t>
            </a:r>
            <a:endParaRPr sz="1400"/>
          </a:p>
          <a:p>
            <a:pPr indent="-317500" lvl="0" marL="457200" rtl="0" algn="l">
              <a:spcBef>
                <a:spcPts val="0"/>
              </a:spcBef>
              <a:spcAft>
                <a:spcPts val="0"/>
              </a:spcAft>
              <a:buSzPts val="1400"/>
              <a:buChar char="●"/>
            </a:pPr>
            <a:r>
              <a:rPr lang="en" sz="1400"/>
              <a:t>Added “liked plans” in profile page</a:t>
            </a:r>
            <a:endParaRPr sz="1400"/>
          </a:p>
        </p:txBody>
      </p:sp>
      <p:sp>
        <p:nvSpPr>
          <p:cNvPr id="286" name="Google Shape;286;p14"/>
          <p:cNvSpPr txBox="1"/>
          <p:nvPr/>
        </p:nvSpPr>
        <p:spPr>
          <a:xfrm>
            <a:off x="6316875" y="759650"/>
            <a:ext cx="340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Liked Plans component</a:t>
            </a:r>
            <a:endParaRPr>
              <a:latin typeface="Nunito"/>
              <a:ea typeface="Nunito"/>
              <a:cs typeface="Nunito"/>
              <a:sym typeface="Nunito"/>
            </a:endParaRPr>
          </a:p>
        </p:txBody>
      </p:sp>
      <p:pic>
        <p:nvPicPr>
          <p:cNvPr id="287" name="Google Shape;287;p14"/>
          <p:cNvPicPr preferRelativeResize="0"/>
          <p:nvPr/>
        </p:nvPicPr>
        <p:blipFill>
          <a:blip r:embed="rId3">
            <a:alphaModFix/>
          </a:blip>
          <a:stretch>
            <a:fillRect/>
          </a:stretch>
        </p:blipFill>
        <p:spPr>
          <a:xfrm>
            <a:off x="236050" y="3790650"/>
            <a:ext cx="8098243" cy="632675"/>
          </a:xfrm>
          <a:prstGeom prst="rect">
            <a:avLst/>
          </a:prstGeom>
          <a:noFill/>
          <a:ln>
            <a:noFill/>
          </a:ln>
        </p:spPr>
      </p:pic>
      <p:pic>
        <p:nvPicPr>
          <p:cNvPr id="288" name="Google Shape;288;p14"/>
          <p:cNvPicPr preferRelativeResize="0"/>
          <p:nvPr/>
        </p:nvPicPr>
        <p:blipFill>
          <a:blip r:embed="rId4">
            <a:alphaModFix/>
          </a:blip>
          <a:stretch>
            <a:fillRect/>
          </a:stretch>
        </p:blipFill>
        <p:spPr>
          <a:xfrm>
            <a:off x="5671450" y="1199200"/>
            <a:ext cx="3285110" cy="18879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Finished Features</a:t>
            </a:r>
            <a:endParaRPr/>
          </a:p>
        </p:txBody>
      </p:sp>
      <p:sp>
        <p:nvSpPr>
          <p:cNvPr id="294" name="Google Shape;294;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Search bar with popup dialog window for results</a:t>
            </a:r>
            <a:endParaRPr/>
          </a:p>
          <a:p>
            <a:pPr indent="-311150" lvl="0" marL="457200" rtl="0" algn="l">
              <a:spcBef>
                <a:spcPts val="0"/>
              </a:spcBef>
              <a:spcAft>
                <a:spcPts val="0"/>
              </a:spcAft>
              <a:buSzPts val="1300"/>
              <a:buChar char="●"/>
            </a:pPr>
            <a:r>
              <a:rPr lang="en"/>
              <a:t>Added plan tags to popular plans page for easy navigation</a:t>
            </a:r>
            <a:endParaRPr/>
          </a:p>
          <a:p>
            <a:pPr indent="-311150" lvl="0" marL="457200" rtl="0" algn="l">
              <a:spcBef>
                <a:spcPts val="0"/>
              </a:spcBef>
              <a:spcAft>
                <a:spcPts val="0"/>
              </a:spcAft>
              <a:buSzPts val="1300"/>
              <a:buChar char="●"/>
            </a:pPr>
            <a:r>
              <a:rPr lang="en"/>
              <a:t>Liked plans component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Hosting Methods For Our Site</a:t>
            </a:r>
            <a:endParaRPr/>
          </a:p>
        </p:txBody>
      </p:sp>
      <p:sp>
        <p:nvSpPr>
          <p:cNvPr id="300" name="Google Shape;300;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Heroku to run and host backend</a:t>
            </a:r>
            <a:endParaRPr sz="1400"/>
          </a:p>
          <a:p>
            <a:pPr indent="-317500" lvl="0" marL="457200" rtl="0" algn="l">
              <a:spcBef>
                <a:spcPts val="0"/>
              </a:spcBef>
              <a:spcAft>
                <a:spcPts val="0"/>
              </a:spcAft>
              <a:buSzPts val="1400"/>
              <a:buChar char="●"/>
            </a:pPr>
            <a:r>
              <a:rPr lang="en" sz="1400"/>
              <a:t>Netlify for hosting react frontend</a:t>
            </a:r>
            <a:endParaRPr sz="1400"/>
          </a:p>
        </p:txBody>
      </p:sp>
      <p:pic>
        <p:nvPicPr>
          <p:cNvPr id="301" name="Google Shape;301;p16"/>
          <p:cNvPicPr preferRelativeResize="0"/>
          <p:nvPr/>
        </p:nvPicPr>
        <p:blipFill>
          <a:blip r:embed="rId3">
            <a:alphaModFix/>
          </a:blip>
          <a:stretch>
            <a:fillRect/>
          </a:stretch>
        </p:blipFill>
        <p:spPr>
          <a:xfrm>
            <a:off x="434196" y="2666025"/>
            <a:ext cx="3529226" cy="2352226"/>
          </a:xfrm>
          <a:prstGeom prst="rect">
            <a:avLst/>
          </a:prstGeom>
          <a:noFill/>
          <a:ln>
            <a:noFill/>
          </a:ln>
        </p:spPr>
      </p:pic>
      <p:pic>
        <p:nvPicPr>
          <p:cNvPr id="302" name="Google Shape;302;p16"/>
          <p:cNvPicPr preferRelativeResize="0"/>
          <p:nvPr/>
        </p:nvPicPr>
        <p:blipFill>
          <a:blip r:embed="rId4">
            <a:alphaModFix/>
          </a:blip>
          <a:stretch>
            <a:fillRect/>
          </a:stretch>
        </p:blipFill>
        <p:spPr>
          <a:xfrm>
            <a:off x="4833575" y="3387037"/>
            <a:ext cx="3278250" cy="91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 Steps</a:t>
            </a:r>
            <a:endParaRPr/>
          </a:p>
        </p:txBody>
      </p:sp>
      <p:sp>
        <p:nvSpPr>
          <p:cNvPr id="308" name="Google Shape;308;p17"/>
          <p:cNvSpPr txBox="1"/>
          <p:nvPr>
            <p:ph idx="1" type="body"/>
          </p:nvPr>
        </p:nvSpPr>
        <p:spPr>
          <a:xfrm>
            <a:off x="376975" y="1748775"/>
            <a:ext cx="43911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p>
          <a:p>
            <a:pPr indent="-317500" lvl="0" marL="457200" rtl="0" algn="l">
              <a:spcBef>
                <a:spcPts val="1200"/>
              </a:spcBef>
              <a:spcAft>
                <a:spcPts val="0"/>
              </a:spcAft>
              <a:buSzPts val="1400"/>
              <a:buChar char="●"/>
            </a:pPr>
            <a:r>
              <a:rPr lang="en" sz="1400"/>
              <a:t>Polishing documentation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Week 13 Feedback</a:t>
            </a:r>
            <a:endParaRPr/>
          </a:p>
        </p:txBody>
      </p:sp>
      <p:sp>
        <p:nvSpPr>
          <p:cNvPr id="314" name="Google Shape;314;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Feedback from Audiovision: </a:t>
            </a:r>
            <a:endParaRPr/>
          </a:p>
          <a:p>
            <a:pPr indent="0" lvl="0" marL="0" rtl="0" algn="l">
              <a:spcBef>
                <a:spcPts val="1200"/>
              </a:spcBef>
              <a:spcAft>
                <a:spcPts val="0"/>
              </a:spcAft>
              <a:buNone/>
            </a:pPr>
            <a:r>
              <a:rPr lang="en"/>
              <a:t>- Try using useEffect for heart button </a:t>
            </a:r>
            <a:endParaRPr/>
          </a:p>
          <a:p>
            <a:pPr indent="0" lvl="0" marL="0" rtl="0" algn="l">
              <a:spcBef>
                <a:spcPts val="1200"/>
              </a:spcBef>
              <a:spcAft>
                <a:spcPts val="1200"/>
              </a:spcAft>
              <a:buNone/>
            </a:pPr>
            <a:r>
              <a:rPr lang="en"/>
              <a:t>- Nice UI and animations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Response to Feedback</a:t>
            </a:r>
            <a:endParaRPr/>
          </a:p>
        </p:txBody>
      </p:sp>
      <p:sp>
        <p:nvSpPr>
          <p:cNvPr id="320" name="Google Shape;320;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Didn’t have time to work on the like button and useEffect with it, but we understand the use of the useEffect hook and how it would definitely help with some edge cases for the like button.</a:t>
            </a:r>
            <a:endParaRPr sz="1400"/>
          </a:p>
          <a:p>
            <a:pPr indent="0" lvl="0" marL="914400" rtl="0" algn="l">
              <a:spcBef>
                <a:spcPts val="1200"/>
              </a:spcBef>
              <a:spcAft>
                <a:spcPts val="12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