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0f5241569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0f5241569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intro regarding each of these topics, followed by templates for students to borrow and make their own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0f5241569_1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0f5241569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443edd1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443edd1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0f52415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0f52415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0f5241569_1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0f5241569_1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b56e27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b56e2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b56e27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b56e27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43edd1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443edd1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b56e27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b56e27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443edd1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443edd1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443edd1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443edd1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0f524156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0f524156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f524156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f524156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71258" y="55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ThriveToday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71250" y="3301400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Members: </a:t>
            </a:r>
            <a:r>
              <a:rPr lang="en" sz="2000"/>
              <a:t>Jeremy Esch(Team Lead), </a:t>
            </a:r>
            <a:r>
              <a:rPr lang="en" sz="2000"/>
              <a:t>Henry Fan,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Taylor Trinidad, Alan Luu</a:t>
            </a:r>
            <a:endParaRPr b="1" sz="2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00" y="1996043"/>
            <a:ext cx="1095200" cy="1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Academic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689300"/>
            <a:ext cx="3136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Setting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Scheduling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Lecture Note System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Navigating Office Hours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Learning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50" y="0"/>
            <a:ext cx="5084049" cy="50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1466325" y="268312"/>
            <a:ext cx="6211349" cy="4606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Week 5 - Start testing API and set up local hosting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6 - Connect database to backend and start on responsive 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Week 7 - Refine db models and finish testing to prepare for connecting to frontend.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Librarians’ Feedback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522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Instructions were detailed enough to get the program running on my machine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300" y="1835400"/>
            <a:ext cx="5029424" cy="29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Glad we were able to provide clear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not much up to test just yet for now so we understand that there’s not much to provide feedback 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Accomplishments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connected database to backend.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Reorganized GitHub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new, simpler UI/theme.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in navbar + home page development.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947" y="363225"/>
            <a:ext cx="4409902" cy="2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00" y="763325"/>
            <a:ext cx="3719677" cy="278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13666" l="1484" r="2757" t="1233"/>
          <a:stretch/>
        </p:blipFill>
        <p:spPr>
          <a:xfrm>
            <a:off x="4606850" y="165125"/>
            <a:ext cx="4251849" cy="4568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3971125" y="2022725"/>
            <a:ext cx="536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(For expert users)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NodeJS (latest version)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75" y="1113125"/>
            <a:ext cx="7740800" cy="35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Git Repository + CD to frontend directory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0" y="1338400"/>
            <a:ext cx="7821275" cy="49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22" y="1981524"/>
            <a:ext cx="8526965" cy="10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Node Packages + Run Project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88" y="1147225"/>
            <a:ext cx="8347627" cy="34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Backend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74575"/>
            <a:ext cx="85206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Navigate to backend and run npm i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0" y="1873000"/>
            <a:ext cx="5436950" cy="1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38491" t="0"/>
          <a:stretch/>
        </p:blipFill>
        <p:spPr>
          <a:xfrm>
            <a:off x="402500" y="3823200"/>
            <a:ext cx="5436950" cy="5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3406325"/>
            <a:ext cx="85206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 server.js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235650"/>
            <a:ext cx="85206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 to your browser: localhost:3000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4525"/>
            <a:ext cx="4260299" cy="120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2029875"/>
            <a:ext cx="85206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 </a:t>
            </a:r>
            <a:r>
              <a:rPr lang="en"/>
              <a:t>endpoints</a:t>
            </a:r>
            <a:r>
              <a:rPr lang="en"/>
              <a:t> defined in server.js: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403625"/>
            <a:ext cx="3729175" cy="10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500" y="2903650"/>
            <a:ext cx="3574136" cy="12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4415175"/>
            <a:ext cx="85206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Note: api/users will be unavailable for you to test (secret db password required to access)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