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5b4d7d81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5b4d7d8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fb56e27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fb56e27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5b4d7d81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5b4d7d8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6efa47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6efa47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6efa474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6efa474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b4d7d8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5b4d7d8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7fe241e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7fe241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11fb19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11fb19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b4d7d81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5b4d7d8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671258" y="55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Team: ThriveToday</a:t>
            </a:r>
            <a:endParaRPr b="1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71250" y="3301400"/>
            <a:ext cx="7801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Members: </a:t>
            </a:r>
            <a:r>
              <a:rPr lang="en" sz="2000"/>
              <a:t>Jeremy Esch, </a:t>
            </a:r>
            <a:r>
              <a:rPr lang="en" sz="2000"/>
              <a:t>Henry Fan,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Taylor Trinidad(Team Lead), Alan Luu</a:t>
            </a:r>
            <a:endParaRPr b="1" sz="2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400" y="1996043"/>
            <a:ext cx="1095200" cy="1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ThriveToday’s Response to Feedback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look into the port changing or logic to change the port if it’s already in use.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 Accomplishments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71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Alan: Experimented with Docker for future website hosting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backend endpoints such as signing up, adding posts and topics have been written, currently working on improving the code behind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state management system started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400" y="0"/>
            <a:ext cx="3011599" cy="200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List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738" y="315925"/>
            <a:ext cx="3879675" cy="43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11700" y="1147225"/>
            <a:ext cx="43425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Plans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Like / Unlike Button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Navigation Bar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Sign in / Sign up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believe these features are doable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within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time frame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want to focus on making these work and then building more on them (if time allows)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/ Like Features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be able to create plans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Plans can have topics and subtopics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 text to their topics and subtopics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“like” or “unlike” a plan by clicking the like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articles will be featured at the bottom of the plan 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1594" r="0" t="1536"/>
          <a:stretch/>
        </p:blipFill>
        <p:spPr>
          <a:xfrm>
            <a:off x="4572000" y="442825"/>
            <a:ext cx="4572000" cy="421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Bar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4309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click links on the nav bar to view different pages and sign in or view their account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42249" l="0" r="0" t="0"/>
          <a:stretch/>
        </p:blipFill>
        <p:spPr>
          <a:xfrm>
            <a:off x="4770625" y="1225225"/>
            <a:ext cx="3879675" cy="253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>
            <a:off x="5350100" y="804700"/>
            <a:ext cx="815700" cy="4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4697650" y="1348400"/>
            <a:ext cx="4045200" cy="44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/ Sign In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00" y="1147225"/>
            <a:ext cx="4589575" cy="25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075" y="1147225"/>
            <a:ext cx="4213817" cy="25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38566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can create a new account or sign in to an existing one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Jest for testing, doing research right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rendering functionality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Superuser Thoughts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try to make 1 account with admin privileges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now not a priority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Deepcourse Feedback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Nice UI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the backend port and frontend port are different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