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74" r:id="rId16"/>
    <p:sldId id="275" r:id="rId17"/>
    <p:sldId id="276" r:id="rId18"/>
    <p:sldId id="278" r:id="rId19"/>
    <p:sldId id="277" r:id="rId20"/>
    <p:sldId id="272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/>
    <p:restoredTop sz="94694"/>
  </p:normalViewPr>
  <p:slideViewPr>
    <p:cSldViewPr snapToGrid="0">
      <p:cViewPr varScale="1">
        <p:scale>
          <a:sx n="84" d="100"/>
          <a:sy n="8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book/Desktop/IOD2/IOD/MiniProject_3/Chart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/Desktop/IOD2/IOD/MiniProject_3/Char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Austrlian holding on-exchange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>
              <a:outerShdw blurRad="50800" dist="50800" dir="5400000" algn="ctr" rotWithShape="0">
                <a:srgbClr val="FFC000"/>
              </a:outerShdw>
            </a:effectLst>
          </c:spPr>
          <c:cat>
            <c:numRef>
              <c:f>ASX!$A$30:$A$44</c:f>
              <c:numCache>
                <c:formatCode>General</c:formatCode>
                <c:ptCount val="15"/>
                <c:pt idx="0">
                  <c:v>1990</c:v>
                </c:pt>
                <c:pt idx="1">
                  <c:v>1994</c:v>
                </c:pt>
                <c:pt idx="2">
                  <c:v>1997</c:v>
                </c:pt>
                <c:pt idx="3">
                  <c:v>1998</c:v>
                </c:pt>
                <c:pt idx="4">
                  <c:v>2000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2006</c:v>
                </c:pt>
                <c:pt idx="9">
                  <c:v>2008</c:v>
                </c:pt>
                <c:pt idx="10">
                  <c:v>2010</c:v>
                </c:pt>
                <c:pt idx="11">
                  <c:v>2012</c:v>
                </c:pt>
                <c:pt idx="12">
                  <c:v>2014</c:v>
                </c:pt>
                <c:pt idx="13">
                  <c:v>2017</c:v>
                </c:pt>
                <c:pt idx="14">
                  <c:v>2020</c:v>
                </c:pt>
              </c:numCache>
            </c:numRef>
          </c:cat>
          <c:val>
            <c:numRef>
              <c:f>ASX!$B$30:$B$44</c:f>
              <c:numCache>
                <c:formatCode>0%</c:formatCode>
                <c:ptCount val="15"/>
                <c:pt idx="0">
                  <c:v>0.1</c:v>
                </c:pt>
                <c:pt idx="1">
                  <c:v>0.16</c:v>
                </c:pt>
                <c:pt idx="2">
                  <c:v>0.2</c:v>
                </c:pt>
                <c:pt idx="3">
                  <c:v>0.32</c:v>
                </c:pt>
                <c:pt idx="4">
                  <c:v>0.41</c:v>
                </c:pt>
                <c:pt idx="5">
                  <c:v>0.37</c:v>
                </c:pt>
                <c:pt idx="6">
                  <c:v>0.39</c:v>
                </c:pt>
                <c:pt idx="7">
                  <c:v>0.44</c:v>
                </c:pt>
                <c:pt idx="8">
                  <c:v>0.38</c:v>
                </c:pt>
                <c:pt idx="9">
                  <c:v>0.36</c:v>
                </c:pt>
                <c:pt idx="10">
                  <c:v>0.39</c:v>
                </c:pt>
                <c:pt idx="11">
                  <c:v>0.34</c:v>
                </c:pt>
                <c:pt idx="12">
                  <c:v>0.33</c:v>
                </c:pt>
                <c:pt idx="13">
                  <c:v>0.37</c:v>
                </c:pt>
                <c:pt idx="1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A3F-DE41-A5CC-D50B12617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81839"/>
        <c:axId val="1304825520"/>
      </c:areaChart>
      <c:catAx>
        <c:axId val="40158183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825520"/>
        <c:crosses val="autoZero"/>
        <c:auto val="1"/>
        <c:lblAlgn val="ctr"/>
        <c:lblOffset val="100"/>
        <c:noMultiLvlLbl val="0"/>
      </c:catAx>
      <c:valAx>
        <c:axId val="130482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8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09-1B4D-9297-959233A60E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09-1B4D-9297-959233A60E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09-1B4D-9297-959233A60E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09-1B4D-9297-959233A60E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09-1B4D-9297-959233A60E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809-1B4D-9297-959233A60E7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809-1B4D-9297-959233A60E7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809-1B4D-9297-959233A60E77}"/>
              </c:ext>
            </c:extLst>
          </c:dPt>
          <c:cat>
            <c:strRef>
              <c:f>ASX!$A$73:$A$80</c:f>
              <c:strCache>
                <c:ptCount val="8"/>
                <c:pt idx="0">
                  <c:v>No investments</c:v>
                </c:pt>
                <c:pt idx="1">
                  <c:v>&lt;$100k</c:v>
                </c:pt>
                <c:pt idx="2">
                  <c:v>$100k-$500k</c:v>
                </c:pt>
                <c:pt idx="3">
                  <c:v>$500k-$1m</c:v>
                </c:pt>
                <c:pt idx="4">
                  <c:v>$1m-$2.5m</c:v>
                </c:pt>
                <c:pt idx="5">
                  <c:v>$2.5m-$5m</c:v>
                </c:pt>
                <c:pt idx="6">
                  <c:v>&gt;$5m</c:v>
                </c:pt>
                <c:pt idx="7">
                  <c:v>I'd rather not say</c:v>
                </c:pt>
              </c:strCache>
            </c:strRef>
          </c:cat>
          <c:val>
            <c:numRef>
              <c:f>ASX!$B$73:$B$80</c:f>
              <c:numCache>
                <c:formatCode>0%</c:formatCode>
                <c:ptCount val="8"/>
                <c:pt idx="0">
                  <c:v>0.02</c:v>
                </c:pt>
                <c:pt idx="1">
                  <c:v>0.41</c:v>
                </c:pt>
                <c:pt idx="2">
                  <c:v>0.26</c:v>
                </c:pt>
                <c:pt idx="3">
                  <c:v>0.11</c:v>
                </c:pt>
                <c:pt idx="4">
                  <c:v>0.08</c:v>
                </c:pt>
                <c:pt idx="5">
                  <c:v>0.04</c:v>
                </c:pt>
                <c:pt idx="6">
                  <c:v>0.02</c:v>
                </c:pt>
                <c:pt idx="7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809-1B4D-9297-959233A60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Reason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ASX!$A$58:$A$68</c:f>
              <c:strCache>
                <c:ptCount val="11"/>
                <c:pt idx="0">
                  <c:v>Other</c:v>
                </c:pt>
                <c:pt idx="1">
                  <c:v>Personal recommendations</c:v>
                </c:pt>
                <c:pt idx="2">
                  <c:v>Impacts on pension</c:v>
                </c:pt>
                <c:pt idx="3">
                  <c:v>ESG</c:v>
                </c:pt>
                <c:pt idx="4">
                  <c:v>Financial advice</c:v>
                </c:pt>
                <c:pt idx="5">
                  <c:v>Investment term</c:v>
                </c:pt>
                <c:pt idx="6">
                  <c:v>Tax effectiveness</c:v>
                </c:pt>
                <c:pt idx="7">
                  <c:v>Diversification</c:v>
                </c:pt>
                <c:pt idx="8">
                  <c:v>Personal circumstances</c:v>
                </c:pt>
                <c:pt idx="9">
                  <c:v>Investment risk</c:v>
                </c:pt>
                <c:pt idx="10">
                  <c:v>Investment return</c:v>
                </c:pt>
              </c:strCache>
            </c:strRef>
          </c:cat>
          <c:val>
            <c:numRef>
              <c:f>ASX!$B$58:$B$68</c:f>
              <c:numCache>
                <c:formatCode>0%</c:formatCode>
                <c:ptCount val="11"/>
                <c:pt idx="0">
                  <c:v>0.01</c:v>
                </c:pt>
                <c:pt idx="1">
                  <c:v>0.08</c:v>
                </c:pt>
                <c:pt idx="2">
                  <c:v>0.1</c:v>
                </c:pt>
                <c:pt idx="3">
                  <c:v>0.12</c:v>
                </c:pt>
                <c:pt idx="4">
                  <c:v>0.16</c:v>
                </c:pt>
                <c:pt idx="5">
                  <c:v>0.19</c:v>
                </c:pt>
                <c:pt idx="6">
                  <c:v>0.23</c:v>
                </c:pt>
                <c:pt idx="7">
                  <c:v>0.3</c:v>
                </c:pt>
                <c:pt idx="8">
                  <c:v>0.4</c:v>
                </c:pt>
                <c:pt idx="9">
                  <c:v>0.48</c:v>
                </c:pt>
                <c:pt idx="1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6-1B4A-B290-85C95D2AE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9455167"/>
        <c:axId val="1240018048"/>
      </c:barChart>
      <c:catAx>
        <c:axId val="419455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018048"/>
        <c:crosses val="autoZero"/>
        <c:auto val="1"/>
        <c:lblAlgn val="ctr"/>
        <c:lblOffset val="100"/>
        <c:noMultiLvlLbl val="0"/>
      </c:catAx>
      <c:valAx>
        <c:axId val="124001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5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24242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Source of 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ASX!$A$14:$A$17</c:f>
              <c:strCache>
                <c:ptCount val="4"/>
                <c:pt idx="0">
                  <c:v>Company structure</c:v>
                </c:pt>
                <c:pt idx="1">
                  <c:v>SMSF</c:v>
                </c:pt>
                <c:pt idx="2">
                  <c:v>Family trusts</c:v>
                </c:pt>
                <c:pt idx="3">
                  <c:v>Personal capacity</c:v>
                </c:pt>
              </c:strCache>
            </c:strRef>
          </c:cat>
          <c:val>
            <c:numRef>
              <c:f>ASX!$B$14:$B$17</c:f>
              <c:numCache>
                <c:formatCode>0%</c:formatCode>
                <c:ptCount val="4"/>
                <c:pt idx="0">
                  <c:v>0.1</c:v>
                </c:pt>
                <c:pt idx="1">
                  <c:v>0.11</c:v>
                </c:pt>
                <c:pt idx="2">
                  <c:v>0.16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6-6843-8E7E-B4C201379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947055"/>
        <c:axId val="1198275760"/>
      </c:barChart>
      <c:catAx>
        <c:axId val="819947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275760"/>
        <c:crosses val="autoZero"/>
        <c:auto val="1"/>
        <c:lblAlgn val="ctr"/>
        <c:lblOffset val="100"/>
        <c:noMultiLvlLbl val="0"/>
      </c:catAx>
      <c:valAx>
        <c:axId val="119827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94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1600"/>
              <a:t>Source of information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ASX!$A$91:$A$95</c:f>
              <c:strCache>
                <c:ptCount val="5"/>
                <c:pt idx="0">
                  <c:v>Social media</c:v>
                </c:pt>
                <c:pt idx="1">
                  <c:v>Financial adviser</c:v>
                </c:pt>
                <c:pt idx="2">
                  <c:v>Newspapers</c:v>
                </c:pt>
                <c:pt idx="3">
                  <c:v>Friends and family</c:v>
                </c:pt>
                <c:pt idx="4">
                  <c:v>Youtube</c:v>
                </c:pt>
              </c:strCache>
            </c:strRef>
          </c:cat>
          <c:val>
            <c:numRef>
              <c:f>ASX!$B$91:$B$95</c:f>
              <c:numCache>
                <c:formatCode>0%</c:formatCode>
                <c:ptCount val="5"/>
                <c:pt idx="0">
                  <c:v>0.18</c:v>
                </c:pt>
                <c:pt idx="1">
                  <c:v>0.28999999999999998</c:v>
                </c:pt>
                <c:pt idx="2">
                  <c:v>0.3</c:v>
                </c:pt>
                <c:pt idx="3">
                  <c:v>0.34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37-3348-BFEA-BD2F43354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269551"/>
        <c:axId val="1195925568"/>
      </c:barChart>
      <c:catAx>
        <c:axId val="72226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25568"/>
        <c:crosses val="autoZero"/>
        <c:auto val="1"/>
        <c:lblAlgn val="ctr"/>
        <c:lblOffset val="100"/>
        <c:noMultiLvlLbl val="0"/>
      </c:catAx>
      <c:valAx>
        <c:axId val="119592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26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Closing</a:t>
            </a:r>
            <a:r>
              <a:rPr lang="en-US" baseline="0" dirty="0"/>
              <a:t> price</a:t>
            </a:r>
            <a:endParaRPr lang="en-US" dirty="0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'CBA.AX (5)'!$N$1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(5)'!$M$2:$M$7862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(5)'!$N$2:$N$7862</c:f>
              <c:numCache>
                <c:formatCode>General</c:formatCode>
                <c:ptCount val="7861"/>
                <c:pt idx="0">
                  <c:v>6.7866200000000001</c:v>
                </c:pt>
                <c:pt idx="1">
                  <c:v>6.7866200000000001</c:v>
                </c:pt>
                <c:pt idx="2">
                  <c:v>6.7866200000000001</c:v>
                </c:pt>
                <c:pt idx="3">
                  <c:v>6.7866200000000001</c:v>
                </c:pt>
                <c:pt idx="4">
                  <c:v>6.7866200000000001</c:v>
                </c:pt>
                <c:pt idx="5">
                  <c:v>6.7866200000000001</c:v>
                </c:pt>
                <c:pt idx="6">
                  <c:v>6.7866200000000001</c:v>
                </c:pt>
                <c:pt idx="7">
                  <c:v>6.7866200000000001</c:v>
                </c:pt>
                <c:pt idx="8">
                  <c:v>6.7866200000000001</c:v>
                </c:pt>
                <c:pt idx="9">
                  <c:v>6.7866200000000001</c:v>
                </c:pt>
                <c:pt idx="10">
                  <c:v>6.7866200000000001</c:v>
                </c:pt>
                <c:pt idx="11">
                  <c:v>6.7866200000000001</c:v>
                </c:pt>
                <c:pt idx="12">
                  <c:v>6.7866200000000001</c:v>
                </c:pt>
                <c:pt idx="13">
                  <c:v>6.7866200000000001</c:v>
                </c:pt>
                <c:pt idx="14">
                  <c:v>6.7866200000000001</c:v>
                </c:pt>
                <c:pt idx="15">
                  <c:v>6.7866200000000001</c:v>
                </c:pt>
                <c:pt idx="16">
                  <c:v>6.7866200000000001</c:v>
                </c:pt>
                <c:pt idx="17">
                  <c:v>6.7866200000000001</c:v>
                </c:pt>
                <c:pt idx="18">
                  <c:v>6.7866200000000001</c:v>
                </c:pt>
                <c:pt idx="19">
                  <c:v>6.7866200000000001</c:v>
                </c:pt>
                <c:pt idx="20">
                  <c:v>6.7866200000000001</c:v>
                </c:pt>
                <c:pt idx="21">
                  <c:v>6.7866200000000001</c:v>
                </c:pt>
                <c:pt idx="22">
                  <c:v>7.5073230000000004</c:v>
                </c:pt>
                <c:pt idx="23">
                  <c:v>7.5073230000000004</c:v>
                </c:pt>
                <c:pt idx="24">
                  <c:v>7.5073230000000004</c:v>
                </c:pt>
                <c:pt idx="25">
                  <c:v>7.5073230000000004</c:v>
                </c:pt>
                <c:pt idx="26">
                  <c:v>7.5073230000000004</c:v>
                </c:pt>
                <c:pt idx="27">
                  <c:v>7.5073230000000004</c:v>
                </c:pt>
                <c:pt idx="28">
                  <c:v>7.5073230000000004</c:v>
                </c:pt>
                <c:pt idx="29">
                  <c:v>7.5073230000000004</c:v>
                </c:pt>
                <c:pt idx="30">
                  <c:v>7.5073230000000004</c:v>
                </c:pt>
                <c:pt idx="31">
                  <c:v>7.5073230000000004</c:v>
                </c:pt>
                <c:pt idx="32">
                  <c:v>7.5073230000000004</c:v>
                </c:pt>
                <c:pt idx="33">
                  <c:v>7.5073230000000004</c:v>
                </c:pt>
                <c:pt idx="34">
                  <c:v>7.5073230000000004</c:v>
                </c:pt>
                <c:pt idx="35">
                  <c:v>7.5073230000000004</c:v>
                </c:pt>
                <c:pt idx="36">
                  <c:v>7.5073230000000004</c:v>
                </c:pt>
                <c:pt idx="37">
                  <c:v>7.5073230000000004</c:v>
                </c:pt>
                <c:pt idx="38">
                  <c:v>7.5073230000000004</c:v>
                </c:pt>
                <c:pt idx="39">
                  <c:v>7.5073230000000004</c:v>
                </c:pt>
                <c:pt idx="40">
                  <c:v>7.5073230000000004</c:v>
                </c:pt>
                <c:pt idx="41">
                  <c:v>7.5073230000000004</c:v>
                </c:pt>
                <c:pt idx="42">
                  <c:v>7.4072250000000004</c:v>
                </c:pt>
                <c:pt idx="43">
                  <c:v>7.4072250000000004</c:v>
                </c:pt>
                <c:pt idx="44">
                  <c:v>7.4072250000000004</c:v>
                </c:pt>
                <c:pt idx="45">
                  <c:v>7.4072250000000004</c:v>
                </c:pt>
                <c:pt idx="46">
                  <c:v>7.4072250000000004</c:v>
                </c:pt>
                <c:pt idx="47">
                  <c:v>7.4072250000000004</c:v>
                </c:pt>
                <c:pt idx="48">
                  <c:v>7.4072250000000004</c:v>
                </c:pt>
                <c:pt idx="49">
                  <c:v>7.4072250000000004</c:v>
                </c:pt>
                <c:pt idx="50">
                  <c:v>7.4072250000000004</c:v>
                </c:pt>
                <c:pt idx="51">
                  <c:v>7.4072250000000004</c:v>
                </c:pt>
                <c:pt idx="52">
                  <c:v>7.4072250000000004</c:v>
                </c:pt>
                <c:pt idx="53">
                  <c:v>7.4072250000000004</c:v>
                </c:pt>
                <c:pt idx="54">
                  <c:v>7.4072250000000004</c:v>
                </c:pt>
                <c:pt idx="55">
                  <c:v>7.4072250000000004</c:v>
                </c:pt>
                <c:pt idx="56">
                  <c:v>7.4072250000000004</c:v>
                </c:pt>
                <c:pt idx="57">
                  <c:v>7.4072250000000004</c:v>
                </c:pt>
                <c:pt idx="58">
                  <c:v>7.4072250000000004</c:v>
                </c:pt>
                <c:pt idx="59">
                  <c:v>7.4072250000000004</c:v>
                </c:pt>
                <c:pt idx="60">
                  <c:v>7.4072250000000004</c:v>
                </c:pt>
                <c:pt idx="61">
                  <c:v>7.4072250000000004</c:v>
                </c:pt>
                <c:pt idx="62">
                  <c:v>7.4072250000000004</c:v>
                </c:pt>
                <c:pt idx="63">
                  <c:v>7.8676740000000001</c:v>
                </c:pt>
                <c:pt idx="64">
                  <c:v>7.8676740000000001</c:v>
                </c:pt>
                <c:pt idx="65">
                  <c:v>7.8676740000000001</c:v>
                </c:pt>
                <c:pt idx="66">
                  <c:v>7.8676740000000001</c:v>
                </c:pt>
                <c:pt idx="67">
                  <c:v>7.8676740000000001</c:v>
                </c:pt>
                <c:pt idx="68">
                  <c:v>7.8676740000000001</c:v>
                </c:pt>
                <c:pt idx="69">
                  <c:v>7.8676740000000001</c:v>
                </c:pt>
                <c:pt idx="70">
                  <c:v>7.8676740000000001</c:v>
                </c:pt>
                <c:pt idx="71">
                  <c:v>7.8676740000000001</c:v>
                </c:pt>
                <c:pt idx="72">
                  <c:v>7.8676740000000001</c:v>
                </c:pt>
                <c:pt idx="73">
                  <c:v>7.8676740000000001</c:v>
                </c:pt>
                <c:pt idx="74">
                  <c:v>7.8676740000000001</c:v>
                </c:pt>
                <c:pt idx="75">
                  <c:v>7.8676740000000001</c:v>
                </c:pt>
                <c:pt idx="76">
                  <c:v>7.8676740000000001</c:v>
                </c:pt>
                <c:pt idx="77">
                  <c:v>7.8676740000000001</c:v>
                </c:pt>
                <c:pt idx="78">
                  <c:v>7.8676740000000001</c:v>
                </c:pt>
                <c:pt idx="79">
                  <c:v>7.8676740000000001</c:v>
                </c:pt>
                <c:pt idx="80">
                  <c:v>7.8676740000000001</c:v>
                </c:pt>
                <c:pt idx="81">
                  <c:v>7.8676740000000001</c:v>
                </c:pt>
                <c:pt idx="82">
                  <c:v>7.8676740000000001</c:v>
                </c:pt>
                <c:pt idx="83">
                  <c:v>7.8676740000000001</c:v>
                </c:pt>
                <c:pt idx="84">
                  <c:v>7.8676740000000001</c:v>
                </c:pt>
                <c:pt idx="85">
                  <c:v>7.3271470000000001</c:v>
                </c:pt>
                <c:pt idx="86">
                  <c:v>7.3271470000000001</c:v>
                </c:pt>
                <c:pt idx="87">
                  <c:v>7.3271470000000001</c:v>
                </c:pt>
                <c:pt idx="88">
                  <c:v>7.3271470000000001</c:v>
                </c:pt>
                <c:pt idx="89">
                  <c:v>7.3271470000000001</c:v>
                </c:pt>
                <c:pt idx="90">
                  <c:v>7.3271470000000001</c:v>
                </c:pt>
                <c:pt idx="91">
                  <c:v>7.3271470000000001</c:v>
                </c:pt>
                <c:pt idx="92">
                  <c:v>7.3271470000000001</c:v>
                </c:pt>
                <c:pt idx="93">
                  <c:v>7.3271470000000001</c:v>
                </c:pt>
                <c:pt idx="94">
                  <c:v>7.3271470000000001</c:v>
                </c:pt>
                <c:pt idx="95">
                  <c:v>7.3271470000000001</c:v>
                </c:pt>
                <c:pt idx="96">
                  <c:v>7.3271470000000001</c:v>
                </c:pt>
                <c:pt idx="97">
                  <c:v>7.3271470000000001</c:v>
                </c:pt>
                <c:pt idx="98">
                  <c:v>7.3271470000000001</c:v>
                </c:pt>
                <c:pt idx="99">
                  <c:v>7.3271470000000001</c:v>
                </c:pt>
                <c:pt idx="100">
                  <c:v>7.3271470000000001</c:v>
                </c:pt>
                <c:pt idx="101">
                  <c:v>7.3271470000000001</c:v>
                </c:pt>
                <c:pt idx="102">
                  <c:v>7.3271470000000001</c:v>
                </c:pt>
                <c:pt idx="103">
                  <c:v>7.3271470000000001</c:v>
                </c:pt>
                <c:pt idx="104">
                  <c:v>7.4472639999999997</c:v>
                </c:pt>
                <c:pt idx="105">
                  <c:v>7.4472639999999997</c:v>
                </c:pt>
                <c:pt idx="106">
                  <c:v>7.4472639999999997</c:v>
                </c:pt>
                <c:pt idx="107">
                  <c:v>7.4472639999999997</c:v>
                </c:pt>
                <c:pt idx="108">
                  <c:v>7.4472639999999997</c:v>
                </c:pt>
                <c:pt idx="109">
                  <c:v>7.4472639999999997</c:v>
                </c:pt>
                <c:pt idx="110">
                  <c:v>7.4472639999999997</c:v>
                </c:pt>
                <c:pt idx="111">
                  <c:v>7.4472639999999997</c:v>
                </c:pt>
                <c:pt idx="112">
                  <c:v>7.4472639999999997</c:v>
                </c:pt>
                <c:pt idx="113">
                  <c:v>7.4472639999999997</c:v>
                </c:pt>
                <c:pt idx="114">
                  <c:v>7.4472639999999997</c:v>
                </c:pt>
                <c:pt idx="115">
                  <c:v>7.4472639999999997</c:v>
                </c:pt>
                <c:pt idx="116">
                  <c:v>7.4472639999999997</c:v>
                </c:pt>
                <c:pt idx="117">
                  <c:v>7.4472639999999997</c:v>
                </c:pt>
                <c:pt idx="118">
                  <c:v>7.4472639999999997</c:v>
                </c:pt>
                <c:pt idx="119">
                  <c:v>7.4472639999999997</c:v>
                </c:pt>
                <c:pt idx="120">
                  <c:v>7.4472639999999997</c:v>
                </c:pt>
                <c:pt idx="121">
                  <c:v>7.4472639999999997</c:v>
                </c:pt>
                <c:pt idx="122">
                  <c:v>7.4472639999999997</c:v>
                </c:pt>
                <c:pt idx="123">
                  <c:v>7.4472639999999997</c:v>
                </c:pt>
                <c:pt idx="124">
                  <c:v>7.4472639999999997</c:v>
                </c:pt>
                <c:pt idx="125">
                  <c:v>7.3571759999999999</c:v>
                </c:pt>
                <c:pt idx="126">
                  <c:v>7.3571759999999999</c:v>
                </c:pt>
                <c:pt idx="127">
                  <c:v>7.3571759999999999</c:v>
                </c:pt>
                <c:pt idx="128">
                  <c:v>7.3571759999999999</c:v>
                </c:pt>
                <c:pt idx="129">
                  <c:v>7.3571759999999999</c:v>
                </c:pt>
                <c:pt idx="130">
                  <c:v>7.3571759999999999</c:v>
                </c:pt>
                <c:pt idx="131">
                  <c:v>7.3571759999999999</c:v>
                </c:pt>
                <c:pt idx="132">
                  <c:v>7.3571759999999999</c:v>
                </c:pt>
                <c:pt idx="133">
                  <c:v>7.3571759999999999</c:v>
                </c:pt>
                <c:pt idx="134">
                  <c:v>7.3571759999999999</c:v>
                </c:pt>
                <c:pt idx="135">
                  <c:v>7.3571759999999999</c:v>
                </c:pt>
                <c:pt idx="136">
                  <c:v>7.3571759999999999</c:v>
                </c:pt>
                <c:pt idx="137">
                  <c:v>7.3571759999999999</c:v>
                </c:pt>
                <c:pt idx="138">
                  <c:v>7.3571759999999999</c:v>
                </c:pt>
                <c:pt idx="139">
                  <c:v>7.3571759999999999</c:v>
                </c:pt>
                <c:pt idx="140">
                  <c:v>7.3571759999999999</c:v>
                </c:pt>
                <c:pt idx="141">
                  <c:v>7.3571759999999999</c:v>
                </c:pt>
                <c:pt idx="142">
                  <c:v>7.3571759999999999</c:v>
                </c:pt>
                <c:pt idx="143">
                  <c:v>7.3571759999999999</c:v>
                </c:pt>
                <c:pt idx="144">
                  <c:v>7.3571759999999999</c:v>
                </c:pt>
                <c:pt idx="145">
                  <c:v>7.3571759999999999</c:v>
                </c:pt>
                <c:pt idx="146">
                  <c:v>7.5673810000000001</c:v>
                </c:pt>
                <c:pt idx="147">
                  <c:v>7.5673810000000001</c:v>
                </c:pt>
                <c:pt idx="148">
                  <c:v>7.5673810000000001</c:v>
                </c:pt>
                <c:pt idx="149">
                  <c:v>7.5673810000000001</c:v>
                </c:pt>
                <c:pt idx="150">
                  <c:v>7.5673810000000001</c:v>
                </c:pt>
                <c:pt idx="151">
                  <c:v>7.5673810000000001</c:v>
                </c:pt>
                <c:pt idx="152">
                  <c:v>7.5673810000000001</c:v>
                </c:pt>
                <c:pt idx="153">
                  <c:v>7.5673810000000001</c:v>
                </c:pt>
                <c:pt idx="154">
                  <c:v>7.5673810000000001</c:v>
                </c:pt>
                <c:pt idx="155">
                  <c:v>7.5673810000000001</c:v>
                </c:pt>
                <c:pt idx="156">
                  <c:v>7.5673810000000001</c:v>
                </c:pt>
                <c:pt idx="157">
                  <c:v>7.5673810000000001</c:v>
                </c:pt>
                <c:pt idx="158">
                  <c:v>7.5673810000000001</c:v>
                </c:pt>
                <c:pt idx="159">
                  <c:v>7.5673810000000001</c:v>
                </c:pt>
                <c:pt idx="160">
                  <c:v>7.5673810000000001</c:v>
                </c:pt>
                <c:pt idx="161">
                  <c:v>7.5673810000000001</c:v>
                </c:pt>
                <c:pt idx="162">
                  <c:v>7.5673810000000001</c:v>
                </c:pt>
                <c:pt idx="163">
                  <c:v>7.5673810000000001</c:v>
                </c:pt>
                <c:pt idx="164">
                  <c:v>7.5673810000000001</c:v>
                </c:pt>
                <c:pt idx="165">
                  <c:v>7.5673810000000001</c:v>
                </c:pt>
                <c:pt idx="166">
                  <c:v>7.6874979999999997</c:v>
                </c:pt>
                <c:pt idx="167">
                  <c:v>7.6874979999999997</c:v>
                </c:pt>
                <c:pt idx="168">
                  <c:v>7.6874979999999997</c:v>
                </c:pt>
                <c:pt idx="169">
                  <c:v>7.6874979999999997</c:v>
                </c:pt>
                <c:pt idx="170">
                  <c:v>7.6874979999999997</c:v>
                </c:pt>
                <c:pt idx="171">
                  <c:v>7.6874979999999997</c:v>
                </c:pt>
                <c:pt idx="172">
                  <c:v>7.6874979999999997</c:v>
                </c:pt>
                <c:pt idx="173">
                  <c:v>7.6874979999999997</c:v>
                </c:pt>
                <c:pt idx="174">
                  <c:v>7.6874979999999997</c:v>
                </c:pt>
                <c:pt idx="175">
                  <c:v>7.6874979999999997</c:v>
                </c:pt>
                <c:pt idx="176">
                  <c:v>7.6874979999999997</c:v>
                </c:pt>
                <c:pt idx="177">
                  <c:v>7.6874979999999997</c:v>
                </c:pt>
                <c:pt idx="178">
                  <c:v>7.6874979999999997</c:v>
                </c:pt>
                <c:pt idx="179">
                  <c:v>7.6874979999999997</c:v>
                </c:pt>
                <c:pt idx="180">
                  <c:v>7.6874979999999997</c:v>
                </c:pt>
                <c:pt idx="181">
                  <c:v>7.6874979999999997</c:v>
                </c:pt>
                <c:pt idx="182">
                  <c:v>7.6874979999999997</c:v>
                </c:pt>
                <c:pt idx="183">
                  <c:v>7.6874979999999997</c:v>
                </c:pt>
                <c:pt idx="184">
                  <c:v>7.6874979999999997</c:v>
                </c:pt>
                <c:pt idx="185">
                  <c:v>7.6874979999999997</c:v>
                </c:pt>
                <c:pt idx="186">
                  <c:v>7.6874979999999997</c:v>
                </c:pt>
                <c:pt idx="187">
                  <c:v>7.1669910000000003</c:v>
                </c:pt>
                <c:pt idx="188">
                  <c:v>7.1669910000000003</c:v>
                </c:pt>
                <c:pt idx="189">
                  <c:v>7.1669910000000003</c:v>
                </c:pt>
                <c:pt idx="190">
                  <c:v>7.1669910000000003</c:v>
                </c:pt>
                <c:pt idx="191">
                  <c:v>7.1669910000000003</c:v>
                </c:pt>
                <c:pt idx="192">
                  <c:v>7.1669910000000003</c:v>
                </c:pt>
                <c:pt idx="193">
                  <c:v>7.1669910000000003</c:v>
                </c:pt>
                <c:pt idx="194">
                  <c:v>7.1669910000000003</c:v>
                </c:pt>
                <c:pt idx="195">
                  <c:v>7.1669910000000003</c:v>
                </c:pt>
                <c:pt idx="196">
                  <c:v>7.1669910000000003</c:v>
                </c:pt>
                <c:pt idx="197">
                  <c:v>7.1669910000000003</c:v>
                </c:pt>
                <c:pt idx="198">
                  <c:v>7.1669910000000003</c:v>
                </c:pt>
                <c:pt idx="199">
                  <c:v>7.1669910000000003</c:v>
                </c:pt>
                <c:pt idx="200">
                  <c:v>7.1669910000000003</c:v>
                </c:pt>
                <c:pt idx="201">
                  <c:v>7.1669910000000003</c:v>
                </c:pt>
                <c:pt idx="202">
                  <c:v>7.1669910000000003</c:v>
                </c:pt>
                <c:pt idx="203">
                  <c:v>7.1669910000000003</c:v>
                </c:pt>
                <c:pt idx="204">
                  <c:v>7.1669910000000003</c:v>
                </c:pt>
                <c:pt idx="205">
                  <c:v>7.1669910000000003</c:v>
                </c:pt>
                <c:pt idx="206">
                  <c:v>7.1669910000000003</c:v>
                </c:pt>
                <c:pt idx="207">
                  <c:v>7.1669910000000003</c:v>
                </c:pt>
                <c:pt idx="208">
                  <c:v>7.1669910000000003</c:v>
                </c:pt>
                <c:pt idx="209">
                  <c:v>7.2070299999999996</c:v>
                </c:pt>
                <c:pt idx="210">
                  <c:v>7.2070299999999996</c:v>
                </c:pt>
                <c:pt idx="211">
                  <c:v>7.2070299999999996</c:v>
                </c:pt>
                <c:pt idx="212">
                  <c:v>7.2070299999999996</c:v>
                </c:pt>
                <c:pt idx="213">
                  <c:v>7.2070299999999996</c:v>
                </c:pt>
                <c:pt idx="214">
                  <c:v>7.2070299999999996</c:v>
                </c:pt>
                <c:pt idx="215">
                  <c:v>7.2070299999999996</c:v>
                </c:pt>
                <c:pt idx="216">
                  <c:v>7.2070299999999996</c:v>
                </c:pt>
                <c:pt idx="217">
                  <c:v>7.2070299999999996</c:v>
                </c:pt>
                <c:pt idx="218">
                  <c:v>7.2070299999999996</c:v>
                </c:pt>
                <c:pt idx="219">
                  <c:v>7.2070299999999996</c:v>
                </c:pt>
                <c:pt idx="220">
                  <c:v>7.2070299999999996</c:v>
                </c:pt>
                <c:pt idx="221">
                  <c:v>7.2070299999999996</c:v>
                </c:pt>
                <c:pt idx="222">
                  <c:v>7.2070299999999996</c:v>
                </c:pt>
                <c:pt idx="223">
                  <c:v>7.2070299999999996</c:v>
                </c:pt>
                <c:pt idx="224">
                  <c:v>7.2070299999999996</c:v>
                </c:pt>
                <c:pt idx="225">
                  <c:v>7.2070299999999996</c:v>
                </c:pt>
                <c:pt idx="226">
                  <c:v>7.2070299999999996</c:v>
                </c:pt>
                <c:pt idx="227">
                  <c:v>7.2070299999999996</c:v>
                </c:pt>
                <c:pt idx="228">
                  <c:v>7.2070299999999996</c:v>
                </c:pt>
                <c:pt idx="229">
                  <c:v>6.8666980000000004</c:v>
                </c:pt>
                <c:pt idx="230">
                  <c:v>6.8666980000000004</c:v>
                </c:pt>
                <c:pt idx="231">
                  <c:v>6.8666980000000004</c:v>
                </c:pt>
                <c:pt idx="232">
                  <c:v>6.8666980000000004</c:v>
                </c:pt>
                <c:pt idx="233">
                  <c:v>6.8666980000000004</c:v>
                </c:pt>
                <c:pt idx="234">
                  <c:v>6.8666980000000004</c:v>
                </c:pt>
                <c:pt idx="235">
                  <c:v>6.8666980000000004</c:v>
                </c:pt>
                <c:pt idx="236">
                  <c:v>6.8666980000000004</c:v>
                </c:pt>
                <c:pt idx="237">
                  <c:v>6.8666980000000004</c:v>
                </c:pt>
                <c:pt idx="238">
                  <c:v>6.8666980000000004</c:v>
                </c:pt>
                <c:pt idx="239">
                  <c:v>6.8666980000000004</c:v>
                </c:pt>
                <c:pt idx="240">
                  <c:v>6.8666980000000004</c:v>
                </c:pt>
                <c:pt idx="241">
                  <c:v>6.8666980000000004</c:v>
                </c:pt>
                <c:pt idx="242">
                  <c:v>6.8666980000000004</c:v>
                </c:pt>
                <c:pt idx="243">
                  <c:v>6.8666980000000004</c:v>
                </c:pt>
                <c:pt idx="244">
                  <c:v>6.8666980000000004</c:v>
                </c:pt>
                <c:pt idx="245">
                  <c:v>6.8666980000000004</c:v>
                </c:pt>
                <c:pt idx="246">
                  <c:v>6.8666980000000004</c:v>
                </c:pt>
                <c:pt idx="247">
                  <c:v>6.8666980000000004</c:v>
                </c:pt>
                <c:pt idx="248">
                  <c:v>6.8666980000000004</c:v>
                </c:pt>
                <c:pt idx="249">
                  <c:v>6.8666980000000004</c:v>
                </c:pt>
                <c:pt idx="250">
                  <c:v>6.1560040000000003</c:v>
                </c:pt>
                <c:pt idx="251">
                  <c:v>6.1560040000000003</c:v>
                </c:pt>
                <c:pt idx="252">
                  <c:v>6.1560040000000003</c:v>
                </c:pt>
                <c:pt idx="253">
                  <c:v>6.1560040000000003</c:v>
                </c:pt>
                <c:pt idx="254">
                  <c:v>6.1560040000000003</c:v>
                </c:pt>
                <c:pt idx="255">
                  <c:v>6.1560040000000003</c:v>
                </c:pt>
                <c:pt idx="256">
                  <c:v>6.1560040000000003</c:v>
                </c:pt>
                <c:pt idx="257">
                  <c:v>6.1560040000000003</c:v>
                </c:pt>
                <c:pt idx="258">
                  <c:v>6.1560040000000003</c:v>
                </c:pt>
                <c:pt idx="259">
                  <c:v>6.1560040000000003</c:v>
                </c:pt>
                <c:pt idx="260">
                  <c:v>6.1560040000000003</c:v>
                </c:pt>
                <c:pt idx="261">
                  <c:v>6.1560040000000003</c:v>
                </c:pt>
                <c:pt idx="262">
                  <c:v>6.1560040000000003</c:v>
                </c:pt>
                <c:pt idx="263">
                  <c:v>6.1560040000000003</c:v>
                </c:pt>
                <c:pt idx="264">
                  <c:v>6.1560040000000003</c:v>
                </c:pt>
                <c:pt idx="265">
                  <c:v>6.1560040000000003</c:v>
                </c:pt>
                <c:pt idx="266">
                  <c:v>6.1560040000000003</c:v>
                </c:pt>
                <c:pt idx="267">
                  <c:v>6.1560040000000003</c:v>
                </c:pt>
                <c:pt idx="268">
                  <c:v>6.1560040000000003</c:v>
                </c:pt>
                <c:pt idx="269">
                  <c:v>6.1560040000000003</c:v>
                </c:pt>
                <c:pt idx="270">
                  <c:v>6.1560040000000003</c:v>
                </c:pt>
                <c:pt idx="271">
                  <c:v>5.8657209999999997</c:v>
                </c:pt>
                <c:pt idx="272">
                  <c:v>5.8657209999999997</c:v>
                </c:pt>
                <c:pt idx="273">
                  <c:v>5.8657209999999997</c:v>
                </c:pt>
                <c:pt idx="274">
                  <c:v>5.8657209999999997</c:v>
                </c:pt>
                <c:pt idx="275">
                  <c:v>5.8657209999999997</c:v>
                </c:pt>
                <c:pt idx="276">
                  <c:v>5.8657209999999997</c:v>
                </c:pt>
                <c:pt idx="277">
                  <c:v>5.8657209999999997</c:v>
                </c:pt>
                <c:pt idx="278">
                  <c:v>5.8657209999999997</c:v>
                </c:pt>
                <c:pt idx="279">
                  <c:v>5.8657209999999997</c:v>
                </c:pt>
                <c:pt idx="280">
                  <c:v>5.8657209999999997</c:v>
                </c:pt>
                <c:pt idx="281">
                  <c:v>5.8657209999999997</c:v>
                </c:pt>
                <c:pt idx="282">
                  <c:v>5.8657209999999997</c:v>
                </c:pt>
                <c:pt idx="283">
                  <c:v>5.8657209999999997</c:v>
                </c:pt>
                <c:pt idx="284">
                  <c:v>5.8657209999999997</c:v>
                </c:pt>
                <c:pt idx="285">
                  <c:v>5.8657209999999997</c:v>
                </c:pt>
                <c:pt idx="286">
                  <c:v>5.8657209999999997</c:v>
                </c:pt>
                <c:pt idx="287">
                  <c:v>5.8657209999999997</c:v>
                </c:pt>
                <c:pt idx="288">
                  <c:v>5.8657209999999997</c:v>
                </c:pt>
                <c:pt idx="289">
                  <c:v>5.8657209999999997</c:v>
                </c:pt>
                <c:pt idx="290">
                  <c:v>5.8657209999999997</c:v>
                </c:pt>
                <c:pt idx="291">
                  <c:v>6.0659169999999998</c:v>
                </c:pt>
                <c:pt idx="292">
                  <c:v>6.0659169999999998</c:v>
                </c:pt>
                <c:pt idx="293">
                  <c:v>6.0659169999999998</c:v>
                </c:pt>
                <c:pt idx="294">
                  <c:v>6.0659169999999998</c:v>
                </c:pt>
                <c:pt idx="295">
                  <c:v>6.0659169999999998</c:v>
                </c:pt>
                <c:pt idx="296">
                  <c:v>6.0659169999999998</c:v>
                </c:pt>
                <c:pt idx="297">
                  <c:v>6.0659169999999998</c:v>
                </c:pt>
                <c:pt idx="298">
                  <c:v>6.0659169999999998</c:v>
                </c:pt>
                <c:pt idx="299">
                  <c:v>6.0659169999999998</c:v>
                </c:pt>
                <c:pt idx="300">
                  <c:v>6.0659169999999998</c:v>
                </c:pt>
                <c:pt idx="301">
                  <c:v>6.0659169999999998</c:v>
                </c:pt>
                <c:pt idx="302">
                  <c:v>6.0659169999999998</c:v>
                </c:pt>
                <c:pt idx="303">
                  <c:v>6.0659169999999998</c:v>
                </c:pt>
                <c:pt idx="304">
                  <c:v>6.0659169999999998</c:v>
                </c:pt>
                <c:pt idx="305">
                  <c:v>6.0659169999999998</c:v>
                </c:pt>
                <c:pt idx="306">
                  <c:v>6.0659169999999998</c:v>
                </c:pt>
                <c:pt idx="307">
                  <c:v>6.0659169999999998</c:v>
                </c:pt>
                <c:pt idx="308">
                  <c:v>6.0659169999999998</c:v>
                </c:pt>
                <c:pt idx="309">
                  <c:v>6.0659169999999998</c:v>
                </c:pt>
                <c:pt idx="310">
                  <c:v>6.0659169999999998</c:v>
                </c:pt>
                <c:pt idx="311">
                  <c:v>6.0659169999999998</c:v>
                </c:pt>
                <c:pt idx="312">
                  <c:v>6.0659169999999998</c:v>
                </c:pt>
                <c:pt idx="313">
                  <c:v>6.0659169999999998</c:v>
                </c:pt>
                <c:pt idx="314">
                  <c:v>6.0659169999999998</c:v>
                </c:pt>
                <c:pt idx="315">
                  <c:v>6.0659169999999998</c:v>
                </c:pt>
                <c:pt idx="316">
                  <c:v>6.0659169999999998</c:v>
                </c:pt>
                <c:pt idx="317">
                  <c:v>6.0659169999999998</c:v>
                </c:pt>
                <c:pt idx="318">
                  <c:v>6.0659169999999998</c:v>
                </c:pt>
                <c:pt idx="319">
                  <c:v>6.0659169999999998</c:v>
                </c:pt>
                <c:pt idx="320">
                  <c:v>6.0659169999999998</c:v>
                </c:pt>
                <c:pt idx="321">
                  <c:v>6.0659169999999998</c:v>
                </c:pt>
                <c:pt idx="322">
                  <c:v>6.0659169999999998</c:v>
                </c:pt>
                <c:pt idx="323">
                  <c:v>6.0659169999999998</c:v>
                </c:pt>
                <c:pt idx="324">
                  <c:v>6.0659169999999998</c:v>
                </c:pt>
                <c:pt idx="325">
                  <c:v>6.0659169999999998</c:v>
                </c:pt>
                <c:pt idx="326">
                  <c:v>6.0659169999999998</c:v>
                </c:pt>
                <c:pt idx="327">
                  <c:v>6.0659169999999998</c:v>
                </c:pt>
                <c:pt idx="328">
                  <c:v>6.0659169999999998</c:v>
                </c:pt>
                <c:pt idx="329">
                  <c:v>6.0659169999999998</c:v>
                </c:pt>
                <c:pt idx="330">
                  <c:v>6.0659169999999998</c:v>
                </c:pt>
                <c:pt idx="331">
                  <c:v>6.0659169999999998</c:v>
                </c:pt>
                <c:pt idx="332">
                  <c:v>6.0659169999999998</c:v>
                </c:pt>
                <c:pt idx="333">
                  <c:v>6.0058579999999999</c:v>
                </c:pt>
                <c:pt idx="334">
                  <c:v>6.0058579999999999</c:v>
                </c:pt>
                <c:pt idx="335">
                  <c:v>6.0058579999999999</c:v>
                </c:pt>
                <c:pt idx="336">
                  <c:v>6.0058579999999999</c:v>
                </c:pt>
                <c:pt idx="337">
                  <c:v>6.0058579999999999</c:v>
                </c:pt>
                <c:pt idx="338">
                  <c:v>6.0058579999999999</c:v>
                </c:pt>
                <c:pt idx="339">
                  <c:v>6.0058579999999999</c:v>
                </c:pt>
                <c:pt idx="340">
                  <c:v>6.0058579999999999</c:v>
                </c:pt>
                <c:pt idx="341">
                  <c:v>6.0058579999999999</c:v>
                </c:pt>
                <c:pt idx="342">
                  <c:v>6.0058579999999999</c:v>
                </c:pt>
                <c:pt idx="343">
                  <c:v>6.0058579999999999</c:v>
                </c:pt>
                <c:pt idx="344">
                  <c:v>6.0058579999999999</c:v>
                </c:pt>
                <c:pt idx="345">
                  <c:v>6.0058579999999999</c:v>
                </c:pt>
                <c:pt idx="346">
                  <c:v>6.0058579999999999</c:v>
                </c:pt>
                <c:pt idx="347">
                  <c:v>6.0058579999999999</c:v>
                </c:pt>
                <c:pt idx="348">
                  <c:v>6.0058579999999999</c:v>
                </c:pt>
                <c:pt idx="349">
                  <c:v>6.0058579999999999</c:v>
                </c:pt>
                <c:pt idx="350">
                  <c:v>6.0058579999999999</c:v>
                </c:pt>
                <c:pt idx="351">
                  <c:v>6.0058579999999999</c:v>
                </c:pt>
                <c:pt idx="352">
                  <c:v>6.7365709999999996</c:v>
                </c:pt>
                <c:pt idx="353">
                  <c:v>6.7365709999999996</c:v>
                </c:pt>
                <c:pt idx="354">
                  <c:v>6.7365709999999996</c:v>
                </c:pt>
                <c:pt idx="355">
                  <c:v>6.7365709999999996</c:v>
                </c:pt>
                <c:pt idx="356">
                  <c:v>6.7365709999999996</c:v>
                </c:pt>
                <c:pt idx="357">
                  <c:v>6.7365709999999996</c:v>
                </c:pt>
                <c:pt idx="358">
                  <c:v>6.7365709999999996</c:v>
                </c:pt>
                <c:pt idx="359">
                  <c:v>6.7365709999999996</c:v>
                </c:pt>
                <c:pt idx="360">
                  <c:v>6.7365709999999996</c:v>
                </c:pt>
                <c:pt idx="361">
                  <c:v>6.7365709999999996</c:v>
                </c:pt>
                <c:pt idx="362">
                  <c:v>6.7365709999999996</c:v>
                </c:pt>
                <c:pt idx="363">
                  <c:v>6.7365709999999996</c:v>
                </c:pt>
                <c:pt idx="364">
                  <c:v>6.7365709999999996</c:v>
                </c:pt>
                <c:pt idx="365">
                  <c:v>6.7365709999999996</c:v>
                </c:pt>
                <c:pt idx="366">
                  <c:v>6.7365709999999996</c:v>
                </c:pt>
                <c:pt idx="367">
                  <c:v>6.7365709999999996</c:v>
                </c:pt>
                <c:pt idx="368">
                  <c:v>6.7365709999999996</c:v>
                </c:pt>
                <c:pt idx="369">
                  <c:v>6.7365709999999996</c:v>
                </c:pt>
                <c:pt idx="370">
                  <c:v>6.7365709999999996</c:v>
                </c:pt>
                <c:pt idx="371">
                  <c:v>6.7365709999999996</c:v>
                </c:pt>
                <c:pt idx="372">
                  <c:v>6.7365709999999996</c:v>
                </c:pt>
                <c:pt idx="373">
                  <c:v>6.7365709999999996</c:v>
                </c:pt>
                <c:pt idx="374">
                  <c:v>7.8076150000000002</c:v>
                </c:pt>
                <c:pt idx="375">
                  <c:v>7.8076150000000002</c:v>
                </c:pt>
                <c:pt idx="376">
                  <c:v>7.8076150000000002</c:v>
                </c:pt>
                <c:pt idx="377">
                  <c:v>7.8076150000000002</c:v>
                </c:pt>
                <c:pt idx="378">
                  <c:v>7.8076150000000002</c:v>
                </c:pt>
                <c:pt idx="379">
                  <c:v>7.8076150000000002</c:v>
                </c:pt>
                <c:pt idx="380">
                  <c:v>7.8076150000000002</c:v>
                </c:pt>
                <c:pt idx="381">
                  <c:v>7.8076150000000002</c:v>
                </c:pt>
                <c:pt idx="382">
                  <c:v>7.8076150000000002</c:v>
                </c:pt>
                <c:pt idx="383">
                  <c:v>7.8076150000000002</c:v>
                </c:pt>
                <c:pt idx="384">
                  <c:v>7.8076150000000002</c:v>
                </c:pt>
                <c:pt idx="385">
                  <c:v>7.8076150000000002</c:v>
                </c:pt>
                <c:pt idx="386">
                  <c:v>7.8076150000000002</c:v>
                </c:pt>
                <c:pt idx="387">
                  <c:v>7.8076150000000002</c:v>
                </c:pt>
                <c:pt idx="388">
                  <c:v>7.8076150000000002</c:v>
                </c:pt>
                <c:pt idx="389">
                  <c:v>7.8076150000000002</c:v>
                </c:pt>
                <c:pt idx="390">
                  <c:v>7.8076150000000002</c:v>
                </c:pt>
                <c:pt idx="391">
                  <c:v>7.8076150000000002</c:v>
                </c:pt>
                <c:pt idx="392">
                  <c:v>7.8076150000000002</c:v>
                </c:pt>
                <c:pt idx="393">
                  <c:v>7.8076150000000002</c:v>
                </c:pt>
                <c:pt idx="394">
                  <c:v>7.8076150000000002</c:v>
                </c:pt>
                <c:pt idx="395">
                  <c:v>8.1879860000000004</c:v>
                </c:pt>
                <c:pt idx="396">
                  <c:v>8.1879860000000004</c:v>
                </c:pt>
                <c:pt idx="397">
                  <c:v>8.1879860000000004</c:v>
                </c:pt>
                <c:pt idx="398">
                  <c:v>8.1879860000000004</c:v>
                </c:pt>
                <c:pt idx="399">
                  <c:v>8.1879860000000004</c:v>
                </c:pt>
                <c:pt idx="400">
                  <c:v>8.1879860000000004</c:v>
                </c:pt>
                <c:pt idx="401">
                  <c:v>8.1879860000000004</c:v>
                </c:pt>
                <c:pt idx="402">
                  <c:v>8.1879860000000004</c:v>
                </c:pt>
                <c:pt idx="403">
                  <c:v>8.1879860000000004</c:v>
                </c:pt>
                <c:pt idx="404">
                  <c:v>8.1879860000000004</c:v>
                </c:pt>
                <c:pt idx="405">
                  <c:v>8.1879860000000004</c:v>
                </c:pt>
                <c:pt idx="406">
                  <c:v>8.1879860000000004</c:v>
                </c:pt>
                <c:pt idx="407">
                  <c:v>8.1879860000000004</c:v>
                </c:pt>
                <c:pt idx="408">
                  <c:v>8.1879860000000004</c:v>
                </c:pt>
                <c:pt idx="409">
                  <c:v>8.1879860000000004</c:v>
                </c:pt>
                <c:pt idx="410">
                  <c:v>8.1879860000000004</c:v>
                </c:pt>
                <c:pt idx="411">
                  <c:v>8.1879860000000004</c:v>
                </c:pt>
                <c:pt idx="412">
                  <c:v>8.1879860000000004</c:v>
                </c:pt>
                <c:pt idx="413">
                  <c:v>8.1879860000000004</c:v>
                </c:pt>
                <c:pt idx="414">
                  <c:v>8.1879860000000004</c:v>
                </c:pt>
                <c:pt idx="415">
                  <c:v>8.3481430000000003</c:v>
                </c:pt>
                <c:pt idx="416">
                  <c:v>8.3481430000000003</c:v>
                </c:pt>
                <c:pt idx="417">
                  <c:v>8.3481430000000003</c:v>
                </c:pt>
                <c:pt idx="418">
                  <c:v>8.3481430000000003</c:v>
                </c:pt>
                <c:pt idx="419">
                  <c:v>8.3481430000000003</c:v>
                </c:pt>
                <c:pt idx="420">
                  <c:v>8.3481430000000003</c:v>
                </c:pt>
                <c:pt idx="421">
                  <c:v>8.3481430000000003</c:v>
                </c:pt>
                <c:pt idx="422">
                  <c:v>8.3481430000000003</c:v>
                </c:pt>
                <c:pt idx="423">
                  <c:v>8.3481430000000003</c:v>
                </c:pt>
                <c:pt idx="424">
                  <c:v>8.3481430000000003</c:v>
                </c:pt>
                <c:pt idx="425">
                  <c:v>8.3481430000000003</c:v>
                </c:pt>
                <c:pt idx="426">
                  <c:v>8.3481430000000003</c:v>
                </c:pt>
                <c:pt idx="427">
                  <c:v>8.3481430000000003</c:v>
                </c:pt>
                <c:pt idx="428">
                  <c:v>8.3481430000000003</c:v>
                </c:pt>
                <c:pt idx="429">
                  <c:v>8.3481430000000003</c:v>
                </c:pt>
                <c:pt idx="430">
                  <c:v>8.3481430000000003</c:v>
                </c:pt>
                <c:pt idx="431">
                  <c:v>8.3481430000000003</c:v>
                </c:pt>
                <c:pt idx="432">
                  <c:v>8.3481430000000003</c:v>
                </c:pt>
                <c:pt idx="433">
                  <c:v>8.3481430000000003</c:v>
                </c:pt>
                <c:pt idx="434">
                  <c:v>8.3481430000000003</c:v>
                </c:pt>
                <c:pt idx="435">
                  <c:v>8.3481430000000003</c:v>
                </c:pt>
                <c:pt idx="436">
                  <c:v>8.6984840000000005</c:v>
                </c:pt>
                <c:pt idx="437">
                  <c:v>8.6984840000000005</c:v>
                </c:pt>
                <c:pt idx="438">
                  <c:v>8.6984840000000005</c:v>
                </c:pt>
                <c:pt idx="439">
                  <c:v>8.6984840000000005</c:v>
                </c:pt>
                <c:pt idx="440">
                  <c:v>8.6984840000000005</c:v>
                </c:pt>
                <c:pt idx="441">
                  <c:v>8.6984840000000005</c:v>
                </c:pt>
                <c:pt idx="442">
                  <c:v>8.6984840000000005</c:v>
                </c:pt>
                <c:pt idx="443">
                  <c:v>8.6984840000000005</c:v>
                </c:pt>
                <c:pt idx="444">
                  <c:v>8.6984840000000005</c:v>
                </c:pt>
                <c:pt idx="445">
                  <c:v>8.6984840000000005</c:v>
                </c:pt>
                <c:pt idx="446">
                  <c:v>8.6984840000000005</c:v>
                </c:pt>
                <c:pt idx="447">
                  <c:v>8.6984840000000005</c:v>
                </c:pt>
                <c:pt idx="448">
                  <c:v>8.6984840000000005</c:v>
                </c:pt>
                <c:pt idx="449">
                  <c:v>8.6984840000000005</c:v>
                </c:pt>
                <c:pt idx="450">
                  <c:v>8.6984840000000005</c:v>
                </c:pt>
                <c:pt idx="451">
                  <c:v>8.6984840000000005</c:v>
                </c:pt>
                <c:pt idx="452">
                  <c:v>8.6984840000000005</c:v>
                </c:pt>
                <c:pt idx="453">
                  <c:v>8.6984840000000005</c:v>
                </c:pt>
                <c:pt idx="454">
                  <c:v>8.6984840000000005</c:v>
                </c:pt>
                <c:pt idx="455">
                  <c:v>8.6984840000000005</c:v>
                </c:pt>
                <c:pt idx="456">
                  <c:v>8.6984840000000005</c:v>
                </c:pt>
                <c:pt idx="457">
                  <c:v>8.9487290000000002</c:v>
                </c:pt>
                <c:pt idx="458">
                  <c:v>8.9487290000000002</c:v>
                </c:pt>
                <c:pt idx="459">
                  <c:v>8.9487290000000002</c:v>
                </c:pt>
                <c:pt idx="460">
                  <c:v>8.9487290000000002</c:v>
                </c:pt>
                <c:pt idx="461">
                  <c:v>8.9487290000000002</c:v>
                </c:pt>
                <c:pt idx="462">
                  <c:v>8.9487290000000002</c:v>
                </c:pt>
                <c:pt idx="463">
                  <c:v>8.9487290000000002</c:v>
                </c:pt>
                <c:pt idx="464">
                  <c:v>8.9487290000000002</c:v>
                </c:pt>
                <c:pt idx="465">
                  <c:v>8.9487290000000002</c:v>
                </c:pt>
                <c:pt idx="466">
                  <c:v>8.9487290000000002</c:v>
                </c:pt>
                <c:pt idx="467">
                  <c:v>8.9487290000000002</c:v>
                </c:pt>
                <c:pt idx="468">
                  <c:v>8.9487290000000002</c:v>
                </c:pt>
                <c:pt idx="469">
                  <c:v>8.9487290000000002</c:v>
                </c:pt>
                <c:pt idx="470">
                  <c:v>8.9487290000000002</c:v>
                </c:pt>
                <c:pt idx="471">
                  <c:v>8.9487290000000002</c:v>
                </c:pt>
                <c:pt idx="472">
                  <c:v>8.9487290000000002</c:v>
                </c:pt>
                <c:pt idx="473">
                  <c:v>8.9487290000000002</c:v>
                </c:pt>
                <c:pt idx="474">
                  <c:v>8.9487290000000002</c:v>
                </c:pt>
                <c:pt idx="475">
                  <c:v>8.9487290000000002</c:v>
                </c:pt>
                <c:pt idx="476">
                  <c:v>8.9487290000000002</c:v>
                </c:pt>
                <c:pt idx="477">
                  <c:v>8.9487290000000002</c:v>
                </c:pt>
                <c:pt idx="478">
                  <c:v>9.6093729999999997</c:v>
                </c:pt>
                <c:pt idx="479">
                  <c:v>9.6093729999999997</c:v>
                </c:pt>
                <c:pt idx="480">
                  <c:v>9.6093729999999997</c:v>
                </c:pt>
                <c:pt idx="481">
                  <c:v>9.6093729999999997</c:v>
                </c:pt>
                <c:pt idx="482">
                  <c:v>9.6093729999999997</c:v>
                </c:pt>
                <c:pt idx="483">
                  <c:v>9.6093729999999997</c:v>
                </c:pt>
                <c:pt idx="484">
                  <c:v>9.6093729999999997</c:v>
                </c:pt>
                <c:pt idx="485">
                  <c:v>9.6093729999999997</c:v>
                </c:pt>
                <c:pt idx="486">
                  <c:v>9.6093729999999997</c:v>
                </c:pt>
                <c:pt idx="487">
                  <c:v>9.6093729999999997</c:v>
                </c:pt>
                <c:pt idx="488">
                  <c:v>9.6093729999999997</c:v>
                </c:pt>
                <c:pt idx="489">
                  <c:v>9.6093729999999997</c:v>
                </c:pt>
                <c:pt idx="490">
                  <c:v>9.6093729999999997</c:v>
                </c:pt>
                <c:pt idx="491">
                  <c:v>9.6093729999999997</c:v>
                </c:pt>
                <c:pt idx="492">
                  <c:v>9.6093729999999997</c:v>
                </c:pt>
                <c:pt idx="493">
                  <c:v>9.6093729999999997</c:v>
                </c:pt>
                <c:pt idx="494">
                  <c:v>9.6093729999999997</c:v>
                </c:pt>
                <c:pt idx="495">
                  <c:v>9.6093729999999997</c:v>
                </c:pt>
                <c:pt idx="496">
                  <c:v>9.6093729999999997</c:v>
                </c:pt>
                <c:pt idx="497">
                  <c:v>9.6093729999999997</c:v>
                </c:pt>
                <c:pt idx="498">
                  <c:v>9.6093729999999997</c:v>
                </c:pt>
                <c:pt idx="499">
                  <c:v>9.2089820000000007</c:v>
                </c:pt>
                <c:pt idx="500">
                  <c:v>9.2089820000000007</c:v>
                </c:pt>
                <c:pt idx="501">
                  <c:v>9.2089820000000007</c:v>
                </c:pt>
                <c:pt idx="502">
                  <c:v>9.2089820000000007</c:v>
                </c:pt>
                <c:pt idx="503">
                  <c:v>9.2089820000000007</c:v>
                </c:pt>
                <c:pt idx="504">
                  <c:v>9.2089820000000007</c:v>
                </c:pt>
                <c:pt idx="505">
                  <c:v>9.2089820000000007</c:v>
                </c:pt>
                <c:pt idx="506">
                  <c:v>9.2089820000000007</c:v>
                </c:pt>
                <c:pt idx="507">
                  <c:v>9.2089820000000007</c:v>
                </c:pt>
                <c:pt idx="508">
                  <c:v>9.2089820000000007</c:v>
                </c:pt>
                <c:pt idx="509">
                  <c:v>9.2089820000000007</c:v>
                </c:pt>
                <c:pt idx="510">
                  <c:v>9.2089820000000007</c:v>
                </c:pt>
                <c:pt idx="511">
                  <c:v>9.2089820000000007</c:v>
                </c:pt>
                <c:pt idx="512">
                  <c:v>9.2089820000000007</c:v>
                </c:pt>
                <c:pt idx="513">
                  <c:v>9.2089820000000007</c:v>
                </c:pt>
                <c:pt idx="514">
                  <c:v>9.2089820000000007</c:v>
                </c:pt>
                <c:pt idx="515">
                  <c:v>9.2089820000000007</c:v>
                </c:pt>
                <c:pt idx="516">
                  <c:v>9.2089820000000007</c:v>
                </c:pt>
                <c:pt idx="517">
                  <c:v>9.2089820000000007</c:v>
                </c:pt>
                <c:pt idx="518">
                  <c:v>9.2089820000000007</c:v>
                </c:pt>
                <c:pt idx="519">
                  <c:v>10.109861</c:v>
                </c:pt>
                <c:pt idx="520">
                  <c:v>10.109861</c:v>
                </c:pt>
                <c:pt idx="521">
                  <c:v>10.109861</c:v>
                </c:pt>
                <c:pt idx="522">
                  <c:v>10.109861</c:v>
                </c:pt>
                <c:pt idx="523">
                  <c:v>10.109861</c:v>
                </c:pt>
                <c:pt idx="524">
                  <c:v>10.109861</c:v>
                </c:pt>
                <c:pt idx="525">
                  <c:v>10.109861</c:v>
                </c:pt>
                <c:pt idx="526">
                  <c:v>10.109861</c:v>
                </c:pt>
                <c:pt idx="527">
                  <c:v>10.109861</c:v>
                </c:pt>
                <c:pt idx="528">
                  <c:v>10.109861</c:v>
                </c:pt>
                <c:pt idx="529">
                  <c:v>10.109861</c:v>
                </c:pt>
                <c:pt idx="530">
                  <c:v>10.109861</c:v>
                </c:pt>
                <c:pt idx="531">
                  <c:v>10.109861</c:v>
                </c:pt>
                <c:pt idx="532">
                  <c:v>10.109861</c:v>
                </c:pt>
                <c:pt idx="533">
                  <c:v>10.109861</c:v>
                </c:pt>
                <c:pt idx="534">
                  <c:v>10.109861</c:v>
                </c:pt>
                <c:pt idx="535">
                  <c:v>10.109861</c:v>
                </c:pt>
                <c:pt idx="536">
                  <c:v>10.109861</c:v>
                </c:pt>
                <c:pt idx="537">
                  <c:v>10.109861</c:v>
                </c:pt>
                <c:pt idx="538">
                  <c:v>10.109861</c:v>
                </c:pt>
                <c:pt idx="539">
                  <c:v>10.109861</c:v>
                </c:pt>
                <c:pt idx="540">
                  <c:v>9.4291970000000003</c:v>
                </c:pt>
                <c:pt idx="541">
                  <c:v>9.4291970000000003</c:v>
                </c:pt>
                <c:pt idx="542">
                  <c:v>9.4291970000000003</c:v>
                </c:pt>
                <c:pt idx="543">
                  <c:v>9.4291970000000003</c:v>
                </c:pt>
                <c:pt idx="544">
                  <c:v>9.4291970000000003</c:v>
                </c:pt>
                <c:pt idx="545">
                  <c:v>9.4291970000000003</c:v>
                </c:pt>
                <c:pt idx="546">
                  <c:v>9.4291970000000003</c:v>
                </c:pt>
                <c:pt idx="547">
                  <c:v>9.4291970000000003</c:v>
                </c:pt>
                <c:pt idx="548">
                  <c:v>9.4291970000000003</c:v>
                </c:pt>
                <c:pt idx="549">
                  <c:v>9.4291970000000003</c:v>
                </c:pt>
                <c:pt idx="550">
                  <c:v>9.4291970000000003</c:v>
                </c:pt>
                <c:pt idx="551">
                  <c:v>9.4291970000000003</c:v>
                </c:pt>
                <c:pt idx="552">
                  <c:v>9.4291970000000003</c:v>
                </c:pt>
                <c:pt idx="553">
                  <c:v>9.4291970000000003</c:v>
                </c:pt>
                <c:pt idx="554">
                  <c:v>9.4291970000000003</c:v>
                </c:pt>
                <c:pt idx="555">
                  <c:v>9.4291970000000003</c:v>
                </c:pt>
                <c:pt idx="556">
                  <c:v>9.4291970000000003</c:v>
                </c:pt>
                <c:pt idx="557">
                  <c:v>9.4291970000000003</c:v>
                </c:pt>
                <c:pt idx="558">
                  <c:v>9.4291970000000003</c:v>
                </c:pt>
                <c:pt idx="559">
                  <c:v>9.4291970000000003</c:v>
                </c:pt>
                <c:pt idx="560">
                  <c:v>9.4291970000000003</c:v>
                </c:pt>
                <c:pt idx="561">
                  <c:v>9.4291970000000003</c:v>
                </c:pt>
                <c:pt idx="562">
                  <c:v>9.5593240000000002</c:v>
                </c:pt>
                <c:pt idx="563">
                  <c:v>9.5593240000000002</c:v>
                </c:pt>
                <c:pt idx="564">
                  <c:v>9.5593240000000002</c:v>
                </c:pt>
                <c:pt idx="565">
                  <c:v>9.5593240000000002</c:v>
                </c:pt>
                <c:pt idx="566">
                  <c:v>9.5593240000000002</c:v>
                </c:pt>
                <c:pt idx="567">
                  <c:v>9.5593240000000002</c:v>
                </c:pt>
                <c:pt idx="568">
                  <c:v>9.5593240000000002</c:v>
                </c:pt>
                <c:pt idx="569">
                  <c:v>9.5593240000000002</c:v>
                </c:pt>
                <c:pt idx="570">
                  <c:v>9.5593240000000002</c:v>
                </c:pt>
                <c:pt idx="571">
                  <c:v>9.5593240000000002</c:v>
                </c:pt>
                <c:pt idx="572">
                  <c:v>9.5593240000000002</c:v>
                </c:pt>
                <c:pt idx="573">
                  <c:v>9.5593240000000002</c:v>
                </c:pt>
                <c:pt idx="574">
                  <c:v>9.5593240000000002</c:v>
                </c:pt>
                <c:pt idx="575">
                  <c:v>9.5593240000000002</c:v>
                </c:pt>
                <c:pt idx="576">
                  <c:v>9.5593240000000002</c:v>
                </c:pt>
                <c:pt idx="577">
                  <c:v>9.5593240000000002</c:v>
                </c:pt>
                <c:pt idx="578">
                  <c:v>9.5593240000000002</c:v>
                </c:pt>
                <c:pt idx="579">
                  <c:v>9.5593240000000002</c:v>
                </c:pt>
                <c:pt idx="580">
                  <c:v>9.5593240000000002</c:v>
                </c:pt>
                <c:pt idx="581">
                  <c:v>9.5593240000000002</c:v>
                </c:pt>
                <c:pt idx="582">
                  <c:v>9.7695290000000004</c:v>
                </c:pt>
                <c:pt idx="583">
                  <c:v>9.7695290000000004</c:v>
                </c:pt>
                <c:pt idx="584">
                  <c:v>9.7695290000000004</c:v>
                </c:pt>
                <c:pt idx="585">
                  <c:v>9.7695290000000004</c:v>
                </c:pt>
                <c:pt idx="586">
                  <c:v>9.7695290000000004</c:v>
                </c:pt>
                <c:pt idx="587">
                  <c:v>9.7695290000000004</c:v>
                </c:pt>
                <c:pt idx="588">
                  <c:v>9.7695290000000004</c:v>
                </c:pt>
                <c:pt idx="589">
                  <c:v>9.7695290000000004</c:v>
                </c:pt>
                <c:pt idx="590">
                  <c:v>9.7695290000000004</c:v>
                </c:pt>
                <c:pt idx="591">
                  <c:v>9.7695290000000004</c:v>
                </c:pt>
                <c:pt idx="592">
                  <c:v>9.7695290000000004</c:v>
                </c:pt>
                <c:pt idx="593">
                  <c:v>9.7695290000000004</c:v>
                </c:pt>
                <c:pt idx="594">
                  <c:v>9.7695290000000004</c:v>
                </c:pt>
                <c:pt idx="595">
                  <c:v>9.7695290000000004</c:v>
                </c:pt>
                <c:pt idx="596">
                  <c:v>9.7695290000000004</c:v>
                </c:pt>
                <c:pt idx="597">
                  <c:v>9.7695290000000004</c:v>
                </c:pt>
                <c:pt idx="598">
                  <c:v>9.7695290000000004</c:v>
                </c:pt>
                <c:pt idx="599">
                  <c:v>9.7695290000000004</c:v>
                </c:pt>
                <c:pt idx="600">
                  <c:v>9.7695290000000004</c:v>
                </c:pt>
                <c:pt idx="601">
                  <c:v>9.2290019999999995</c:v>
                </c:pt>
                <c:pt idx="602">
                  <c:v>9.2290019999999995</c:v>
                </c:pt>
                <c:pt idx="603">
                  <c:v>9.2290019999999995</c:v>
                </c:pt>
                <c:pt idx="604">
                  <c:v>9.2290019999999995</c:v>
                </c:pt>
                <c:pt idx="605">
                  <c:v>9.2290019999999995</c:v>
                </c:pt>
                <c:pt idx="606">
                  <c:v>9.2290019999999995</c:v>
                </c:pt>
                <c:pt idx="607">
                  <c:v>9.2290019999999995</c:v>
                </c:pt>
                <c:pt idx="608">
                  <c:v>9.2290019999999995</c:v>
                </c:pt>
                <c:pt idx="609">
                  <c:v>9.2290019999999995</c:v>
                </c:pt>
                <c:pt idx="610">
                  <c:v>9.2290019999999995</c:v>
                </c:pt>
                <c:pt idx="611">
                  <c:v>9.2290019999999995</c:v>
                </c:pt>
                <c:pt idx="612">
                  <c:v>9.2290019999999995</c:v>
                </c:pt>
                <c:pt idx="613">
                  <c:v>9.2290019999999995</c:v>
                </c:pt>
                <c:pt idx="614">
                  <c:v>9.2290019999999995</c:v>
                </c:pt>
                <c:pt idx="615">
                  <c:v>9.2290019999999995</c:v>
                </c:pt>
                <c:pt idx="616">
                  <c:v>9.2290019999999995</c:v>
                </c:pt>
                <c:pt idx="617">
                  <c:v>9.2290019999999995</c:v>
                </c:pt>
                <c:pt idx="618">
                  <c:v>9.2290019999999995</c:v>
                </c:pt>
                <c:pt idx="619">
                  <c:v>9.2290019999999995</c:v>
                </c:pt>
                <c:pt idx="620">
                  <c:v>9.2290019999999995</c:v>
                </c:pt>
                <c:pt idx="621">
                  <c:v>9.2290019999999995</c:v>
                </c:pt>
                <c:pt idx="622">
                  <c:v>9.2290019999999995</c:v>
                </c:pt>
                <c:pt idx="623">
                  <c:v>8.3381329999999991</c:v>
                </c:pt>
                <c:pt idx="624">
                  <c:v>8.3381329999999991</c:v>
                </c:pt>
                <c:pt idx="625">
                  <c:v>8.3381329999999991</c:v>
                </c:pt>
                <c:pt idx="626">
                  <c:v>8.3381329999999991</c:v>
                </c:pt>
                <c:pt idx="627">
                  <c:v>8.3381329999999991</c:v>
                </c:pt>
                <c:pt idx="628">
                  <c:v>8.3381329999999991</c:v>
                </c:pt>
                <c:pt idx="629">
                  <c:v>8.3381329999999991</c:v>
                </c:pt>
                <c:pt idx="630">
                  <c:v>8.3381329999999991</c:v>
                </c:pt>
                <c:pt idx="631">
                  <c:v>8.3381329999999991</c:v>
                </c:pt>
                <c:pt idx="632">
                  <c:v>8.3381329999999991</c:v>
                </c:pt>
                <c:pt idx="633">
                  <c:v>8.3381329999999991</c:v>
                </c:pt>
                <c:pt idx="634">
                  <c:v>8.3381329999999991</c:v>
                </c:pt>
                <c:pt idx="635">
                  <c:v>8.3381329999999991</c:v>
                </c:pt>
                <c:pt idx="636">
                  <c:v>8.3381329999999991</c:v>
                </c:pt>
                <c:pt idx="637">
                  <c:v>8.3381329999999991</c:v>
                </c:pt>
                <c:pt idx="638">
                  <c:v>8.3381329999999991</c:v>
                </c:pt>
                <c:pt idx="639">
                  <c:v>8.3381329999999991</c:v>
                </c:pt>
                <c:pt idx="640">
                  <c:v>8.3381329999999991</c:v>
                </c:pt>
                <c:pt idx="641">
                  <c:v>8.3381329999999991</c:v>
                </c:pt>
                <c:pt idx="642">
                  <c:v>8.3381329999999991</c:v>
                </c:pt>
                <c:pt idx="643">
                  <c:v>8.238035</c:v>
                </c:pt>
                <c:pt idx="644">
                  <c:v>8.238035</c:v>
                </c:pt>
                <c:pt idx="645">
                  <c:v>8.238035</c:v>
                </c:pt>
                <c:pt idx="646">
                  <c:v>8.238035</c:v>
                </c:pt>
                <c:pt idx="647">
                  <c:v>8.238035</c:v>
                </c:pt>
                <c:pt idx="648">
                  <c:v>8.238035</c:v>
                </c:pt>
                <c:pt idx="649">
                  <c:v>8.238035</c:v>
                </c:pt>
                <c:pt idx="650">
                  <c:v>8.238035</c:v>
                </c:pt>
                <c:pt idx="651">
                  <c:v>8.238035</c:v>
                </c:pt>
                <c:pt idx="652">
                  <c:v>8.238035</c:v>
                </c:pt>
                <c:pt idx="653">
                  <c:v>8.238035</c:v>
                </c:pt>
                <c:pt idx="654">
                  <c:v>8.238035</c:v>
                </c:pt>
                <c:pt idx="655">
                  <c:v>8.238035</c:v>
                </c:pt>
                <c:pt idx="656">
                  <c:v>8.238035</c:v>
                </c:pt>
                <c:pt idx="657">
                  <c:v>8.238035</c:v>
                </c:pt>
                <c:pt idx="658">
                  <c:v>8.238035</c:v>
                </c:pt>
                <c:pt idx="659">
                  <c:v>8.238035</c:v>
                </c:pt>
                <c:pt idx="660">
                  <c:v>8.238035</c:v>
                </c:pt>
                <c:pt idx="661">
                  <c:v>8.238035</c:v>
                </c:pt>
                <c:pt idx="662">
                  <c:v>8.238035</c:v>
                </c:pt>
                <c:pt idx="663">
                  <c:v>8.238035</c:v>
                </c:pt>
                <c:pt idx="664">
                  <c:v>8.0878890000000006</c:v>
                </c:pt>
                <c:pt idx="665">
                  <c:v>8.0878890000000006</c:v>
                </c:pt>
                <c:pt idx="666">
                  <c:v>8.0878890000000006</c:v>
                </c:pt>
                <c:pt idx="667">
                  <c:v>8.0878890000000006</c:v>
                </c:pt>
                <c:pt idx="668">
                  <c:v>8.0878890000000006</c:v>
                </c:pt>
                <c:pt idx="669">
                  <c:v>8.0878890000000006</c:v>
                </c:pt>
                <c:pt idx="670">
                  <c:v>8.0878890000000006</c:v>
                </c:pt>
                <c:pt idx="671">
                  <c:v>8.0878890000000006</c:v>
                </c:pt>
                <c:pt idx="672">
                  <c:v>8.0878890000000006</c:v>
                </c:pt>
                <c:pt idx="673">
                  <c:v>8.0878890000000006</c:v>
                </c:pt>
                <c:pt idx="674">
                  <c:v>8.0878890000000006</c:v>
                </c:pt>
                <c:pt idx="675">
                  <c:v>8.0878890000000006</c:v>
                </c:pt>
                <c:pt idx="676">
                  <c:v>8.0878890000000006</c:v>
                </c:pt>
                <c:pt idx="677">
                  <c:v>8.0878890000000006</c:v>
                </c:pt>
                <c:pt idx="678">
                  <c:v>8.0878890000000006</c:v>
                </c:pt>
                <c:pt idx="679">
                  <c:v>8.0878890000000006</c:v>
                </c:pt>
                <c:pt idx="680">
                  <c:v>8.0878890000000006</c:v>
                </c:pt>
                <c:pt idx="681">
                  <c:v>8.0878890000000006</c:v>
                </c:pt>
                <c:pt idx="682">
                  <c:v>8.0878890000000006</c:v>
                </c:pt>
                <c:pt idx="683">
                  <c:v>8.0878890000000006</c:v>
                </c:pt>
                <c:pt idx="684">
                  <c:v>8.0878890000000006</c:v>
                </c:pt>
                <c:pt idx="685">
                  <c:v>7.7775860000000003</c:v>
                </c:pt>
                <c:pt idx="686">
                  <c:v>7.7775860000000003</c:v>
                </c:pt>
                <c:pt idx="687">
                  <c:v>7.7775860000000003</c:v>
                </c:pt>
                <c:pt idx="688">
                  <c:v>7.7775860000000003</c:v>
                </c:pt>
                <c:pt idx="689">
                  <c:v>7.7775860000000003</c:v>
                </c:pt>
                <c:pt idx="690">
                  <c:v>7.7775860000000003</c:v>
                </c:pt>
                <c:pt idx="691">
                  <c:v>7.7775860000000003</c:v>
                </c:pt>
                <c:pt idx="692">
                  <c:v>7.7775860000000003</c:v>
                </c:pt>
                <c:pt idx="693">
                  <c:v>7.7775860000000003</c:v>
                </c:pt>
                <c:pt idx="694">
                  <c:v>7.7775860000000003</c:v>
                </c:pt>
                <c:pt idx="695">
                  <c:v>7.7775860000000003</c:v>
                </c:pt>
                <c:pt idx="696">
                  <c:v>7.7775860000000003</c:v>
                </c:pt>
                <c:pt idx="697">
                  <c:v>7.7775860000000003</c:v>
                </c:pt>
                <c:pt idx="698">
                  <c:v>7.7775860000000003</c:v>
                </c:pt>
                <c:pt idx="699">
                  <c:v>7.7775860000000003</c:v>
                </c:pt>
                <c:pt idx="700">
                  <c:v>7.7775860000000003</c:v>
                </c:pt>
                <c:pt idx="701">
                  <c:v>7.7775860000000003</c:v>
                </c:pt>
                <c:pt idx="702">
                  <c:v>7.7775860000000003</c:v>
                </c:pt>
                <c:pt idx="703">
                  <c:v>7.7775860000000003</c:v>
                </c:pt>
                <c:pt idx="704">
                  <c:v>7.7775860000000003</c:v>
                </c:pt>
                <c:pt idx="705">
                  <c:v>8.0278299999999998</c:v>
                </c:pt>
                <c:pt idx="706">
                  <c:v>8.0278299999999998</c:v>
                </c:pt>
                <c:pt idx="707">
                  <c:v>8.0278299999999998</c:v>
                </c:pt>
                <c:pt idx="708">
                  <c:v>8.0278299999999998</c:v>
                </c:pt>
                <c:pt idx="709">
                  <c:v>8.0278299999999998</c:v>
                </c:pt>
                <c:pt idx="710">
                  <c:v>8.0278299999999998</c:v>
                </c:pt>
                <c:pt idx="711">
                  <c:v>8.0278299999999998</c:v>
                </c:pt>
                <c:pt idx="712">
                  <c:v>8.0278299999999998</c:v>
                </c:pt>
                <c:pt idx="713">
                  <c:v>8.0278299999999998</c:v>
                </c:pt>
                <c:pt idx="714">
                  <c:v>8.0278299999999998</c:v>
                </c:pt>
                <c:pt idx="715">
                  <c:v>8.0278299999999998</c:v>
                </c:pt>
                <c:pt idx="716">
                  <c:v>8.0278299999999998</c:v>
                </c:pt>
                <c:pt idx="717">
                  <c:v>8.0278299999999998</c:v>
                </c:pt>
                <c:pt idx="718">
                  <c:v>8.0278299999999998</c:v>
                </c:pt>
                <c:pt idx="719">
                  <c:v>8.0278299999999998</c:v>
                </c:pt>
                <c:pt idx="720">
                  <c:v>8.0278299999999998</c:v>
                </c:pt>
                <c:pt idx="721">
                  <c:v>8.0278299999999998</c:v>
                </c:pt>
                <c:pt idx="722">
                  <c:v>8.0278299999999998</c:v>
                </c:pt>
                <c:pt idx="723">
                  <c:v>8.0278299999999998</c:v>
                </c:pt>
                <c:pt idx="724">
                  <c:v>8.0278299999999998</c:v>
                </c:pt>
                <c:pt idx="725">
                  <c:v>8.0278299999999998</c:v>
                </c:pt>
                <c:pt idx="726">
                  <c:v>8.0278299999999998</c:v>
                </c:pt>
                <c:pt idx="727">
                  <c:v>7.6574689999999999</c:v>
                </c:pt>
                <c:pt idx="728">
                  <c:v>7.6574689999999999</c:v>
                </c:pt>
                <c:pt idx="729">
                  <c:v>7.6574689999999999</c:v>
                </c:pt>
                <c:pt idx="730">
                  <c:v>7.6574689999999999</c:v>
                </c:pt>
                <c:pt idx="731">
                  <c:v>7.6574689999999999</c:v>
                </c:pt>
                <c:pt idx="732">
                  <c:v>7.6574689999999999</c:v>
                </c:pt>
                <c:pt idx="733">
                  <c:v>7.6574689999999999</c:v>
                </c:pt>
                <c:pt idx="734">
                  <c:v>7.6574689999999999</c:v>
                </c:pt>
                <c:pt idx="735">
                  <c:v>7.6574689999999999</c:v>
                </c:pt>
                <c:pt idx="736">
                  <c:v>7.6574689999999999</c:v>
                </c:pt>
                <c:pt idx="737">
                  <c:v>7.6574689999999999</c:v>
                </c:pt>
                <c:pt idx="738">
                  <c:v>7.6574689999999999</c:v>
                </c:pt>
                <c:pt idx="739">
                  <c:v>7.6574689999999999</c:v>
                </c:pt>
                <c:pt idx="740">
                  <c:v>7.6574689999999999</c:v>
                </c:pt>
                <c:pt idx="741">
                  <c:v>7.6574689999999999</c:v>
                </c:pt>
                <c:pt idx="742">
                  <c:v>7.6574689999999999</c:v>
                </c:pt>
                <c:pt idx="743">
                  <c:v>7.6574689999999999</c:v>
                </c:pt>
                <c:pt idx="744">
                  <c:v>7.6574689999999999</c:v>
                </c:pt>
                <c:pt idx="745">
                  <c:v>7.6574689999999999</c:v>
                </c:pt>
                <c:pt idx="746">
                  <c:v>7.6574689999999999</c:v>
                </c:pt>
                <c:pt idx="747">
                  <c:v>7.6574689999999999</c:v>
                </c:pt>
                <c:pt idx="748">
                  <c:v>7.4472639999999997</c:v>
                </c:pt>
                <c:pt idx="749">
                  <c:v>7.4472639999999997</c:v>
                </c:pt>
                <c:pt idx="750">
                  <c:v>7.4472639999999997</c:v>
                </c:pt>
                <c:pt idx="751">
                  <c:v>7.4472639999999997</c:v>
                </c:pt>
                <c:pt idx="752">
                  <c:v>7.4472639999999997</c:v>
                </c:pt>
                <c:pt idx="753">
                  <c:v>7.4472639999999997</c:v>
                </c:pt>
                <c:pt idx="754">
                  <c:v>7.4472639999999997</c:v>
                </c:pt>
                <c:pt idx="755">
                  <c:v>7.4472639999999997</c:v>
                </c:pt>
                <c:pt idx="756">
                  <c:v>7.4472639999999997</c:v>
                </c:pt>
                <c:pt idx="757">
                  <c:v>7.4472639999999997</c:v>
                </c:pt>
                <c:pt idx="758">
                  <c:v>7.4472639999999997</c:v>
                </c:pt>
                <c:pt idx="759">
                  <c:v>7.4472639999999997</c:v>
                </c:pt>
                <c:pt idx="760">
                  <c:v>7.4472639999999997</c:v>
                </c:pt>
                <c:pt idx="761">
                  <c:v>7.4472639999999997</c:v>
                </c:pt>
                <c:pt idx="762">
                  <c:v>7.4472639999999997</c:v>
                </c:pt>
                <c:pt idx="763">
                  <c:v>7.4472639999999997</c:v>
                </c:pt>
                <c:pt idx="764">
                  <c:v>7.4472639999999997</c:v>
                </c:pt>
                <c:pt idx="765">
                  <c:v>7.4472639999999997</c:v>
                </c:pt>
                <c:pt idx="766">
                  <c:v>7.4472639999999997</c:v>
                </c:pt>
                <c:pt idx="767">
                  <c:v>7.4472639999999997</c:v>
                </c:pt>
                <c:pt idx="768">
                  <c:v>7.457274</c:v>
                </c:pt>
                <c:pt idx="769">
                  <c:v>7.457274</c:v>
                </c:pt>
                <c:pt idx="770">
                  <c:v>7.457274</c:v>
                </c:pt>
                <c:pt idx="771">
                  <c:v>7.457274</c:v>
                </c:pt>
                <c:pt idx="772">
                  <c:v>7.457274</c:v>
                </c:pt>
                <c:pt idx="773">
                  <c:v>7.457274</c:v>
                </c:pt>
                <c:pt idx="774">
                  <c:v>7.457274</c:v>
                </c:pt>
                <c:pt idx="775">
                  <c:v>7.457274</c:v>
                </c:pt>
                <c:pt idx="776">
                  <c:v>7.457274</c:v>
                </c:pt>
                <c:pt idx="777">
                  <c:v>7.457274</c:v>
                </c:pt>
                <c:pt idx="778">
                  <c:v>7.457274</c:v>
                </c:pt>
                <c:pt idx="779">
                  <c:v>7.457274</c:v>
                </c:pt>
                <c:pt idx="780">
                  <c:v>7.457274</c:v>
                </c:pt>
                <c:pt idx="781">
                  <c:v>7.457274</c:v>
                </c:pt>
                <c:pt idx="782">
                  <c:v>7.457274</c:v>
                </c:pt>
                <c:pt idx="783">
                  <c:v>7.457274</c:v>
                </c:pt>
                <c:pt idx="784">
                  <c:v>7.457274</c:v>
                </c:pt>
                <c:pt idx="785">
                  <c:v>7.457274</c:v>
                </c:pt>
                <c:pt idx="786">
                  <c:v>7.457274</c:v>
                </c:pt>
                <c:pt idx="787">
                  <c:v>7.457274</c:v>
                </c:pt>
                <c:pt idx="788">
                  <c:v>7.457274</c:v>
                </c:pt>
                <c:pt idx="789">
                  <c:v>7.3671860000000002</c:v>
                </c:pt>
                <c:pt idx="790">
                  <c:v>7.3671860000000002</c:v>
                </c:pt>
                <c:pt idx="791">
                  <c:v>7.3671860000000002</c:v>
                </c:pt>
                <c:pt idx="792">
                  <c:v>7.3671860000000002</c:v>
                </c:pt>
                <c:pt idx="793">
                  <c:v>7.3671860000000002</c:v>
                </c:pt>
                <c:pt idx="794">
                  <c:v>7.3671860000000002</c:v>
                </c:pt>
                <c:pt idx="795">
                  <c:v>7.3671860000000002</c:v>
                </c:pt>
                <c:pt idx="796">
                  <c:v>7.3671860000000002</c:v>
                </c:pt>
                <c:pt idx="797">
                  <c:v>7.3671860000000002</c:v>
                </c:pt>
                <c:pt idx="798">
                  <c:v>7.3671860000000002</c:v>
                </c:pt>
                <c:pt idx="799">
                  <c:v>7.3671860000000002</c:v>
                </c:pt>
                <c:pt idx="800">
                  <c:v>7.3671860000000002</c:v>
                </c:pt>
                <c:pt idx="801">
                  <c:v>7.3671860000000002</c:v>
                </c:pt>
                <c:pt idx="802">
                  <c:v>7.3671860000000002</c:v>
                </c:pt>
                <c:pt idx="803">
                  <c:v>7.3671860000000002</c:v>
                </c:pt>
                <c:pt idx="804">
                  <c:v>7.3671860000000002</c:v>
                </c:pt>
                <c:pt idx="805">
                  <c:v>7.3671860000000002</c:v>
                </c:pt>
                <c:pt idx="806">
                  <c:v>7.3671860000000002</c:v>
                </c:pt>
                <c:pt idx="807">
                  <c:v>7.3671860000000002</c:v>
                </c:pt>
                <c:pt idx="808">
                  <c:v>7.3671860000000002</c:v>
                </c:pt>
                <c:pt idx="809">
                  <c:v>7.3671860000000002</c:v>
                </c:pt>
                <c:pt idx="810">
                  <c:v>7.9577619999999998</c:v>
                </c:pt>
                <c:pt idx="811">
                  <c:v>7.9577619999999998</c:v>
                </c:pt>
                <c:pt idx="812">
                  <c:v>7.9577619999999998</c:v>
                </c:pt>
                <c:pt idx="813">
                  <c:v>7.9577619999999998</c:v>
                </c:pt>
                <c:pt idx="814">
                  <c:v>7.9577619999999998</c:v>
                </c:pt>
                <c:pt idx="815">
                  <c:v>7.9577619999999998</c:v>
                </c:pt>
                <c:pt idx="816">
                  <c:v>7.9577619999999998</c:v>
                </c:pt>
                <c:pt idx="817">
                  <c:v>7.9577619999999998</c:v>
                </c:pt>
                <c:pt idx="818">
                  <c:v>7.9577619999999998</c:v>
                </c:pt>
                <c:pt idx="819">
                  <c:v>7.9577619999999998</c:v>
                </c:pt>
                <c:pt idx="820">
                  <c:v>7.9577619999999998</c:v>
                </c:pt>
                <c:pt idx="821">
                  <c:v>7.9577619999999998</c:v>
                </c:pt>
                <c:pt idx="822">
                  <c:v>7.9577619999999998</c:v>
                </c:pt>
                <c:pt idx="823">
                  <c:v>7.9577619999999998</c:v>
                </c:pt>
                <c:pt idx="824">
                  <c:v>7.9577619999999998</c:v>
                </c:pt>
                <c:pt idx="825">
                  <c:v>7.9577619999999998</c:v>
                </c:pt>
                <c:pt idx="826">
                  <c:v>7.9577619999999998</c:v>
                </c:pt>
                <c:pt idx="827">
                  <c:v>7.9577619999999998</c:v>
                </c:pt>
                <c:pt idx="828">
                  <c:v>7.9577619999999998</c:v>
                </c:pt>
                <c:pt idx="829">
                  <c:v>7.9577619999999998</c:v>
                </c:pt>
                <c:pt idx="830">
                  <c:v>7.9577619999999998</c:v>
                </c:pt>
                <c:pt idx="831">
                  <c:v>8.2580550000000006</c:v>
                </c:pt>
                <c:pt idx="832">
                  <c:v>8.2580550000000006</c:v>
                </c:pt>
                <c:pt idx="833">
                  <c:v>8.2580550000000006</c:v>
                </c:pt>
                <c:pt idx="834">
                  <c:v>8.2580550000000006</c:v>
                </c:pt>
                <c:pt idx="835">
                  <c:v>8.2580550000000006</c:v>
                </c:pt>
                <c:pt idx="836">
                  <c:v>8.2580550000000006</c:v>
                </c:pt>
                <c:pt idx="837">
                  <c:v>8.2580550000000006</c:v>
                </c:pt>
                <c:pt idx="838">
                  <c:v>8.2580550000000006</c:v>
                </c:pt>
                <c:pt idx="839">
                  <c:v>8.2580550000000006</c:v>
                </c:pt>
                <c:pt idx="840">
                  <c:v>8.2580550000000006</c:v>
                </c:pt>
                <c:pt idx="841">
                  <c:v>8.2580550000000006</c:v>
                </c:pt>
                <c:pt idx="842">
                  <c:v>8.2580550000000006</c:v>
                </c:pt>
                <c:pt idx="843">
                  <c:v>8.2580550000000006</c:v>
                </c:pt>
                <c:pt idx="844">
                  <c:v>8.2580550000000006</c:v>
                </c:pt>
                <c:pt idx="845">
                  <c:v>8.2580550000000006</c:v>
                </c:pt>
                <c:pt idx="846">
                  <c:v>8.2580550000000006</c:v>
                </c:pt>
                <c:pt idx="847">
                  <c:v>8.2580550000000006</c:v>
                </c:pt>
                <c:pt idx="848">
                  <c:v>8.2580550000000006</c:v>
                </c:pt>
                <c:pt idx="849">
                  <c:v>8.2580550000000006</c:v>
                </c:pt>
                <c:pt idx="850">
                  <c:v>9.0187969999999993</c:v>
                </c:pt>
                <c:pt idx="851">
                  <c:v>9.0187969999999993</c:v>
                </c:pt>
                <c:pt idx="852">
                  <c:v>9.0187969999999993</c:v>
                </c:pt>
                <c:pt idx="853">
                  <c:v>9.0187969999999993</c:v>
                </c:pt>
                <c:pt idx="854">
                  <c:v>9.0187969999999993</c:v>
                </c:pt>
                <c:pt idx="855">
                  <c:v>9.0187969999999993</c:v>
                </c:pt>
                <c:pt idx="856">
                  <c:v>9.0187969999999993</c:v>
                </c:pt>
                <c:pt idx="857">
                  <c:v>9.0187969999999993</c:v>
                </c:pt>
                <c:pt idx="858">
                  <c:v>9.0187969999999993</c:v>
                </c:pt>
                <c:pt idx="859">
                  <c:v>9.0187969999999993</c:v>
                </c:pt>
                <c:pt idx="860">
                  <c:v>9.0187969999999993</c:v>
                </c:pt>
                <c:pt idx="861">
                  <c:v>9.0187969999999993</c:v>
                </c:pt>
                <c:pt idx="862">
                  <c:v>9.0187969999999993</c:v>
                </c:pt>
                <c:pt idx="863">
                  <c:v>9.0187969999999993</c:v>
                </c:pt>
                <c:pt idx="864">
                  <c:v>9.0187969999999993</c:v>
                </c:pt>
                <c:pt idx="865">
                  <c:v>9.0187969999999993</c:v>
                </c:pt>
                <c:pt idx="866">
                  <c:v>9.0187969999999993</c:v>
                </c:pt>
                <c:pt idx="867">
                  <c:v>9.0187969999999993</c:v>
                </c:pt>
                <c:pt idx="868">
                  <c:v>9.0187969999999993</c:v>
                </c:pt>
                <c:pt idx="869">
                  <c:v>9.0187969999999993</c:v>
                </c:pt>
                <c:pt idx="870">
                  <c:v>9.0187969999999993</c:v>
                </c:pt>
                <c:pt idx="871">
                  <c:v>9.0187969999999993</c:v>
                </c:pt>
                <c:pt idx="872">
                  <c:v>8.9587380000000003</c:v>
                </c:pt>
                <c:pt idx="873">
                  <c:v>8.9587380000000003</c:v>
                </c:pt>
                <c:pt idx="874">
                  <c:v>8.9587380000000003</c:v>
                </c:pt>
                <c:pt idx="875">
                  <c:v>8.9587380000000003</c:v>
                </c:pt>
                <c:pt idx="876">
                  <c:v>8.9587380000000003</c:v>
                </c:pt>
                <c:pt idx="877">
                  <c:v>8.9587380000000003</c:v>
                </c:pt>
                <c:pt idx="878">
                  <c:v>8.9587380000000003</c:v>
                </c:pt>
                <c:pt idx="879">
                  <c:v>8.9587380000000003</c:v>
                </c:pt>
                <c:pt idx="880">
                  <c:v>8.9587380000000003</c:v>
                </c:pt>
                <c:pt idx="881">
                  <c:v>8.9587380000000003</c:v>
                </c:pt>
                <c:pt idx="882">
                  <c:v>8.9587380000000003</c:v>
                </c:pt>
                <c:pt idx="883">
                  <c:v>8.9587380000000003</c:v>
                </c:pt>
                <c:pt idx="884">
                  <c:v>8.9587380000000003</c:v>
                </c:pt>
                <c:pt idx="885">
                  <c:v>8.9587380000000003</c:v>
                </c:pt>
                <c:pt idx="886">
                  <c:v>8.9587380000000003</c:v>
                </c:pt>
                <c:pt idx="887">
                  <c:v>8.9587380000000003</c:v>
                </c:pt>
                <c:pt idx="888">
                  <c:v>8.9587380000000003</c:v>
                </c:pt>
                <c:pt idx="889">
                  <c:v>8.9587380000000003</c:v>
                </c:pt>
                <c:pt idx="890">
                  <c:v>8.9587380000000003</c:v>
                </c:pt>
                <c:pt idx="891">
                  <c:v>9.4191870000000009</c:v>
                </c:pt>
                <c:pt idx="892">
                  <c:v>9.4191870000000009</c:v>
                </c:pt>
                <c:pt idx="893">
                  <c:v>9.4191870000000009</c:v>
                </c:pt>
                <c:pt idx="894">
                  <c:v>9.4191870000000009</c:v>
                </c:pt>
                <c:pt idx="895">
                  <c:v>9.4191870000000009</c:v>
                </c:pt>
                <c:pt idx="896">
                  <c:v>9.4191870000000009</c:v>
                </c:pt>
                <c:pt idx="897">
                  <c:v>9.4191870000000009</c:v>
                </c:pt>
                <c:pt idx="898">
                  <c:v>9.4191870000000009</c:v>
                </c:pt>
                <c:pt idx="899">
                  <c:v>9.4191870000000009</c:v>
                </c:pt>
                <c:pt idx="900">
                  <c:v>9.4191870000000009</c:v>
                </c:pt>
                <c:pt idx="901">
                  <c:v>9.4191870000000009</c:v>
                </c:pt>
                <c:pt idx="902">
                  <c:v>9.4191870000000009</c:v>
                </c:pt>
                <c:pt idx="903">
                  <c:v>9.4191870000000009</c:v>
                </c:pt>
                <c:pt idx="904">
                  <c:v>9.4191870000000009</c:v>
                </c:pt>
                <c:pt idx="905">
                  <c:v>9.4191870000000009</c:v>
                </c:pt>
                <c:pt idx="906">
                  <c:v>9.4191870000000009</c:v>
                </c:pt>
                <c:pt idx="907">
                  <c:v>9.4191870000000009</c:v>
                </c:pt>
                <c:pt idx="908">
                  <c:v>9.4191870000000009</c:v>
                </c:pt>
                <c:pt idx="909">
                  <c:v>9.4191870000000009</c:v>
                </c:pt>
                <c:pt idx="910">
                  <c:v>9.4191870000000009</c:v>
                </c:pt>
                <c:pt idx="911">
                  <c:v>9.4191870000000009</c:v>
                </c:pt>
                <c:pt idx="912">
                  <c:v>9.4191870000000009</c:v>
                </c:pt>
                <c:pt idx="913">
                  <c:v>9.1789529999999999</c:v>
                </c:pt>
                <c:pt idx="914">
                  <c:v>9.1789529999999999</c:v>
                </c:pt>
                <c:pt idx="915">
                  <c:v>9.1789529999999999</c:v>
                </c:pt>
                <c:pt idx="916">
                  <c:v>9.1789529999999999</c:v>
                </c:pt>
                <c:pt idx="917">
                  <c:v>9.1789529999999999</c:v>
                </c:pt>
                <c:pt idx="918">
                  <c:v>9.1789529999999999</c:v>
                </c:pt>
                <c:pt idx="919">
                  <c:v>9.1789529999999999</c:v>
                </c:pt>
                <c:pt idx="920">
                  <c:v>9.1789529999999999</c:v>
                </c:pt>
                <c:pt idx="921">
                  <c:v>9.1789529999999999</c:v>
                </c:pt>
                <c:pt idx="922">
                  <c:v>9.1789529999999999</c:v>
                </c:pt>
                <c:pt idx="923">
                  <c:v>9.1789529999999999</c:v>
                </c:pt>
                <c:pt idx="924">
                  <c:v>9.1789529999999999</c:v>
                </c:pt>
                <c:pt idx="925">
                  <c:v>9.1789529999999999</c:v>
                </c:pt>
                <c:pt idx="926">
                  <c:v>9.1789529999999999</c:v>
                </c:pt>
                <c:pt idx="927">
                  <c:v>9.1789529999999999</c:v>
                </c:pt>
                <c:pt idx="928">
                  <c:v>9.1789529999999999</c:v>
                </c:pt>
                <c:pt idx="929">
                  <c:v>9.1789529999999999</c:v>
                </c:pt>
                <c:pt idx="930">
                  <c:v>9.1789529999999999</c:v>
                </c:pt>
                <c:pt idx="931">
                  <c:v>9.1789529999999999</c:v>
                </c:pt>
                <c:pt idx="932">
                  <c:v>9.1789529999999999</c:v>
                </c:pt>
                <c:pt idx="933">
                  <c:v>9.1789529999999999</c:v>
                </c:pt>
                <c:pt idx="934">
                  <c:v>9.3391090000000005</c:v>
                </c:pt>
                <c:pt idx="935">
                  <c:v>9.3391090000000005</c:v>
                </c:pt>
                <c:pt idx="936">
                  <c:v>9.3391090000000005</c:v>
                </c:pt>
                <c:pt idx="937">
                  <c:v>9.3391090000000005</c:v>
                </c:pt>
                <c:pt idx="938">
                  <c:v>9.3391090000000005</c:v>
                </c:pt>
                <c:pt idx="939">
                  <c:v>9.3391090000000005</c:v>
                </c:pt>
                <c:pt idx="940">
                  <c:v>9.3391090000000005</c:v>
                </c:pt>
                <c:pt idx="941">
                  <c:v>9.3391090000000005</c:v>
                </c:pt>
                <c:pt idx="942">
                  <c:v>9.3391090000000005</c:v>
                </c:pt>
                <c:pt idx="943">
                  <c:v>9.3391090000000005</c:v>
                </c:pt>
                <c:pt idx="944">
                  <c:v>9.3391090000000005</c:v>
                </c:pt>
                <c:pt idx="945">
                  <c:v>9.3391090000000005</c:v>
                </c:pt>
                <c:pt idx="946">
                  <c:v>9.3391090000000005</c:v>
                </c:pt>
                <c:pt idx="947">
                  <c:v>9.3391090000000005</c:v>
                </c:pt>
                <c:pt idx="948">
                  <c:v>9.3391090000000005</c:v>
                </c:pt>
                <c:pt idx="949">
                  <c:v>9.3391090000000005</c:v>
                </c:pt>
                <c:pt idx="950">
                  <c:v>9.3391090000000005</c:v>
                </c:pt>
                <c:pt idx="951">
                  <c:v>9.3391090000000005</c:v>
                </c:pt>
                <c:pt idx="952">
                  <c:v>9.3391090000000005</c:v>
                </c:pt>
                <c:pt idx="953">
                  <c:v>9.3391090000000005</c:v>
                </c:pt>
                <c:pt idx="954">
                  <c:v>9.3391090000000005</c:v>
                </c:pt>
                <c:pt idx="955">
                  <c:v>9.3391090000000005</c:v>
                </c:pt>
                <c:pt idx="956">
                  <c:v>9.3391090000000005</c:v>
                </c:pt>
                <c:pt idx="957">
                  <c:v>9.3391090000000005</c:v>
                </c:pt>
                <c:pt idx="958">
                  <c:v>9.3391090000000005</c:v>
                </c:pt>
                <c:pt idx="959">
                  <c:v>9.3391090000000005</c:v>
                </c:pt>
                <c:pt idx="960">
                  <c:v>9.3391090000000005</c:v>
                </c:pt>
                <c:pt idx="961">
                  <c:v>9.3391090000000005</c:v>
                </c:pt>
                <c:pt idx="962">
                  <c:v>9.3391090000000005</c:v>
                </c:pt>
                <c:pt idx="963">
                  <c:v>9.3391090000000005</c:v>
                </c:pt>
                <c:pt idx="964">
                  <c:v>9.3391090000000005</c:v>
                </c:pt>
                <c:pt idx="965">
                  <c:v>9.3391090000000005</c:v>
                </c:pt>
                <c:pt idx="966">
                  <c:v>9.3391090000000005</c:v>
                </c:pt>
                <c:pt idx="967">
                  <c:v>9.3391090000000005</c:v>
                </c:pt>
                <c:pt idx="968">
                  <c:v>9.3391090000000005</c:v>
                </c:pt>
                <c:pt idx="969">
                  <c:v>9.3391090000000005</c:v>
                </c:pt>
                <c:pt idx="970">
                  <c:v>9.3391090000000005</c:v>
                </c:pt>
                <c:pt idx="971">
                  <c:v>9.3391090000000005</c:v>
                </c:pt>
                <c:pt idx="972">
                  <c:v>9.3391090000000005</c:v>
                </c:pt>
                <c:pt idx="973">
                  <c:v>9.3391090000000005</c:v>
                </c:pt>
                <c:pt idx="974">
                  <c:v>9.3391090000000005</c:v>
                </c:pt>
                <c:pt idx="975">
                  <c:v>9.3391090000000005</c:v>
                </c:pt>
                <c:pt idx="976">
                  <c:v>9.8295879999999993</c:v>
                </c:pt>
                <c:pt idx="977">
                  <c:v>9.8295879999999993</c:v>
                </c:pt>
                <c:pt idx="978">
                  <c:v>9.8295879999999993</c:v>
                </c:pt>
                <c:pt idx="979">
                  <c:v>9.8295879999999993</c:v>
                </c:pt>
                <c:pt idx="980">
                  <c:v>9.8295879999999993</c:v>
                </c:pt>
                <c:pt idx="981">
                  <c:v>9.8295879999999993</c:v>
                </c:pt>
                <c:pt idx="982">
                  <c:v>9.8295879999999993</c:v>
                </c:pt>
                <c:pt idx="983">
                  <c:v>9.8295879999999993</c:v>
                </c:pt>
                <c:pt idx="984">
                  <c:v>9.8295879999999993</c:v>
                </c:pt>
                <c:pt idx="985">
                  <c:v>9.8295879999999993</c:v>
                </c:pt>
                <c:pt idx="986">
                  <c:v>9.8295879999999993</c:v>
                </c:pt>
                <c:pt idx="987">
                  <c:v>9.8295879999999993</c:v>
                </c:pt>
                <c:pt idx="988">
                  <c:v>9.8295879999999993</c:v>
                </c:pt>
                <c:pt idx="989">
                  <c:v>9.8295879999999993</c:v>
                </c:pt>
                <c:pt idx="990">
                  <c:v>9.8295879999999993</c:v>
                </c:pt>
                <c:pt idx="991">
                  <c:v>9.8295879999999993</c:v>
                </c:pt>
                <c:pt idx="992">
                  <c:v>9.8295879999999993</c:v>
                </c:pt>
                <c:pt idx="993">
                  <c:v>9.8295879999999993</c:v>
                </c:pt>
                <c:pt idx="994">
                  <c:v>9.8295879999999993</c:v>
                </c:pt>
                <c:pt idx="995">
                  <c:v>9.8295879999999993</c:v>
                </c:pt>
                <c:pt idx="996">
                  <c:v>10.249998</c:v>
                </c:pt>
                <c:pt idx="997">
                  <c:v>10.249998</c:v>
                </c:pt>
                <c:pt idx="998">
                  <c:v>10.249998</c:v>
                </c:pt>
                <c:pt idx="999">
                  <c:v>10.249998</c:v>
                </c:pt>
                <c:pt idx="1000">
                  <c:v>10.249998</c:v>
                </c:pt>
                <c:pt idx="1001">
                  <c:v>10.249998</c:v>
                </c:pt>
                <c:pt idx="1002">
                  <c:v>10.249998</c:v>
                </c:pt>
                <c:pt idx="1003">
                  <c:v>10.249998</c:v>
                </c:pt>
                <c:pt idx="1004">
                  <c:v>10.249998</c:v>
                </c:pt>
                <c:pt idx="1005">
                  <c:v>10.249998</c:v>
                </c:pt>
                <c:pt idx="1006">
                  <c:v>10.249998</c:v>
                </c:pt>
                <c:pt idx="1007">
                  <c:v>10.249998</c:v>
                </c:pt>
                <c:pt idx="1008">
                  <c:v>10.249998</c:v>
                </c:pt>
                <c:pt idx="1009">
                  <c:v>10.249998</c:v>
                </c:pt>
                <c:pt idx="1010">
                  <c:v>10.249998</c:v>
                </c:pt>
                <c:pt idx="1011">
                  <c:v>10.249998</c:v>
                </c:pt>
                <c:pt idx="1012">
                  <c:v>10.249998</c:v>
                </c:pt>
                <c:pt idx="1013">
                  <c:v>10.249998</c:v>
                </c:pt>
                <c:pt idx="1014">
                  <c:v>10.249998</c:v>
                </c:pt>
                <c:pt idx="1015">
                  <c:v>10.249998</c:v>
                </c:pt>
                <c:pt idx="1016">
                  <c:v>10.249998</c:v>
                </c:pt>
                <c:pt idx="1017">
                  <c:v>10.009764000000001</c:v>
                </c:pt>
                <c:pt idx="1018">
                  <c:v>10.009764000000001</c:v>
                </c:pt>
                <c:pt idx="1019">
                  <c:v>10.009764000000001</c:v>
                </c:pt>
                <c:pt idx="1020">
                  <c:v>10.009764000000001</c:v>
                </c:pt>
                <c:pt idx="1021">
                  <c:v>10.009764000000001</c:v>
                </c:pt>
                <c:pt idx="1022">
                  <c:v>10.009764000000001</c:v>
                </c:pt>
                <c:pt idx="1023">
                  <c:v>10.009764000000001</c:v>
                </c:pt>
                <c:pt idx="1024">
                  <c:v>10.009764000000001</c:v>
                </c:pt>
                <c:pt idx="1025">
                  <c:v>10.009764000000001</c:v>
                </c:pt>
                <c:pt idx="1026">
                  <c:v>10.009764000000001</c:v>
                </c:pt>
                <c:pt idx="1027">
                  <c:v>10.009764000000001</c:v>
                </c:pt>
                <c:pt idx="1028">
                  <c:v>10.009764000000001</c:v>
                </c:pt>
                <c:pt idx="1029">
                  <c:v>10.009764000000001</c:v>
                </c:pt>
                <c:pt idx="1030">
                  <c:v>10.009764000000001</c:v>
                </c:pt>
                <c:pt idx="1031">
                  <c:v>10.009764000000001</c:v>
                </c:pt>
                <c:pt idx="1032">
                  <c:v>10.009764000000001</c:v>
                </c:pt>
                <c:pt idx="1033">
                  <c:v>10.009764000000001</c:v>
                </c:pt>
                <c:pt idx="1034">
                  <c:v>10.009764000000001</c:v>
                </c:pt>
                <c:pt idx="1035">
                  <c:v>10.009764000000001</c:v>
                </c:pt>
                <c:pt idx="1036">
                  <c:v>10.009764000000001</c:v>
                </c:pt>
                <c:pt idx="1037">
                  <c:v>10.009764000000001</c:v>
                </c:pt>
                <c:pt idx="1038">
                  <c:v>10.490232000000001</c:v>
                </c:pt>
                <c:pt idx="1039">
                  <c:v>10.490232000000001</c:v>
                </c:pt>
                <c:pt idx="1040">
                  <c:v>10.490232000000001</c:v>
                </c:pt>
                <c:pt idx="1041">
                  <c:v>10.490232000000001</c:v>
                </c:pt>
                <c:pt idx="1042">
                  <c:v>10.490232000000001</c:v>
                </c:pt>
                <c:pt idx="1043">
                  <c:v>10.490232000000001</c:v>
                </c:pt>
                <c:pt idx="1044">
                  <c:v>10.490232000000001</c:v>
                </c:pt>
                <c:pt idx="1045">
                  <c:v>10.490232000000001</c:v>
                </c:pt>
                <c:pt idx="1046">
                  <c:v>10.490232000000001</c:v>
                </c:pt>
                <c:pt idx="1047">
                  <c:v>10.490232000000001</c:v>
                </c:pt>
                <c:pt idx="1048">
                  <c:v>10.490232000000001</c:v>
                </c:pt>
                <c:pt idx="1049">
                  <c:v>10.490232000000001</c:v>
                </c:pt>
                <c:pt idx="1050">
                  <c:v>10.490232000000001</c:v>
                </c:pt>
                <c:pt idx="1051">
                  <c:v>10.490232000000001</c:v>
                </c:pt>
                <c:pt idx="1052">
                  <c:v>10.490232000000001</c:v>
                </c:pt>
                <c:pt idx="1053">
                  <c:v>10.490232000000001</c:v>
                </c:pt>
                <c:pt idx="1054">
                  <c:v>10.490232000000001</c:v>
                </c:pt>
                <c:pt idx="1055">
                  <c:v>10.490232000000001</c:v>
                </c:pt>
                <c:pt idx="1056">
                  <c:v>10.490232000000001</c:v>
                </c:pt>
                <c:pt idx="1057">
                  <c:v>10.490232000000001</c:v>
                </c:pt>
                <c:pt idx="1058">
                  <c:v>10.820554</c:v>
                </c:pt>
                <c:pt idx="1059">
                  <c:v>10.820554</c:v>
                </c:pt>
                <c:pt idx="1060">
                  <c:v>10.820554</c:v>
                </c:pt>
                <c:pt idx="1061">
                  <c:v>10.820554</c:v>
                </c:pt>
                <c:pt idx="1062">
                  <c:v>10.820554</c:v>
                </c:pt>
                <c:pt idx="1063">
                  <c:v>10.820554</c:v>
                </c:pt>
                <c:pt idx="1064">
                  <c:v>10.820554</c:v>
                </c:pt>
                <c:pt idx="1065">
                  <c:v>10.820554</c:v>
                </c:pt>
                <c:pt idx="1066">
                  <c:v>10.820554</c:v>
                </c:pt>
                <c:pt idx="1067">
                  <c:v>10.820554</c:v>
                </c:pt>
                <c:pt idx="1068">
                  <c:v>10.820554</c:v>
                </c:pt>
                <c:pt idx="1069">
                  <c:v>10.820554</c:v>
                </c:pt>
                <c:pt idx="1070">
                  <c:v>10.820554</c:v>
                </c:pt>
                <c:pt idx="1071">
                  <c:v>10.820554</c:v>
                </c:pt>
                <c:pt idx="1072">
                  <c:v>10.820554</c:v>
                </c:pt>
                <c:pt idx="1073">
                  <c:v>10.820554</c:v>
                </c:pt>
                <c:pt idx="1074">
                  <c:v>10.820554</c:v>
                </c:pt>
                <c:pt idx="1075">
                  <c:v>10.820554</c:v>
                </c:pt>
                <c:pt idx="1076">
                  <c:v>10.820554</c:v>
                </c:pt>
                <c:pt idx="1077">
                  <c:v>10.820554</c:v>
                </c:pt>
                <c:pt idx="1078">
                  <c:v>10.820554</c:v>
                </c:pt>
                <c:pt idx="1079">
                  <c:v>10.820554</c:v>
                </c:pt>
                <c:pt idx="1080">
                  <c:v>11.711423</c:v>
                </c:pt>
                <c:pt idx="1081">
                  <c:v>11.711423</c:v>
                </c:pt>
                <c:pt idx="1082">
                  <c:v>11.711423</c:v>
                </c:pt>
                <c:pt idx="1083">
                  <c:v>11.711423</c:v>
                </c:pt>
                <c:pt idx="1084">
                  <c:v>11.711423</c:v>
                </c:pt>
                <c:pt idx="1085">
                  <c:v>11.711423</c:v>
                </c:pt>
                <c:pt idx="1086">
                  <c:v>11.711423</c:v>
                </c:pt>
                <c:pt idx="1087">
                  <c:v>11.711423</c:v>
                </c:pt>
                <c:pt idx="1088">
                  <c:v>11.711423</c:v>
                </c:pt>
                <c:pt idx="1089">
                  <c:v>11.711423</c:v>
                </c:pt>
                <c:pt idx="1090">
                  <c:v>11.711423</c:v>
                </c:pt>
                <c:pt idx="1091">
                  <c:v>11.711423</c:v>
                </c:pt>
                <c:pt idx="1092">
                  <c:v>11.711423</c:v>
                </c:pt>
                <c:pt idx="1093">
                  <c:v>11.711423</c:v>
                </c:pt>
                <c:pt idx="1094">
                  <c:v>11.711423</c:v>
                </c:pt>
                <c:pt idx="1095">
                  <c:v>11.711423</c:v>
                </c:pt>
                <c:pt idx="1096">
                  <c:v>11.711423</c:v>
                </c:pt>
                <c:pt idx="1097">
                  <c:v>11.711423</c:v>
                </c:pt>
                <c:pt idx="1098">
                  <c:v>11.711423</c:v>
                </c:pt>
                <c:pt idx="1099">
                  <c:v>11.711423</c:v>
                </c:pt>
                <c:pt idx="1100">
                  <c:v>10.830564000000001</c:v>
                </c:pt>
                <c:pt idx="1101">
                  <c:v>10.830564000000001</c:v>
                </c:pt>
                <c:pt idx="1102">
                  <c:v>10.830564000000001</c:v>
                </c:pt>
                <c:pt idx="1103">
                  <c:v>10.830564000000001</c:v>
                </c:pt>
                <c:pt idx="1104">
                  <c:v>10.830564000000001</c:v>
                </c:pt>
                <c:pt idx="1105">
                  <c:v>10.830564000000001</c:v>
                </c:pt>
                <c:pt idx="1106">
                  <c:v>10.830564000000001</c:v>
                </c:pt>
                <c:pt idx="1107">
                  <c:v>10.830564000000001</c:v>
                </c:pt>
                <c:pt idx="1108">
                  <c:v>10.830564000000001</c:v>
                </c:pt>
                <c:pt idx="1109">
                  <c:v>10.830564000000001</c:v>
                </c:pt>
                <c:pt idx="1110">
                  <c:v>10.830564000000001</c:v>
                </c:pt>
                <c:pt idx="1111">
                  <c:v>10.830564000000001</c:v>
                </c:pt>
                <c:pt idx="1112">
                  <c:v>10.830564000000001</c:v>
                </c:pt>
                <c:pt idx="1113">
                  <c:v>10.830564000000001</c:v>
                </c:pt>
                <c:pt idx="1114">
                  <c:v>10.830564000000001</c:v>
                </c:pt>
                <c:pt idx="1115">
                  <c:v>10.830564000000001</c:v>
                </c:pt>
                <c:pt idx="1116">
                  <c:v>10.830564000000001</c:v>
                </c:pt>
                <c:pt idx="1117">
                  <c:v>10.830564000000001</c:v>
                </c:pt>
                <c:pt idx="1118">
                  <c:v>10.830564000000001</c:v>
                </c:pt>
                <c:pt idx="1119">
                  <c:v>10.830564000000001</c:v>
                </c:pt>
                <c:pt idx="1120">
                  <c:v>9.9997539999999994</c:v>
                </c:pt>
                <c:pt idx="1121">
                  <c:v>9.9997539999999994</c:v>
                </c:pt>
                <c:pt idx="1122">
                  <c:v>9.9997539999999994</c:v>
                </c:pt>
                <c:pt idx="1123">
                  <c:v>9.9997539999999994</c:v>
                </c:pt>
                <c:pt idx="1124">
                  <c:v>9.9997539999999994</c:v>
                </c:pt>
                <c:pt idx="1125">
                  <c:v>9.9997539999999994</c:v>
                </c:pt>
                <c:pt idx="1126">
                  <c:v>9.9997539999999994</c:v>
                </c:pt>
                <c:pt idx="1127">
                  <c:v>9.9997539999999994</c:v>
                </c:pt>
                <c:pt idx="1128">
                  <c:v>9.9997539999999994</c:v>
                </c:pt>
                <c:pt idx="1129">
                  <c:v>9.9997539999999994</c:v>
                </c:pt>
                <c:pt idx="1130">
                  <c:v>9.9997539999999994</c:v>
                </c:pt>
                <c:pt idx="1131">
                  <c:v>9.9997539999999994</c:v>
                </c:pt>
                <c:pt idx="1132">
                  <c:v>9.9997539999999994</c:v>
                </c:pt>
                <c:pt idx="1133">
                  <c:v>9.9997539999999994</c:v>
                </c:pt>
                <c:pt idx="1134">
                  <c:v>9.9997539999999994</c:v>
                </c:pt>
                <c:pt idx="1135">
                  <c:v>9.9997539999999994</c:v>
                </c:pt>
                <c:pt idx="1136">
                  <c:v>9.9997539999999994</c:v>
                </c:pt>
                <c:pt idx="1137">
                  <c:v>9.9997539999999994</c:v>
                </c:pt>
                <c:pt idx="1138">
                  <c:v>9.9997539999999994</c:v>
                </c:pt>
                <c:pt idx="1139">
                  <c:v>9.9997539999999994</c:v>
                </c:pt>
                <c:pt idx="1140">
                  <c:v>9.9997539999999994</c:v>
                </c:pt>
                <c:pt idx="1141">
                  <c:v>10.460203</c:v>
                </c:pt>
                <c:pt idx="1142">
                  <c:v>10.460203</c:v>
                </c:pt>
                <c:pt idx="1143">
                  <c:v>10.460203</c:v>
                </c:pt>
                <c:pt idx="1144">
                  <c:v>10.460203</c:v>
                </c:pt>
                <c:pt idx="1145">
                  <c:v>10.460203</c:v>
                </c:pt>
                <c:pt idx="1146">
                  <c:v>10.460203</c:v>
                </c:pt>
                <c:pt idx="1147">
                  <c:v>10.460203</c:v>
                </c:pt>
                <c:pt idx="1148">
                  <c:v>10.460203</c:v>
                </c:pt>
                <c:pt idx="1149">
                  <c:v>10.460203</c:v>
                </c:pt>
                <c:pt idx="1150">
                  <c:v>10.460203</c:v>
                </c:pt>
                <c:pt idx="1151">
                  <c:v>10.460203</c:v>
                </c:pt>
                <c:pt idx="1152">
                  <c:v>10.460203</c:v>
                </c:pt>
                <c:pt idx="1153">
                  <c:v>10.460203</c:v>
                </c:pt>
                <c:pt idx="1154">
                  <c:v>10.460203</c:v>
                </c:pt>
                <c:pt idx="1155">
                  <c:v>10.460203</c:v>
                </c:pt>
                <c:pt idx="1156">
                  <c:v>10.460203</c:v>
                </c:pt>
                <c:pt idx="1157">
                  <c:v>10.460203</c:v>
                </c:pt>
                <c:pt idx="1158">
                  <c:v>10.460203</c:v>
                </c:pt>
                <c:pt idx="1159">
                  <c:v>10.460203</c:v>
                </c:pt>
                <c:pt idx="1160">
                  <c:v>10.460203</c:v>
                </c:pt>
                <c:pt idx="1161">
                  <c:v>10.460203</c:v>
                </c:pt>
                <c:pt idx="1162">
                  <c:v>10.460203</c:v>
                </c:pt>
                <c:pt idx="1163">
                  <c:v>10.145034000000001</c:v>
                </c:pt>
                <c:pt idx="1164">
                  <c:v>10.145034000000001</c:v>
                </c:pt>
                <c:pt idx="1165">
                  <c:v>10.145034000000001</c:v>
                </c:pt>
                <c:pt idx="1166">
                  <c:v>10.145034000000001</c:v>
                </c:pt>
                <c:pt idx="1167">
                  <c:v>10.145034000000001</c:v>
                </c:pt>
                <c:pt idx="1168">
                  <c:v>10.145034000000001</c:v>
                </c:pt>
                <c:pt idx="1169">
                  <c:v>10.145034000000001</c:v>
                </c:pt>
                <c:pt idx="1170">
                  <c:v>10.145034000000001</c:v>
                </c:pt>
                <c:pt idx="1171">
                  <c:v>10.145034000000001</c:v>
                </c:pt>
                <c:pt idx="1172">
                  <c:v>10.145034000000001</c:v>
                </c:pt>
                <c:pt idx="1173">
                  <c:v>10.145034000000001</c:v>
                </c:pt>
                <c:pt idx="1174">
                  <c:v>10.145034000000001</c:v>
                </c:pt>
                <c:pt idx="1175">
                  <c:v>10.145034000000001</c:v>
                </c:pt>
                <c:pt idx="1176">
                  <c:v>10.145034000000001</c:v>
                </c:pt>
                <c:pt idx="1177">
                  <c:v>10.145034000000001</c:v>
                </c:pt>
                <c:pt idx="1178">
                  <c:v>10.145034000000001</c:v>
                </c:pt>
                <c:pt idx="1179">
                  <c:v>10.145034000000001</c:v>
                </c:pt>
                <c:pt idx="1180">
                  <c:v>10.145034000000001</c:v>
                </c:pt>
                <c:pt idx="1181">
                  <c:v>10.145034000000001</c:v>
                </c:pt>
                <c:pt idx="1182">
                  <c:v>10.403632999999999</c:v>
                </c:pt>
                <c:pt idx="1183">
                  <c:v>10.403632999999999</c:v>
                </c:pt>
                <c:pt idx="1184">
                  <c:v>10.403632999999999</c:v>
                </c:pt>
                <c:pt idx="1185">
                  <c:v>10.403632999999999</c:v>
                </c:pt>
                <c:pt idx="1186">
                  <c:v>10.403632999999999</c:v>
                </c:pt>
                <c:pt idx="1187">
                  <c:v>10.403632999999999</c:v>
                </c:pt>
                <c:pt idx="1188">
                  <c:v>10.403632999999999</c:v>
                </c:pt>
                <c:pt idx="1189">
                  <c:v>10.403632999999999</c:v>
                </c:pt>
                <c:pt idx="1190">
                  <c:v>10.403632999999999</c:v>
                </c:pt>
                <c:pt idx="1191">
                  <c:v>10.403632999999999</c:v>
                </c:pt>
                <c:pt idx="1192">
                  <c:v>10.403632999999999</c:v>
                </c:pt>
                <c:pt idx="1193">
                  <c:v>10.403632999999999</c:v>
                </c:pt>
                <c:pt idx="1194">
                  <c:v>10.403632999999999</c:v>
                </c:pt>
                <c:pt idx="1195">
                  <c:v>10.403632999999999</c:v>
                </c:pt>
                <c:pt idx="1196">
                  <c:v>10.403632999999999</c:v>
                </c:pt>
                <c:pt idx="1197">
                  <c:v>10.403632999999999</c:v>
                </c:pt>
                <c:pt idx="1198">
                  <c:v>10.403632999999999</c:v>
                </c:pt>
                <c:pt idx="1199">
                  <c:v>10.403632999999999</c:v>
                </c:pt>
                <c:pt idx="1200">
                  <c:v>10.403632999999999</c:v>
                </c:pt>
                <c:pt idx="1201">
                  <c:v>10.403632999999999</c:v>
                </c:pt>
                <c:pt idx="1202">
                  <c:v>10.403632999999999</c:v>
                </c:pt>
                <c:pt idx="1203">
                  <c:v>10.403632999999999</c:v>
                </c:pt>
                <c:pt idx="1204">
                  <c:v>10.373794</c:v>
                </c:pt>
                <c:pt idx="1205">
                  <c:v>10.373794</c:v>
                </c:pt>
                <c:pt idx="1206">
                  <c:v>10.373794</c:v>
                </c:pt>
                <c:pt idx="1207">
                  <c:v>10.373794</c:v>
                </c:pt>
                <c:pt idx="1208">
                  <c:v>10.373794</c:v>
                </c:pt>
                <c:pt idx="1209">
                  <c:v>10.373794</c:v>
                </c:pt>
                <c:pt idx="1210">
                  <c:v>10.373794</c:v>
                </c:pt>
                <c:pt idx="1211">
                  <c:v>10.373794</c:v>
                </c:pt>
                <c:pt idx="1212">
                  <c:v>10.373794</c:v>
                </c:pt>
                <c:pt idx="1213">
                  <c:v>10.373794</c:v>
                </c:pt>
                <c:pt idx="1214">
                  <c:v>10.373794</c:v>
                </c:pt>
                <c:pt idx="1215">
                  <c:v>10.373794</c:v>
                </c:pt>
                <c:pt idx="1216">
                  <c:v>10.373794</c:v>
                </c:pt>
                <c:pt idx="1217">
                  <c:v>10.373794</c:v>
                </c:pt>
                <c:pt idx="1218">
                  <c:v>10.373794</c:v>
                </c:pt>
                <c:pt idx="1219">
                  <c:v>10.373794</c:v>
                </c:pt>
                <c:pt idx="1220">
                  <c:v>10.373794</c:v>
                </c:pt>
                <c:pt idx="1221">
                  <c:v>10.373794</c:v>
                </c:pt>
                <c:pt idx="1222">
                  <c:v>10.373794</c:v>
                </c:pt>
                <c:pt idx="1223">
                  <c:v>10.373794</c:v>
                </c:pt>
                <c:pt idx="1224">
                  <c:v>10.373794</c:v>
                </c:pt>
                <c:pt idx="1225">
                  <c:v>10.841262</c:v>
                </c:pt>
                <c:pt idx="1226">
                  <c:v>10.841262</c:v>
                </c:pt>
                <c:pt idx="1227">
                  <c:v>10.841262</c:v>
                </c:pt>
                <c:pt idx="1228">
                  <c:v>10.841262</c:v>
                </c:pt>
                <c:pt idx="1229">
                  <c:v>10.841262</c:v>
                </c:pt>
                <c:pt idx="1230">
                  <c:v>10.841262</c:v>
                </c:pt>
                <c:pt idx="1231">
                  <c:v>10.841262</c:v>
                </c:pt>
                <c:pt idx="1232">
                  <c:v>10.841262</c:v>
                </c:pt>
                <c:pt idx="1233">
                  <c:v>10.841262</c:v>
                </c:pt>
                <c:pt idx="1234">
                  <c:v>10.841262</c:v>
                </c:pt>
                <c:pt idx="1235">
                  <c:v>10.841262</c:v>
                </c:pt>
                <c:pt idx="1236">
                  <c:v>10.841262</c:v>
                </c:pt>
                <c:pt idx="1237">
                  <c:v>10.841262</c:v>
                </c:pt>
                <c:pt idx="1238">
                  <c:v>10.841262</c:v>
                </c:pt>
                <c:pt idx="1239">
                  <c:v>10.841262</c:v>
                </c:pt>
                <c:pt idx="1240">
                  <c:v>10.841262</c:v>
                </c:pt>
                <c:pt idx="1241">
                  <c:v>10.841262</c:v>
                </c:pt>
                <c:pt idx="1242">
                  <c:v>10.841262</c:v>
                </c:pt>
                <c:pt idx="1243">
                  <c:v>10.841262</c:v>
                </c:pt>
                <c:pt idx="1244">
                  <c:v>10.841262</c:v>
                </c:pt>
                <c:pt idx="1245">
                  <c:v>11.557382</c:v>
                </c:pt>
                <c:pt idx="1246">
                  <c:v>11.557382</c:v>
                </c:pt>
                <c:pt idx="1247">
                  <c:v>11.557382</c:v>
                </c:pt>
                <c:pt idx="1248">
                  <c:v>11.557382</c:v>
                </c:pt>
                <c:pt idx="1249">
                  <c:v>11.557382</c:v>
                </c:pt>
                <c:pt idx="1250">
                  <c:v>11.557382</c:v>
                </c:pt>
                <c:pt idx="1251">
                  <c:v>11.557382</c:v>
                </c:pt>
                <c:pt idx="1252">
                  <c:v>11.557382</c:v>
                </c:pt>
                <c:pt idx="1253">
                  <c:v>11.557382</c:v>
                </c:pt>
                <c:pt idx="1254">
                  <c:v>11.557382</c:v>
                </c:pt>
                <c:pt idx="1255">
                  <c:v>11.557382</c:v>
                </c:pt>
                <c:pt idx="1256">
                  <c:v>11.557382</c:v>
                </c:pt>
                <c:pt idx="1257">
                  <c:v>11.557382</c:v>
                </c:pt>
                <c:pt idx="1258">
                  <c:v>11.557382</c:v>
                </c:pt>
                <c:pt idx="1259">
                  <c:v>11.557382</c:v>
                </c:pt>
                <c:pt idx="1260">
                  <c:v>11.557382</c:v>
                </c:pt>
                <c:pt idx="1261">
                  <c:v>11.557382</c:v>
                </c:pt>
                <c:pt idx="1262">
                  <c:v>11.557382</c:v>
                </c:pt>
                <c:pt idx="1263">
                  <c:v>11.557382</c:v>
                </c:pt>
                <c:pt idx="1264">
                  <c:v>11.557382</c:v>
                </c:pt>
                <c:pt idx="1265">
                  <c:v>11.557382</c:v>
                </c:pt>
                <c:pt idx="1266">
                  <c:v>11.557382</c:v>
                </c:pt>
                <c:pt idx="1267">
                  <c:v>11.786142</c:v>
                </c:pt>
                <c:pt idx="1268">
                  <c:v>11.786142</c:v>
                </c:pt>
                <c:pt idx="1269">
                  <c:v>11.786142</c:v>
                </c:pt>
                <c:pt idx="1270">
                  <c:v>11.786142</c:v>
                </c:pt>
                <c:pt idx="1271">
                  <c:v>11.786142</c:v>
                </c:pt>
                <c:pt idx="1272">
                  <c:v>11.786142</c:v>
                </c:pt>
                <c:pt idx="1273">
                  <c:v>11.786142</c:v>
                </c:pt>
                <c:pt idx="1274">
                  <c:v>11.786142</c:v>
                </c:pt>
                <c:pt idx="1275">
                  <c:v>11.786142</c:v>
                </c:pt>
                <c:pt idx="1276">
                  <c:v>11.786142</c:v>
                </c:pt>
                <c:pt idx="1277">
                  <c:v>11.786142</c:v>
                </c:pt>
                <c:pt idx="1278">
                  <c:v>11.786142</c:v>
                </c:pt>
                <c:pt idx="1279">
                  <c:v>11.786142</c:v>
                </c:pt>
                <c:pt idx="1280">
                  <c:v>11.786142</c:v>
                </c:pt>
                <c:pt idx="1281">
                  <c:v>11.786142</c:v>
                </c:pt>
                <c:pt idx="1282">
                  <c:v>11.786142</c:v>
                </c:pt>
                <c:pt idx="1283">
                  <c:v>11.786142</c:v>
                </c:pt>
                <c:pt idx="1284">
                  <c:v>11.786142</c:v>
                </c:pt>
                <c:pt idx="1285">
                  <c:v>11.786142</c:v>
                </c:pt>
                <c:pt idx="1286">
                  <c:v>11.786142</c:v>
                </c:pt>
                <c:pt idx="1287">
                  <c:v>11.915442000000001</c:v>
                </c:pt>
                <c:pt idx="1288">
                  <c:v>11.915442000000001</c:v>
                </c:pt>
                <c:pt idx="1289">
                  <c:v>11.915442000000001</c:v>
                </c:pt>
                <c:pt idx="1290">
                  <c:v>11.915442000000001</c:v>
                </c:pt>
                <c:pt idx="1291">
                  <c:v>11.915442000000001</c:v>
                </c:pt>
                <c:pt idx="1292">
                  <c:v>11.915442000000001</c:v>
                </c:pt>
                <c:pt idx="1293">
                  <c:v>11.915442000000001</c:v>
                </c:pt>
                <c:pt idx="1294">
                  <c:v>11.915442000000001</c:v>
                </c:pt>
                <c:pt idx="1295">
                  <c:v>11.915442000000001</c:v>
                </c:pt>
                <c:pt idx="1296">
                  <c:v>11.915442000000001</c:v>
                </c:pt>
                <c:pt idx="1297">
                  <c:v>11.915442000000001</c:v>
                </c:pt>
                <c:pt idx="1298">
                  <c:v>11.915442000000001</c:v>
                </c:pt>
                <c:pt idx="1299">
                  <c:v>11.915442000000001</c:v>
                </c:pt>
                <c:pt idx="1300">
                  <c:v>11.915442000000001</c:v>
                </c:pt>
                <c:pt idx="1301">
                  <c:v>11.915442000000001</c:v>
                </c:pt>
                <c:pt idx="1302">
                  <c:v>11.915442000000001</c:v>
                </c:pt>
                <c:pt idx="1303">
                  <c:v>11.915442000000001</c:v>
                </c:pt>
                <c:pt idx="1304">
                  <c:v>11.915442000000001</c:v>
                </c:pt>
                <c:pt idx="1305">
                  <c:v>11.915442000000001</c:v>
                </c:pt>
                <c:pt idx="1306">
                  <c:v>11.915442000000001</c:v>
                </c:pt>
                <c:pt idx="1307">
                  <c:v>11.915442000000001</c:v>
                </c:pt>
                <c:pt idx="1308">
                  <c:v>11.975118</c:v>
                </c:pt>
                <c:pt idx="1309">
                  <c:v>11.975118</c:v>
                </c:pt>
                <c:pt idx="1310">
                  <c:v>11.975118</c:v>
                </c:pt>
                <c:pt idx="1311">
                  <c:v>11.975118</c:v>
                </c:pt>
                <c:pt idx="1312">
                  <c:v>11.975118</c:v>
                </c:pt>
                <c:pt idx="1313">
                  <c:v>11.975118</c:v>
                </c:pt>
                <c:pt idx="1314">
                  <c:v>11.975118</c:v>
                </c:pt>
                <c:pt idx="1315">
                  <c:v>11.975118</c:v>
                </c:pt>
                <c:pt idx="1316">
                  <c:v>11.975118</c:v>
                </c:pt>
                <c:pt idx="1317">
                  <c:v>11.975118</c:v>
                </c:pt>
                <c:pt idx="1318">
                  <c:v>11.975118</c:v>
                </c:pt>
                <c:pt idx="1319">
                  <c:v>11.975118</c:v>
                </c:pt>
                <c:pt idx="1320">
                  <c:v>11.975118</c:v>
                </c:pt>
                <c:pt idx="1321">
                  <c:v>11.975118</c:v>
                </c:pt>
                <c:pt idx="1322">
                  <c:v>11.975118</c:v>
                </c:pt>
                <c:pt idx="1323">
                  <c:v>11.975118</c:v>
                </c:pt>
                <c:pt idx="1324">
                  <c:v>11.975118</c:v>
                </c:pt>
                <c:pt idx="1325">
                  <c:v>11.975118</c:v>
                </c:pt>
                <c:pt idx="1326">
                  <c:v>11.975118</c:v>
                </c:pt>
                <c:pt idx="1327">
                  <c:v>11.975118</c:v>
                </c:pt>
                <c:pt idx="1328">
                  <c:v>11.975118</c:v>
                </c:pt>
                <c:pt idx="1329">
                  <c:v>11.975118</c:v>
                </c:pt>
                <c:pt idx="1330">
                  <c:v>12.691238</c:v>
                </c:pt>
                <c:pt idx="1331">
                  <c:v>12.691238</c:v>
                </c:pt>
                <c:pt idx="1332">
                  <c:v>12.691238</c:v>
                </c:pt>
                <c:pt idx="1333">
                  <c:v>12.691238</c:v>
                </c:pt>
                <c:pt idx="1334">
                  <c:v>12.691238</c:v>
                </c:pt>
                <c:pt idx="1335">
                  <c:v>12.691238</c:v>
                </c:pt>
                <c:pt idx="1336">
                  <c:v>12.691238</c:v>
                </c:pt>
                <c:pt idx="1337">
                  <c:v>12.691238</c:v>
                </c:pt>
                <c:pt idx="1338">
                  <c:v>12.691238</c:v>
                </c:pt>
                <c:pt idx="1339">
                  <c:v>12.691238</c:v>
                </c:pt>
                <c:pt idx="1340">
                  <c:v>12.691238</c:v>
                </c:pt>
                <c:pt idx="1341">
                  <c:v>12.691238</c:v>
                </c:pt>
                <c:pt idx="1342">
                  <c:v>12.691238</c:v>
                </c:pt>
                <c:pt idx="1343">
                  <c:v>12.691238</c:v>
                </c:pt>
                <c:pt idx="1344">
                  <c:v>12.691238</c:v>
                </c:pt>
                <c:pt idx="1345">
                  <c:v>12.691238</c:v>
                </c:pt>
                <c:pt idx="1346">
                  <c:v>12.691238</c:v>
                </c:pt>
                <c:pt idx="1347">
                  <c:v>12.691238</c:v>
                </c:pt>
                <c:pt idx="1348">
                  <c:v>12.691238</c:v>
                </c:pt>
                <c:pt idx="1349">
                  <c:v>12.750915000000001</c:v>
                </c:pt>
                <c:pt idx="1350">
                  <c:v>12.750915000000001</c:v>
                </c:pt>
                <c:pt idx="1351">
                  <c:v>12.750915000000001</c:v>
                </c:pt>
                <c:pt idx="1352">
                  <c:v>12.750915000000001</c:v>
                </c:pt>
                <c:pt idx="1353">
                  <c:v>12.750915000000001</c:v>
                </c:pt>
                <c:pt idx="1354">
                  <c:v>12.750915000000001</c:v>
                </c:pt>
                <c:pt idx="1355">
                  <c:v>12.750915000000001</c:v>
                </c:pt>
                <c:pt idx="1356">
                  <c:v>12.750915000000001</c:v>
                </c:pt>
                <c:pt idx="1357">
                  <c:v>12.750915000000001</c:v>
                </c:pt>
                <c:pt idx="1358">
                  <c:v>12.750915000000001</c:v>
                </c:pt>
                <c:pt idx="1359">
                  <c:v>12.750915000000001</c:v>
                </c:pt>
                <c:pt idx="1360">
                  <c:v>12.750915000000001</c:v>
                </c:pt>
                <c:pt idx="1361">
                  <c:v>12.750915000000001</c:v>
                </c:pt>
                <c:pt idx="1362">
                  <c:v>12.750915000000001</c:v>
                </c:pt>
                <c:pt idx="1363">
                  <c:v>12.750915000000001</c:v>
                </c:pt>
                <c:pt idx="1364">
                  <c:v>12.750915000000001</c:v>
                </c:pt>
                <c:pt idx="1365">
                  <c:v>12.750915000000001</c:v>
                </c:pt>
                <c:pt idx="1366">
                  <c:v>12.750915000000001</c:v>
                </c:pt>
                <c:pt idx="1367">
                  <c:v>12.681291999999999</c:v>
                </c:pt>
                <c:pt idx="1368">
                  <c:v>12.681291999999999</c:v>
                </c:pt>
                <c:pt idx="1369">
                  <c:v>12.681291999999999</c:v>
                </c:pt>
                <c:pt idx="1370">
                  <c:v>12.681291999999999</c:v>
                </c:pt>
                <c:pt idx="1371">
                  <c:v>12.681291999999999</c:v>
                </c:pt>
                <c:pt idx="1372">
                  <c:v>12.681291999999999</c:v>
                </c:pt>
                <c:pt idx="1373">
                  <c:v>12.681291999999999</c:v>
                </c:pt>
                <c:pt idx="1374">
                  <c:v>12.681291999999999</c:v>
                </c:pt>
                <c:pt idx="1375">
                  <c:v>12.681291999999999</c:v>
                </c:pt>
                <c:pt idx="1376">
                  <c:v>12.681291999999999</c:v>
                </c:pt>
                <c:pt idx="1377">
                  <c:v>12.681291999999999</c:v>
                </c:pt>
                <c:pt idx="1378">
                  <c:v>12.681291999999999</c:v>
                </c:pt>
                <c:pt idx="1379">
                  <c:v>12.681291999999999</c:v>
                </c:pt>
                <c:pt idx="1380">
                  <c:v>12.681291999999999</c:v>
                </c:pt>
                <c:pt idx="1381">
                  <c:v>12.681291999999999</c:v>
                </c:pt>
                <c:pt idx="1382">
                  <c:v>12.681291999999999</c:v>
                </c:pt>
                <c:pt idx="1383">
                  <c:v>12.681291999999999</c:v>
                </c:pt>
                <c:pt idx="1384">
                  <c:v>12.681291999999999</c:v>
                </c:pt>
                <c:pt idx="1385">
                  <c:v>12.681291999999999</c:v>
                </c:pt>
                <c:pt idx="1386">
                  <c:v>12.681291999999999</c:v>
                </c:pt>
                <c:pt idx="1387">
                  <c:v>12.681291999999999</c:v>
                </c:pt>
                <c:pt idx="1388">
                  <c:v>12.681291999999999</c:v>
                </c:pt>
                <c:pt idx="1389">
                  <c:v>12.681291999999999</c:v>
                </c:pt>
                <c:pt idx="1390">
                  <c:v>13.844987</c:v>
                </c:pt>
                <c:pt idx="1391">
                  <c:v>13.844987</c:v>
                </c:pt>
                <c:pt idx="1392">
                  <c:v>13.844987</c:v>
                </c:pt>
                <c:pt idx="1393">
                  <c:v>13.844987</c:v>
                </c:pt>
                <c:pt idx="1394">
                  <c:v>13.844987</c:v>
                </c:pt>
                <c:pt idx="1395">
                  <c:v>13.844987</c:v>
                </c:pt>
                <c:pt idx="1396">
                  <c:v>13.844987</c:v>
                </c:pt>
                <c:pt idx="1397">
                  <c:v>13.844987</c:v>
                </c:pt>
                <c:pt idx="1398">
                  <c:v>13.844987</c:v>
                </c:pt>
                <c:pt idx="1399">
                  <c:v>13.844987</c:v>
                </c:pt>
                <c:pt idx="1400">
                  <c:v>13.844987</c:v>
                </c:pt>
                <c:pt idx="1401">
                  <c:v>13.844987</c:v>
                </c:pt>
                <c:pt idx="1402">
                  <c:v>13.844987</c:v>
                </c:pt>
                <c:pt idx="1403">
                  <c:v>13.844987</c:v>
                </c:pt>
                <c:pt idx="1404">
                  <c:v>13.844987</c:v>
                </c:pt>
                <c:pt idx="1405">
                  <c:v>13.844987</c:v>
                </c:pt>
                <c:pt idx="1406">
                  <c:v>13.844987</c:v>
                </c:pt>
                <c:pt idx="1407">
                  <c:v>13.844987</c:v>
                </c:pt>
                <c:pt idx="1408">
                  <c:v>13.844987</c:v>
                </c:pt>
                <c:pt idx="1409">
                  <c:v>13.844987</c:v>
                </c:pt>
                <c:pt idx="1410">
                  <c:v>13.844987</c:v>
                </c:pt>
                <c:pt idx="1411">
                  <c:v>14.038937000000001</c:v>
                </c:pt>
                <c:pt idx="1412">
                  <c:v>14.038937000000001</c:v>
                </c:pt>
                <c:pt idx="1413">
                  <c:v>14.038937000000001</c:v>
                </c:pt>
                <c:pt idx="1414">
                  <c:v>14.038937000000001</c:v>
                </c:pt>
                <c:pt idx="1415">
                  <c:v>14.038937000000001</c:v>
                </c:pt>
                <c:pt idx="1416">
                  <c:v>14.038937000000001</c:v>
                </c:pt>
                <c:pt idx="1417">
                  <c:v>14.038937000000001</c:v>
                </c:pt>
                <c:pt idx="1418">
                  <c:v>14.038937000000001</c:v>
                </c:pt>
                <c:pt idx="1419">
                  <c:v>14.038937000000001</c:v>
                </c:pt>
                <c:pt idx="1420">
                  <c:v>14.038937000000001</c:v>
                </c:pt>
                <c:pt idx="1421">
                  <c:v>14.038937000000001</c:v>
                </c:pt>
                <c:pt idx="1422">
                  <c:v>14.038937000000001</c:v>
                </c:pt>
                <c:pt idx="1423">
                  <c:v>14.038937000000001</c:v>
                </c:pt>
                <c:pt idx="1424">
                  <c:v>14.038937000000001</c:v>
                </c:pt>
                <c:pt idx="1425">
                  <c:v>14.038937000000001</c:v>
                </c:pt>
                <c:pt idx="1426">
                  <c:v>14.038937000000001</c:v>
                </c:pt>
                <c:pt idx="1427">
                  <c:v>14.038937000000001</c:v>
                </c:pt>
                <c:pt idx="1428">
                  <c:v>14.038937000000001</c:v>
                </c:pt>
                <c:pt idx="1429">
                  <c:v>14.038937000000001</c:v>
                </c:pt>
                <c:pt idx="1430">
                  <c:v>14.038937000000001</c:v>
                </c:pt>
                <c:pt idx="1431">
                  <c:v>15.913779</c:v>
                </c:pt>
                <c:pt idx="1432">
                  <c:v>15.913779</c:v>
                </c:pt>
                <c:pt idx="1433">
                  <c:v>15.913779</c:v>
                </c:pt>
                <c:pt idx="1434">
                  <c:v>15.913779</c:v>
                </c:pt>
                <c:pt idx="1435">
                  <c:v>15.913779</c:v>
                </c:pt>
                <c:pt idx="1436">
                  <c:v>15.913779</c:v>
                </c:pt>
                <c:pt idx="1437">
                  <c:v>15.913779</c:v>
                </c:pt>
                <c:pt idx="1438">
                  <c:v>15.913779</c:v>
                </c:pt>
                <c:pt idx="1439">
                  <c:v>15.913779</c:v>
                </c:pt>
                <c:pt idx="1440">
                  <c:v>15.913779</c:v>
                </c:pt>
                <c:pt idx="1441">
                  <c:v>15.913779</c:v>
                </c:pt>
                <c:pt idx="1442">
                  <c:v>15.913779</c:v>
                </c:pt>
                <c:pt idx="1443">
                  <c:v>15.913779</c:v>
                </c:pt>
                <c:pt idx="1444">
                  <c:v>15.913779</c:v>
                </c:pt>
                <c:pt idx="1445">
                  <c:v>15.913779</c:v>
                </c:pt>
                <c:pt idx="1446">
                  <c:v>15.913779</c:v>
                </c:pt>
                <c:pt idx="1447">
                  <c:v>15.913779</c:v>
                </c:pt>
                <c:pt idx="1448">
                  <c:v>15.913779</c:v>
                </c:pt>
                <c:pt idx="1449">
                  <c:v>15.913779</c:v>
                </c:pt>
                <c:pt idx="1450">
                  <c:v>15.913779</c:v>
                </c:pt>
                <c:pt idx="1451">
                  <c:v>15.913779</c:v>
                </c:pt>
                <c:pt idx="1452">
                  <c:v>15.913779</c:v>
                </c:pt>
                <c:pt idx="1453">
                  <c:v>16.560276000000002</c:v>
                </c:pt>
                <c:pt idx="1454">
                  <c:v>16.560276000000002</c:v>
                </c:pt>
                <c:pt idx="1455">
                  <c:v>16.560276000000002</c:v>
                </c:pt>
                <c:pt idx="1456">
                  <c:v>16.560276000000002</c:v>
                </c:pt>
                <c:pt idx="1457">
                  <c:v>16.560276000000002</c:v>
                </c:pt>
                <c:pt idx="1458">
                  <c:v>16.560276000000002</c:v>
                </c:pt>
                <c:pt idx="1459">
                  <c:v>16.560276000000002</c:v>
                </c:pt>
                <c:pt idx="1460">
                  <c:v>16.560276000000002</c:v>
                </c:pt>
                <c:pt idx="1461">
                  <c:v>16.560276000000002</c:v>
                </c:pt>
                <c:pt idx="1462">
                  <c:v>16.560276000000002</c:v>
                </c:pt>
                <c:pt idx="1463">
                  <c:v>16.560276000000002</c:v>
                </c:pt>
                <c:pt idx="1464">
                  <c:v>16.560276000000002</c:v>
                </c:pt>
                <c:pt idx="1465">
                  <c:v>16.560276000000002</c:v>
                </c:pt>
                <c:pt idx="1466">
                  <c:v>16.560276000000002</c:v>
                </c:pt>
                <c:pt idx="1467">
                  <c:v>16.560276000000002</c:v>
                </c:pt>
                <c:pt idx="1468">
                  <c:v>16.560276000000002</c:v>
                </c:pt>
                <c:pt idx="1469">
                  <c:v>16.560276000000002</c:v>
                </c:pt>
                <c:pt idx="1470">
                  <c:v>16.560276000000002</c:v>
                </c:pt>
                <c:pt idx="1471">
                  <c:v>16.560276000000002</c:v>
                </c:pt>
                <c:pt idx="1472">
                  <c:v>16.560276000000002</c:v>
                </c:pt>
                <c:pt idx="1473">
                  <c:v>14.958952</c:v>
                </c:pt>
                <c:pt idx="1474">
                  <c:v>14.958952</c:v>
                </c:pt>
                <c:pt idx="1475">
                  <c:v>14.958952</c:v>
                </c:pt>
                <c:pt idx="1476">
                  <c:v>14.958952</c:v>
                </c:pt>
                <c:pt idx="1477">
                  <c:v>14.958952</c:v>
                </c:pt>
                <c:pt idx="1478">
                  <c:v>14.958952</c:v>
                </c:pt>
                <c:pt idx="1479">
                  <c:v>14.958952</c:v>
                </c:pt>
                <c:pt idx="1480">
                  <c:v>14.958952</c:v>
                </c:pt>
                <c:pt idx="1481">
                  <c:v>14.958952</c:v>
                </c:pt>
                <c:pt idx="1482">
                  <c:v>14.958952</c:v>
                </c:pt>
                <c:pt idx="1483">
                  <c:v>14.958952</c:v>
                </c:pt>
                <c:pt idx="1484">
                  <c:v>14.958952</c:v>
                </c:pt>
                <c:pt idx="1485">
                  <c:v>14.958952</c:v>
                </c:pt>
                <c:pt idx="1486">
                  <c:v>14.958952</c:v>
                </c:pt>
                <c:pt idx="1487">
                  <c:v>14.958952</c:v>
                </c:pt>
                <c:pt idx="1488">
                  <c:v>14.958952</c:v>
                </c:pt>
                <c:pt idx="1489">
                  <c:v>14.958952</c:v>
                </c:pt>
                <c:pt idx="1490">
                  <c:v>14.958952</c:v>
                </c:pt>
                <c:pt idx="1491">
                  <c:v>14.958952</c:v>
                </c:pt>
                <c:pt idx="1492">
                  <c:v>14.958952</c:v>
                </c:pt>
                <c:pt idx="1493">
                  <c:v>14.958952</c:v>
                </c:pt>
                <c:pt idx="1494">
                  <c:v>16.948174000000002</c:v>
                </c:pt>
                <c:pt idx="1495">
                  <c:v>16.948174000000002</c:v>
                </c:pt>
                <c:pt idx="1496">
                  <c:v>16.948174000000002</c:v>
                </c:pt>
                <c:pt idx="1497">
                  <c:v>16.948174000000002</c:v>
                </c:pt>
                <c:pt idx="1498">
                  <c:v>16.948174000000002</c:v>
                </c:pt>
                <c:pt idx="1499">
                  <c:v>16.948174000000002</c:v>
                </c:pt>
                <c:pt idx="1500">
                  <c:v>16.948174000000002</c:v>
                </c:pt>
                <c:pt idx="1501">
                  <c:v>16.948174000000002</c:v>
                </c:pt>
                <c:pt idx="1502">
                  <c:v>16.948174000000002</c:v>
                </c:pt>
                <c:pt idx="1503">
                  <c:v>16.948174000000002</c:v>
                </c:pt>
                <c:pt idx="1504">
                  <c:v>16.948174000000002</c:v>
                </c:pt>
                <c:pt idx="1505">
                  <c:v>16.948174000000002</c:v>
                </c:pt>
                <c:pt idx="1506">
                  <c:v>16.948174000000002</c:v>
                </c:pt>
                <c:pt idx="1507">
                  <c:v>16.948174000000002</c:v>
                </c:pt>
                <c:pt idx="1508">
                  <c:v>16.948174000000002</c:v>
                </c:pt>
                <c:pt idx="1509">
                  <c:v>16.948174000000002</c:v>
                </c:pt>
                <c:pt idx="1510">
                  <c:v>16.948174000000002</c:v>
                </c:pt>
                <c:pt idx="1511">
                  <c:v>16.948174000000002</c:v>
                </c:pt>
                <c:pt idx="1512">
                  <c:v>16.948174000000002</c:v>
                </c:pt>
                <c:pt idx="1513">
                  <c:v>16.948174000000002</c:v>
                </c:pt>
                <c:pt idx="1514">
                  <c:v>16.948174000000002</c:v>
                </c:pt>
                <c:pt idx="1515">
                  <c:v>16.948174000000002</c:v>
                </c:pt>
                <c:pt idx="1516">
                  <c:v>16.261892</c:v>
                </c:pt>
                <c:pt idx="1517">
                  <c:v>16.261892</c:v>
                </c:pt>
                <c:pt idx="1518">
                  <c:v>16.261892</c:v>
                </c:pt>
                <c:pt idx="1519">
                  <c:v>16.261892</c:v>
                </c:pt>
                <c:pt idx="1520">
                  <c:v>16.261892</c:v>
                </c:pt>
                <c:pt idx="1521">
                  <c:v>16.261892</c:v>
                </c:pt>
                <c:pt idx="1522">
                  <c:v>16.261892</c:v>
                </c:pt>
                <c:pt idx="1523">
                  <c:v>16.261892</c:v>
                </c:pt>
                <c:pt idx="1524">
                  <c:v>16.261892</c:v>
                </c:pt>
                <c:pt idx="1525">
                  <c:v>16.261892</c:v>
                </c:pt>
                <c:pt idx="1526">
                  <c:v>16.261892</c:v>
                </c:pt>
                <c:pt idx="1527">
                  <c:v>16.261892</c:v>
                </c:pt>
                <c:pt idx="1528">
                  <c:v>16.261892</c:v>
                </c:pt>
                <c:pt idx="1529">
                  <c:v>16.261892</c:v>
                </c:pt>
                <c:pt idx="1530">
                  <c:v>16.261892</c:v>
                </c:pt>
                <c:pt idx="1531">
                  <c:v>16.261892</c:v>
                </c:pt>
                <c:pt idx="1532">
                  <c:v>16.261892</c:v>
                </c:pt>
                <c:pt idx="1533">
                  <c:v>16.261892</c:v>
                </c:pt>
                <c:pt idx="1534">
                  <c:v>16.261892</c:v>
                </c:pt>
                <c:pt idx="1535">
                  <c:v>17.256504</c:v>
                </c:pt>
                <c:pt idx="1536">
                  <c:v>17.256504</c:v>
                </c:pt>
                <c:pt idx="1537">
                  <c:v>17.256504</c:v>
                </c:pt>
                <c:pt idx="1538">
                  <c:v>17.256504</c:v>
                </c:pt>
                <c:pt idx="1539">
                  <c:v>17.256504</c:v>
                </c:pt>
                <c:pt idx="1540">
                  <c:v>17.256504</c:v>
                </c:pt>
                <c:pt idx="1541">
                  <c:v>17.256504</c:v>
                </c:pt>
                <c:pt idx="1542">
                  <c:v>17.256504</c:v>
                </c:pt>
                <c:pt idx="1543">
                  <c:v>17.256504</c:v>
                </c:pt>
                <c:pt idx="1544">
                  <c:v>17.256504</c:v>
                </c:pt>
                <c:pt idx="1545">
                  <c:v>17.256504</c:v>
                </c:pt>
                <c:pt idx="1546">
                  <c:v>17.256504</c:v>
                </c:pt>
                <c:pt idx="1547">
                  <c:v>17.256504</c:v>
                </c:pt>
                <c:pt idx="1548">
                  <c:v>17.256504</c:v>
                </c:pt>
                <c:pt idx="1549">
                  <c:v>17.256504</c:v>
                </c:pt>
                <c:pt idx="1550">
                  <c:v>17.256504</c:v>
                </c:pt>
                <c:pt idx="1551">
                  <c:v>17.256504</c:v>
                </c:pt>
                <c:pt idx="1552">
                  <c:v>17.256504</c:v>
                </c:pt>
                <c:pt idx="1553">
                  <c:v>17.256504</c:v>
                </c:pt>
                <c:pt idx="1554">
                  <c:v>17.256504</c:v>
                </c:pt>
                <c:pt idx="1555">
                  <c:v>17.256504</c:v>
                </c:pt>
                <c:pt idx="1556">
                  <c:v>17.256504</c:v>
                </c:pt>
                <c:pt idx="1557">
                  <c:v>17.505157000000001</c:v>
                </c:pt>
                <c:pt idx="1558">
                  <c:v>17.505157000000001</c:v>
                </c:pt>
                <c:pt idx="1559">
                  <c:v>17.505157000000001</c:v>
                </c:pt>
                <c:pt idx="1560">
                  <c:v>17.505157000000001</c:v>
                </c:pt>
                <c:pt idx="1561">
                  <c:v>17.505157000000001</c:v>
                </c:pt>
                <c:pt idx="1562">
                  <c:v>17.505157000000001</c:v>
                </c:pt>
                <c:pt idx="1563">
                  <c:v>17.505157000000001</c:v>
                </c:pt>
                <c:pt idx="1564">
                  <c:v>17.505157000000001</c:v>
                </c:pt>
                <c:pt idx="1565">
                  <c:v>17.505157000000001</c:v>
                </c:pt>
                <c:pt idx="1566">
                  <c:v>17.505157000000001</c:v>
                </c:pt>
                <c:pt idx="1567">
                  <c:v>17.505157000000001</c:v>
                </c:pt>
                <c:pt idx="1568">
                  <c:v>17.505157000000001</c:v>
                </c:pt>
                <c:pt idx="1569">
                  <c:v>17.505157000000001</c:v>
                </c:pt>
                <c:pt idx="1570">
                  <c:v>17.505157000000001</c:v>
                </c:pt>
                <c:pt idx="1571">
                  <c:v>17.505157000000001</c:v>
                </c:pt>
                <c:pt idx="1572">
                  <c:v>17.505157000000001</c:v>
                </c:pt>
                <c:pt idx="1573">
                  <c:v>17.505157000000001</c:v>
                </c:pt>
                <c:pt idx="1574">
                  <c:v>17.505157000000001</c:v>
                </c:pt>
                <c:pt idx="1575">
                  <c:v>17.505157000000001</c:v>
                </c:pt>
                <c:pt idx="1576">
                  <c:v>17.505157000000001</c:v>
                </c:pt>
                <c:pt idx="1577">
                  <c:v>17.505157000000001</c:v>
                </c:pt>
                <c:pt idx="1578">
                  <c:v>18.151653</c:v>
                </c:pt>
                <c:pt idx="1579">
                  <c:v>18.151653</c:v>
                </c:pt>
                <c:pt idx="1580">
                  <c:v>18.151653</c:v>
                </c:pt>
                <c:pt idx="1581">
                  <c:v>18.151653</c:v>
                </c:pt>
                <c:pt idx="1582">
                  <c:v>18.151653</c:v>
                </c:pt>
                <c:pt idx="1583">
                  <c:v>18.151653</c:v>
                </c:pt>
                <c:pt idx="1584">
                  <c:v>18.151653</c:v>
                </c:pt>
                <c:pt idx="1585">
                  <c:v>18.151653</c:v>
                </c:pt>
                <c:pt idx="1586">
                  <c:v>18.151653</c:v>
                </c:pt>
                <c:pt idx="1587">
                  <c:v>18.151653</c:v>
                </c:pt>
                <c:pt idx="1588">
                  <c:v>18.151653</c:v>
                </c:pt>
                <c:pt idx="1589">
                  <c:v>18.151653</c:v>
                </c:pt>
                <c:pt idx="1590">
                  <c:v>18.151653</c:v>
                </c:pt>
                <c:pt idx="1591">
                  <c:v>18.151653</c:v>
                </c:pt>
                <c:pt idx="1592">
                  <c:v>18.151653</c:v>
                </c:pt>
                <c:pt idx="1593">
                  <c:v>18.151653</c:v>
                </c:pt>
                <c:pt idx="1594">
                  <c:v>18.151653</c:v>
                </c:pt>
                <c:pt idx="1595">
                  <c:v>18.151653</c:v>
                </c:pt>
                <c:pt idx="1596">
                  <c:v>18.151653</c:v>
                </c:pt>
                <c:pt idx="1597">
                  <c:v>18.151653</c:v>
                </c:pt>
                <c:pt idx="1598">
                  <c:v>18.151653</c:v>
                </c:pt>
                <c:pt idx="1599">
                  <c:v>18.151653</c:v>
                </c:pt>
                <c:pt idx="1600">
                  <c:v>18.151653</c:v>
                </c:pt>
                <c:pt idx="1601">
                  <c:v>18.151653</c:v>
                </c:pt>
                <c:pt idx="1602">
                  <c:v>18.151653</c:v>
                </c:pt>
                <c:pt idx="1603">
                  <c:v>18.151653</c:v>
                </c:pt>
                <c:pt idx="1604">
                  <c:v>18.151653</c:v>
                </c:pt>
                <c:pt idx="1605">
                  <c:v>18.151653</c:v>
                </c:pt>
                <c:pt idx="1606">
                  <c:v>18.151653</c:v>
                </c:pt>
                <c:pt idx="1607">
                  <c:v>18.151653</c:v>
                </c:pt>
                <c:pt idx="1608">
                  <c:v>18.151653</c:v>
                </c:pt>
                <c:pt idx="1609">
                  <c:v>18.151653</c:v>
                </c:pt>
                <c:pt idx="1610">
                  <c:v>18.151653</c:v>
                </c:pt>
                <c:pt idx="1611">
                  <c:v>18.151653</c:v>
                </c:pt>
                <c:pt idx="1612">
                  <c:v>18.151653</c:v>
                </c:pt>
                <c:pt idx="1613">
                  <c:v>18.151653</c:v>
                </c:pt>
                <c:pt idx="1614">
                  <c:v>18.151653</c:v>
                </c:pt>
                <c:pt idx="1615">
                  <c:v>18.151653</c:v>
                </c:pt>
                <c:pt idx="1616">
                  <c:v>18.151653</c:v>
                </c:pt>
                <c:pt idx="1617">
                  <c:v>18.151653</c:v>
                </c:pt>
                <c:pt idx="1618">
                  <c:v>17.833378</c:v>
                </c:pt>
                <c:pt idx="1619">
                  <c:v>17.833378</c:v>
                </c:pt>
                <c:pt idx="1620">
                  <c:v>17.833378</c:v>
                </c:pt>
                <c:pt idx="1621">
                  <c:v>17.833378</c:v>
                </c:pt>
                <c:pt idx="1622">
                  <c:v>17.833378</c:v>
                </c:pt>
                <c:pt idx="1623">
                  <c:v>17.833378</c:v>
                </c:pt>
                <c:pt idx="1624">
                  <c:v>17.833378</c:v>
                </c:pt>
                <c:pt idx="1625">
                  <c:v>17.833378</c:v>
                </c:pt>
                <c:pt idx="1626">
                  <c:v>17.833378</c:v>
                </c:pt>
                <c:pt idx="1627">
                  <c:v>17.833378</c:v>
                </c:pt>
                <c:pt idx="1628">
                  <c:v>17.833378</c:v>
                </c:pt>
                <c:pt idx="1629">
                  <c:v>17.833378</c:v>
                </c:pt>
                <c:pt idx="1630">
                  <c:v>17.833378</c:v>
                </c:pt>
                <c:pt idx="1631">
                  <c:v>17.833378</c:v>
                </c:pt>
                <c:pt idx="1632">
                  <c:v>17.833378</c:v>
                </c:pt>
                <c:pt idx="1633">
                  <c:v>17.833378</c:v>
                </c:pt>
                <c:pt idx="1634">
                  <c:v>17.833378</c:v>
                </c:pt>
                <c:pt idx="1635">
                  <c:v>17.833378</c:v>
                </c:pt>
                <c:pt idx="1636">
                  <c:v>17.833378</c:v>
                </c:pt>
                <c:pt idx="1637">
                  <c:v>17.833378</c:v>
                </c:pt>
                <c:pt idx="1638">
                  <c:v>17.833378</c:v>
                </c:pt>
                <c:pt idx="1639">
                  <c:v>18.300846</c:v>
                </c:pt>
                <c:pt idx="1640">
                  <c:v>18.300846</c:v>
                </c:pt>
                <c:pt idx="1641">
                  <c:v>18.300846</c:v>
                </c:pt>
                <c:pt idx="1642">
                  <c:v>18.300846</c:v>
                </c:pt>
                <c:pt idx="1643">
                  <c:v>18.300846</c:v>
                </c:pt>
                <c:pt idx="1644">
                  <c:v>18.300846</c:v>
                </c:pt>
                <c:pt idx="1645">
                  <c:v>18.300846</c:v>
                </c:pt>
                <c:pt idx="1646">
                  <c:v>18.300846</c:v>
                </c:pt>
                <c:pt idx="1647">
                  <c:v>18.300846</c:v>
                </c:pt>
                <c:pt idx="1648">
                  <c:v>18.300846</c:v>
                </c:pt>
                <c:pt idx="1649">
                  <c:v>18.300846</c:v>
                </c:pt>
                <c:pt idx="1650">
                  <c:v>18.300846</c:v>
                </c:pt>
                <c:pt idx="1651">
                  <c:v>18.300846</c:v>
                </c:pt>
                <c:pt idx="1652">
                  <c:v>18.300846</c:v>
                </c:pt>
                <c:pt idx="1653">
                  <c:v>18.300846</c:v>
                </c:pt>
                <c:pt idx="1654">
                  <c:v>18.300846</c:v>
                </c:pt>
                <c:pt idx="1655">
                  <c:v>18.300846</c:v>
                </c:pt>
                <c:pt idx="1656">
                  <c:v>18.300846</c:v>
                </c:pt>
                <c:pt idx="1657">
                  <c:v>18.300846</c:v>
                </c:pt>
                <c:pt idx="1658">
                  <c:v>18.300846</c:v>
                </c:pt>
                <c:pt idx="1659">
                  <c:v>18.688744</c:v>
                </c:pt>
                <c:pt idx="1660">
                  <c:v>18.688744</c:v>
                </c:pt>
                <c:pt idx="1661">
                  <c:v>18.688744</c:v>
                </c:pt>
                <c:pt idx="1662">
                  <c:v>18.688744</c:v>
                </c:pt>
                <c:pt idx="1663">
                  <c:v>18.688744</c:v>
                </c:pt>
                <c:pt idx="1664">
                  <c:v>18.688744</c:v>
                </c:pt>
                <c:pt idx="1665">
                  <c:v>18.688744</c:v>
                </c:pt>
                <c:pt idx="1666">
                  <c:v>18.688744</c:v>
                </c:pt>
                <c:pt idx="1667">
                  <c:v>18.688744</c:v>
                </c:pt>
                <c:pt idx="1668">
                  <c:v>18.688744</c:v>
                </c:pt>
                <c:pt idx="1669">
                  <c:v>18.688744</c:v>
                </c:pt>
                <c:pt idx="1670">
                  <c:v>18.688744</c:v>
                </c:pt>
                <c:pt idx="1671">
                  <c:v>18.688744</c:v>
                </c:pt>
                <c:pt idx="1672">
                  <c:v>18.688744</c:v>
                </c:pt>
                <c:pt idx="1673">
                  <c:v>18.688744</c:v>
                </c:pt>
                <c:pt idx="1674">
                  <c:v>18.688744</c:v>
                </c:pt>
                <c:pt idx="1675">
                  <c:v>18.688744</c:v>
                </c:pt>
                <c:pt idx="1676">
                  <c:v>18.688744</c:v>
                </c:pt>
                <c:pt idx="1677">
                  <c:v>18.688744</c:v>
                </c:pt>
                <c:pt idx="1678">
                  <c:v>18.688744</c:v>
                </c:pt>
                <c:pt idx="1679">
                  <c:v>18.688744</c:v>
                </c:pt>
                <c:pt idx="1680">
                  <c:v>18.738474</c:v>
                </c:pt>
                <c:pt idx="1681">
                  <c:v>18.738474</c:v>
                </c:pt>
                <c:pt idx="1682">
                  <c:v>18.738474</c:v>
                </c:pt>
                <c:pt idx="1683">
                  <c:v>18.738474</c:v>
                </c:pt>
                <c:pt idx="1684">
                  <c:v>18.738474</c:v>
                </c:pt>
                <c:pt idx="1685">
                  <c:v>18.738474</c:v>
                </c:pt>
                <c:pt idx="1686">
                  <c:v>18.738474</c:v>
                </c:pt>
                <c:pt idx="1687">
                  <c:v>18.738474</c:v>
                </c:pt>
                <c:pt idx="1688">
                  <c:v>18.738474</c:v>
                </c:pt>
                <c:pt idx="1689">
                  <c:v>18.738474</c:v>
                </c:pt>
                <c:pt idx="1690">
                  <c:v>18.738474</c:v>
                </c:pt>
                <c:pt idx="1691">
                  <c:v>18.738474</c:v>
                </c:pt>
                <c:pt idx="1692">
                  <c:v>18.738474</c:v>
                </c:pt>
                <c:pt idx="1693">
                  <c:v>18.738474</c:v>
                </c:pt>
                <c:pt idx="1694">
                  <c:v>18.738474</c:v>
                </c:pt>
                <c:pt idx="1695">
                  <c:v>18.738474</c:v>
                </c:pt>
                <c:pt idx="1696">
                  <c:v>18.738474</c:v>
                </c:pt>
                <c:pt idx="1697">
                  <c:v>18.738474</c:v>
                </c:pt>
                <c:pt idx="1698">
                  <c:v>18.738474</c:v>
                </c:pt>
                <c:pt idx="1699">
                  <c:v>18.738474</c:v>
                </c:pt>
                <c:pt idx="1700">
                  <c:v>18.738474</c:v>
                </c:pt>
                <c:pt idx="1701">
                  <c:v>18.738474</c:v>
                </c:pt>
                <c:pt idx="1702">
                  <c:v>20.439260000000001</c:v>
                </c:pt>
                <c:pt idx="1703">
                  <c:v>20.439260000000001</c:v>
                </c:pt>
                <c:pt idx="1704">
                  <c:v>20.439260000000001</c:v>
                </c:pt>
                <c:pt idx="1705">
                  <c:v>20.439260000000001</c:v>
                </c:pt>
                <c:pt idx="1706">
                  <c:v>20.439260000000001</c:v>
                </c:pt>
                <c:pt idx="1707">
                  <c:v>20.439260000000001</c:v>
                </c:pt>
                <c:pt idx="1708">
                  <c:v>20.439260000000001</c:v>
                </c:pt>
                <c:pt idx="1709">
                  <c:v>20.439260000000001</c:v>
                </c:pt>
                <c:pt idx="1710">
                  <c:v>20.439260000000001</c:v>
                </c:pt>
                <c:pt idx="1711">
                  <c:v>20.439260000000001</c:v>
                </c:pt>
                <c:pt idx="1712">
                  <c:v>20.439260000000001</c:v>
                </c:pt>
                <c:pt idx="1713">
                  <c:v>20.439260000000001</c:v>
                </c:pt>
                <c:pt idx="1714">
                  <c:v>20.439260000000001</c:v>
                </c:pt>
                <c:pt idx="1715">
                  <c:v>20.439260000000001</c:v>
                </c:pt>
                <c:pt idx="1716">
                  <c:v>20.439260000000001</c:v>
                </c:pt>
                <c:pt idx="1717">
                  <c:v>20.439260000000001</c:v>
                </c:pt>
                <c:pt idx="1718">
                  <c:v>20.439260000000001</c:v>
                </c:pt>
                <c:pt idx="1719">
                  <c:v>20.439260000000001</c:v>
                </c:pt>
                <c:pt idx="1720">
                  <c:v>20.439260000000001</c:v>
                </c:pt>
                <c:pt idx="1721">
                  <c:v>20.439260000000001</c:v>
                </c:pt>
                <c:pt idx="1722">
                  <c:v>18.499766999999999</c:v>
                </c:pt>
                <c:pt idx="1723">
                  <c:v>18.499766999999999</c:v>
                </c:pt>
                <c:pt idx="1724">
                  <c:v>18.499766999999999</c:v>
                </c:pt>
                <c:pt idx="1725">
                  <c:v>18.499766999999999</c:v>
                </c:pt>
                <c:pt idx="1726">
                  <c:v>18.499766999999999</c:v>
                </c:pt>
                <c:pt idx="1727">
                  <c:v>18.499766999999999</c:v>
                </c:pt>
                <c:pt idx="1728">
                  <c:v>18.499766999999999</c:v>
                </c:pt>
                <c:pt idx="1729">
                  <c:v>18.499766999999999</c:v>
                </c:pt>
                <c:pt idx="1730">
                  <c:v>18.499766999999999</c:v>
                </c:pt>
                <c:pt idx="1731">
                  <c:v>18.499766999999999</c:v>
                </c:pt>
                <c:pt idx="1732">
                  <c:v>18.499766999999999</c:v>
                </c:pt>
                <c:pt idx="1733">
                  <c:v>18.499766999999999</c:v>
                </c:pt>
                <c:pt idx="1734">
                  <c:v>18.499766999999999</c:v>
                </c:pt>
                <c:pt idx="1735">
                  <c:v>18.499766999999999</c:v>
                </c:pt>
                <c:pt idx="1736">
                  <c:v>18.499766999999999</c:v>
                </c:pt>
                <c:pt idx="1737">
                  <c:v>18.499766999999999</c:v>
                </c:pt>
                <c:pt idx="1738">
                  <c:v>18.499766999999999</c:v>
                </c:pt>
                <c:pt idx="1739">
                  <c:v>18.499766999999999</c:v>
                </c:pt>
                <c:pt idx="1740">
                  <c:v>18.499766999999999</c:v>
                </c:pt>
                <c:pt idx="1741">
                  <c:v>18.499766999999999</c:v>
                </c:pt>
                <c:pt idx="1742">
                  <c:v>18.499766999999999</c:v>
                </c:pt>
                <c:pt idx="1743">
                  <c:v>19.852440000000001</c:v>
                </c:pt>
                <c:pt idx="1744">
                  <c:v>19.852440000000001</c:v>
                </c:pt>
                <c:pt idx="1745">
                  <c:v>19.852440000000001</c:v>
                </c:pt>
                <c:pt idx="1746">
                  <c:v>19.852440000000001</c:v>
                </c:pt>
                <c:pt idx="1747">
                  <c:v>19.852440000000001</c:v>
                </c:pt>
                <c:pt idx="1748">
                  <c:v>19.852440000000001</c:v>
                </c:pt>
                <c:pt idx="1749">
                  <c:v>19.852440000000001</c:v>
                </c:pt>
                <c:pt idx="1750">
                  <c:v>19.852440000000001</c:v>
                </c:pt>
                <c:pt idx="1751">
                  <c:v>19.852440000000001</c:v>
                </c:pt>
                <c:pt idx="1752">
                  <c:v>19.852440000000001</c:v>
                </c:pt>
                <c:pt idx="1753">
                  <c:v>19.852440000000001</c:v>
                </c:pt>
                <c:pt idx="1754">
                  <c:v>19.852440000000001</c:v>
                </c:pt>
                <c:pt idx="1755">
                  <c:v>19.852440000000001</c:v>
                </c:pt>
                <c:pt idx="1756">
                  <c:v>19.852440000000001</c:v>
                </c:pt>
                <c:pt idx="1757">
                  <c:v>19.852440000000001</c:v>
                </c:pt>
                <c:pt idx="1758">
                  <c:v>19.852440000000001</c:v>
                </c:pt>
                <c:pt idx="1759">
                  <c:v>19.852440000000001</c:v>
                </c:pt>
                <c:pt idx="1760">
                  <c:v>19.852440000000001</c:v>
                </c:pt>
                <c:pt idx="1761">
                  <c:v>19.852440000000001</c:v>
                </c:pt>
                <c:pt idx="1762">
                  <c:v>19.852440000000001</c:v>
                </c:pt>
                <c:pt idx="1763">
                  <c:v>19.852440000000001</c:v>
                </c:pt>
                <c:pt idx="1764">
                  <c:v>19.782816</c:v>
                </c:pt>
                <c:pt idx="1765">
                  <c:v>19.782816</c:v>
                </c:pt>
                <c:pt idx="1766">
                  <c:v>19.782816</c:v>
                </c:pt>
                <c:pt idx="1767">
                  <c:v>19.782816</c:v>
                </c:pt>
                <c:pt idx="1768">
                  <c:v>19.782816</c:v>
                </c:pt>
                <c:pt idx="1769">
                  <c:v>19.782816</c:v>
                </c:pt>
                <c:pt idx="1770">
                  <c:v>19.782816</c:v>
                </c:pt>
                <c:pt idx="1771">
                  <c:v>19.782816</c:v>
                </c:pt>
                <c:pt idx="1772">
                  <c:v>19.782816</c:v>
                </c:pt>
                <c:pt idx="1773">
                  <c:v>19.782816</c:v>
                </c:pt>
                <c:pt idx="1774">
                  <c:v>19.782816</c:v>
                </c:pt>
                <c:pt idx="1775">
                  <c:v>19.782816</c:v>
                </c:pt>
                <c:pt idx="1776">
                  <c:v>19.782816</c:v>
                </c:pt>
                <c:pt idx="1777">
                  <c:v>19.782816</c:v>
                </c:pt>
                <c:pt idx="1778">
                  <c:v>19.782816</c:v>
                </c:pt>
                <c:pt idx="1779">
                  <c:v>19.782816</c:v>
                </c:pt>
                <c:pt idx="1780">
                  <c:v>19.782816</c:v>
                </c:pt>
                <c:pt idx="1781">
                  <c:v>19.782816</c:v>
                </c:pt>
                <c:pt idx="1782">
                  <c:v>19.782816</c:v>
                </c:pt>
                <c:pt idx="1783">
                  <c:v>19.782816</c:v>
                </c:pt>
                <c:pt idx="1784">
                  <c:v>21.831714999999999</c:v>
                </c:pt>
                <c:pt idx="1785">
                  <c:v>21.831714999999999</c:v>
                </c:pt>
                <c:pt idx="1786">
                  <c:v>21.831714999999999</c:v>
                </c:pt>
                <c:pt idx="1787">
                  <c:v>21.831714999999999</c:v>
                </c:pt>
                <c:pt idx="1788">
                  <c:v>21.831714999999999</c:v>
                </c:pt>
                <c:pt idx="1789">
                  <c:v>21.831714999999999</c:v>
                </c:pt>
                <c:pt idx="1790">
                  <c:v>21.831714999999999</c:v>
                </c:pt>
                <c:pt idx="1791">
                  <c:v>21.831714999999999</c:v>
                </c:pt>
                <c:pt idx="1792">
                  <c:v>21.831714999999999</c:v>
                </c:pt>
                <c:pt idx="1793">
                  <c:v>21.831714999999999</c:v>
                </c:pt>
                <c:pt idx="1794">
                  <c:v>21.831714999999999</c:v>
                </c:pt>
                <c:pt idx="1795">
                  <c:v>21.831714999999999</c:v>
                </c:pt>
                <c:pt idx="1796">
                  <c:v>21.831714999999999</c:v>
                </c:pt>
                <c:pt idx="1797">
                  <c:v>21.831714999999999</c:v>
                </c:pt>
                <c:pt idx="1798">
                  <c:v>21.831714999999999</c:v>
                </c:pt>
                <c:pt idx="1799">
                  <c:v>21.831714999999999</c:v>
                </c:pt>
                <c:pt idx="1800">
                  <c:v>21.831714999999999</c:v>
                </c:pt>
                <c:pt idx="1801">
                  <c:v>21.831714999999999</c:v>
                </c:pt>
                <c:pt idx="1802">
                  <c:v>21.831714999999999</c:v>
                </c:pt>
                <c:pt idx="1803">
                  <c:v>21.831714999999999</c:v>
                </c:pt>
                <c:pt idx="1804">
                  <c:v>21.831714999999999</c:v>
                </c:pt>
                <c:pt idx="1805">
                  <c:v>21.831714999999999</c:v>
                </c:pt>
                <c:pt idx="1806">
                  <c:v>23.025248999999999</c:v>
                </c:pt>
                <c:pt idx="1807">
                  <c:v>22.776596000000001</c:v>
                </c:pt>
                <c:pt idx="1808">
                  <c:v>22.786543000000002</c:v>
                </c:pt>
                <c:pt idx="1809">
                  <c:v>22.970545000000001</c:v>
                </c:pt>
                <c:pt idx="1810">
                  <c:v>23.572285000000001</c:v>
                </c:pt>
                <c:pt idx="1811">
                  <c:v>23.07498</c:v>
                </c:pt>
                <c:pt idx="1812">
                  <c:v>22.832294000000001</c:v>
                </c:pt>
                <c:pt idx="1813">
                  <c:v>22.577674999999999</c:v>
                </c:pt>
                <c:pt idx="1814">
                  <c:v>22.245474000000002</c:v>
                </c:pt>
                <c:pt idx="1815">
                  <c:v>22.030638</c:v>
                </c:pt>
                <c:pt idx="1816">
                  <c:v>22.433454999999999</c:v>
                </c:pt>
                <c:pt idx="1817">
                  <c:v>22.726866000000001</c:v>
                </c:pt>
                <c:pt idx="1818">
                  <c:v>22.975517</c:v>
                </c:pt>
                <c:pt idx="1819">
                  <c:v>22.726866000000001</c:v>
                </c:pt>
                <c:pt idx="1820">
                  <c:v>22.627403000000001</c:v>
                </c:pt>
                <c:pt idx="1821">
                  <c:v>22.577674999999999</c:v>
                </c:pt>
                <c:pt idx="1822">
                  <c:v>22.537889</c:v>
                </c:pt>
                <c:pt idx="1823">
                  <c:v>22.537889</c:v>
                </c:pt>
                <c:pt idx="1824">
                  <c:v>22.915839999999999</c:v>
                </c:pt>
                <c:pt idx="1825">
                  <c:v>23.423093999999999</c:v>
                </c:pt>
                <c:pt idx="1826">
                  <c:v>23.793088999999998</c:v>
                </c:pt>
                <c:pt idx="1827">
                  <c:v>24.019859</c:v>
                </c:pt>
                <c:pt idx="1828">
                  <c:v>23.740373999999999</c:v>
                </c:pt>
                <c:pt idx="1829">
                  <c:v>23.7911</c:v>
                </c:pt>
                <c:pt idx="1830">
                  <c:v>23.930346</c:v>
                </c:pt>
                <c:pt idx="1831">
                  <c:v>23.969135000000001</c:v>
                </c:pt>
                <c:pt idx="1832">
                  <c:v>24.163084000000001</c:v>
                </c:pt>
                <c:pt idx="1833">
                  <c:v>24.367972999999999</c:v>
                </c:pt>
                <c:pt idx="1834">
                  <c:v>24.676303999999998</c:v>
                </c:pt>
                <c:pt idx="1835">
                  <c:v>24.835442</c:v>
                </c:pt>
                <c:pt idx="1836">
                  <c:v>25.064201000000001</c:v>
                </c:pt>
                <c:pt idx="1837">
                  <c:v>25.243233</c:v>
                </c:pt>
                <c:pt idx="1838">
                  <c:v>24.573858000000001</c:v>
                </c:pt>
                <c:pt idx="1839">
                  <c:v>24.576841000000002</c:v>
                </c:pt>
                <c:pt idx="1840">
                  <c:v>24.37792</c:v>
                </c:pt>
                <c:pt idx="1841">
                  <c:v>24.37792</c:v>
                </c:pt>
                <c:pt idx="1842">
                  <c:v>24.159105</c:v>
                </c:pt>
                <c:pt idx="1843">
                  <c:v>24.457488999999999</c:v>
                </c:pt>
                <c:pt idx="1844">
                  <c:v>24.707135999999998</c:v>
                </c:pt>
                <c:pt idx="1845">
                  <c:v>24.358028000000001</c:v>
                </c:pt>
                <c:pt idx="1846">
                  <c:v>24.069590000000002</c:v>
                </c:pt>
                <c:pt idx="1847">
                  <c:v>24.318242999999999</c:v>
                </c:pt>
                <c:pt idx="1848">
                  <c:v>24.417704000000001</c:v>
                </c:pt>
                <c:pt idx="1849">
                  <c:v>24.666357000000001</c:v>
                </c:pt>
                <c:pt idx="1850">
                  <c:v>24.487328000000002</c:v>
                </c:pt>
                <c:pt idx="1851">
                  <c:v>24.447541999999999</c:v>
                </c:pt>
                <c:pt idx="1852">
                  <c:v>24.745926000000001</c:v>
                </c:pt>
                <c:pt idx="1853">
                  <c:v>24.726033999999999</c:v>
                </c:pt>
                <c:pt idx="1854">
                  <c:v>25.163664000000001</c:v>
                </c:pt>
                <c:pt idx="1855">
                  <c:v>25.621182999999998</c:v>
                </c:pt>
                <c:pt idx="1856">
                  <c:v>25.859891999999999</c:v>
                </c:pt>
                <c:pt idx="1857">
                  <c:v>26.510366000000001</c:v>
                </c:pt>
                <c:pt idx="1858">
                  <c:v>25.641075000000001</c:v>
                </c:pt>
                <c:pt idx="1859">
                  <c:v>25.631129999999999</c:v>
                </c:pt>
                <c:pt idx="1860">
                  <c:v>25.839998000000001</c:v>
                </c:pt>
                <c:pt idx="1861">
                  <c:v>25.789272</c:v>
                </c:pt>
                <c:pt idx="1862">
                  <c:v>26.128435</c:v>
                </c:pt>
                <c:pt idx="1863">
                  <c:v>26.506388000000001</c:v>
                </c:pt>
                <c:pt idx="1864">
                  <c:v>26.010076999999999</c:v>
                </c:pt>
                <c:pt idx="1865">
                  <c:v>26.026985</c:v>
                </c:pt>
                <c:pt idx="1866">
                  <c:v>26.109537</c:v>
                </c:pt>
                <c:pt idx="1867">
                  <c:v>26.019027999999999</c:v>
                </c:pt>
                <c:pt idx="1868">
                  <c:v>26.158273999999999</c:v>
                </c:pt>
                <c:pt idx="1869">
                  <c:v>25.749489000000001</c:v>
                </c:pt>
                <c:pt idx="1870">
                  <c:v>25.999136</c:v>
                </c:pt>
                <c:pt idx="1871">
                  <c:v>25.999136</c:v>
                </c:pt>
                <c:pt idx="1872">
                  <c:v>25.999136</c:v>
                </c:pt>
                <c:pt idx="1873">
                  <c:v>26.774933000000001</c:v>
                </c:pt>
                <c:pt idx="1874">
                  <c:v>26.745094000000002</c:v>
                </c:pt>
                <c:pt idx="1875">
                  <c:v>27.228476000000001</c:v>
                </c:pt>
                <c:pt idx="1876">
                  <c:v>26.993748</c:v>
                </c:pt>
                <c:pt idx="1877">
                  <c:v>26.804770999999999</c:v>
                </c:pt>
                <c:pt idx="1878">
                  <c:v>27.191675</c:v>
                </c:pt>
                <c:pt idx="1879">
                  <c:v>27.500999</c:v>
                </c:pt>
                <c:pt idx="1880">
                  <c:v>27.898844</c:v>
                </c:pt>
                <c:pt idx="1881">
                  <c:v>27.749652999999999</c:v>
                </c:pt>
                <c:pt idx="1882">
                  <c:v>28.147494999999999</c:v>
                </c:pt>
                <c:pt idx="1883">
                  <c:v>28.346418</c:v>
                </c:pt>
                <c:pt idx="1884">
                  <c:v>27.963493</c:v>
                </c:pt>
                <c:pt idx="1885">
                  <c:v>28.53838</c:v>
                </c:pt>
                <c:pt idx="1886">
                  <c:v>28.246957999999999</c:v>
                </c:pt>
                <c:pt idx="1887">
                  <c:v>28.246957999999999</c:v>
                </c:pt>
                <c:pt idx="1888">
                  <c:v>27.948574000000001</c:v>
                </c:pt>
                <c:pt idx="1889">
                  <c:v>27.799381</c:v>
                </c:pt>
                <c:pt idx="1890">
                  <c:v>27.799381</c:v>
                </c:pt>
                <c:pt idx="1891">
                  <c:v>27.366727999999998</c:v>
                </c:pt>
                <c:pt idx="1892">
                  <c:v>26.897269999999999</c:v>
                </c:pt>
                <c:pt idx="1893">
                  <c:v>26.456657</c:v>
                </c:pt>
                <c:pt idx="1894">
                  <c:v>25.81016</c:v>
                </c:pt>
                <c:pt idx="1895">
                  <c:v>25.411321999999998</c:v>
                </c:pt>
                <c:pt idx="1896">
                  <c:v>24.755873000000001</c:v>
                </c:pt>
                <c:pt idx="1897">
                  <c:v>25.285999</c:v>
                </c:pt>
                <c:pt idx="1898">
                  <c:v>25.362584999999999</c:v>
                </c:pt>
                <c:pt idx="1899">
                  <c:v>25.046299000000001</c:v>
                </c:pt>
                <c:pt idx="1900">
                  <c:v>24.976676999999999</c:v>
                </c:pt>
                <c:pt idx="1901">
                  <c:v>25.511778</c:v>
                </c:pt>
                <c:pt idx="1902">
                  <c:v>24.566896</c:v>
                </c:pt>
                <c:pt idx="1903">
                  <c:v>24.517164000000001</c:v>
                </c:pt>
                <c:pt idx="1904">
                  <c:v>24.467435999999999</c:v>
                </c:pt>
                <c:pt idx="1905">
                  <c:v>24.367972999999999</c:v>
                </c:pt>
                <c:pt idx="1906">
                  <c:v>24.517164000000001</c:v>
                </c:pt>
                <c:pt idx="1907">
                  <c:v>24.375931000000001</c:v>
                </c:pt>
                <c:pt idx="1908">
                  <c:v>23.994994999999999</c:v>
                </c:pt>
                <c:pt idx="1909">
                  <c:v>24.318242999999999</c:v>
                </c:pt>
                <c:pt idx="1910">
                  <c:v>24.586787999999999</c:v>
                </c:pt>
                <c:pt idx="1911">
                  <c:v>24.497271999999999</c:v>
                </c:pt>
                <c:pt idx="1912">
                  <c:v>25.014471</c:v>
                </c:pt>
                <c:pt idx="1913">
                  <c:v>25.506803999999999</c:v>
                </c:pt>
                <c:pt idx="1914">
                  <c:v>25.14377</c:v>
                </c:pt>
                <c:pt idx="1915">
                  <c:v>25.034362999999999</c:v>
                </c:pt>
                <c:pt idx="1916">
                  <c:v>24.726033999999999</c:v>
                </c:pt>
                <c:pt idx="1917">
                  <c:v>25.123878000000001</c:v>
                </c:pt>
                <c:pt idx="1918">
                  <c:v>25.084092999999999</c:v>
                </c:pt>
                <c:pt idx="1919">
                  <c:v>25.285999</c:v>
                </c:pt>
                <c:pt idx="1920">
                  <c:v>24.995573</c:v>
                </c:pt>
                <c:pt idx="1921">
                  <c:v>24.069590000000002</c:v>
                </c:pt>
                <c:pt idx="1922">
                  <c:v>24.069590000000002</c:v>
                </c:pt>
                <c:pt idx="1923">
                  <c:v>23.820938000000002</c:v>
                </c:pt>
                <c:pt idx="1924">
                  <c:v>23.910454000000001</c:v>
                </c:pt>
                <c:pt idx="1925">
                  <c:v>24.815550000000002</c:v>
                </c:pt>
                <c:pt idx="1926">
                  <c:v>24.881193</c:v>
                </c:pt>
                <c:pt idx="1927">
                  <c:v>24.865278</c:v>
                </c:pt>
                <c:pt idx="1928">
                  <c:v>24.666357000000001</c:v>
                </c:pt>
                <c:pt idx="1929">
                  <c:v>24.474398000000001</c:v>
                </c:pt>
                <c:pt idx="1930">
                  <c:v>24.268512999999999</c:v>
                </c:pt>
                <c:pt idx="1931">
                  <c:v>24.119322</c:v>
                </c:pt>
                <c:pt idx="1932">
                  <c:v>24.348082000000002</c:v>
                </c:pt>
                <c:pt idx="1933">
                  <c:v>24.109375</c:v>
                </c:pt>
                <c:pt idx="1934">
                  <c:v>23.920399</c:v>
                </c:pt>
                <c:pt idx="1935">
                  <c:v>23.900507000000001</c:v>
                </c:pt>
                <c:pt idx="1936">
                  <c:v>24.149158</c:v>
                </c:pt>
                <c:pt idx="1937">
                  <c:v>24.387865000000001</c:v>
                </c:pt>
                <c:pt idx="1938">
                  <c:v>24.099428</c:v>
                </c:pt>
                <c:pt idx="1939">
                  <c:v>23.825911000000001</c:v>
                </c:pt>
                <c:pt idx="1940">
                  <c:v>23.721478000000001</c:v>
                </c:pt>
                <c:pt idx="1941">
                  <c:v>23.413146999999999</c:v>
                </c:pt>
                <c:pt idx="1942">
                  <c:v>23.820938000000002</c:v>
                </c:pt>
                <c:pt idx="1943">
                  <c:v>24.218782000000001</c:v>
                </c:pt>
                <c:pt idx="1944">
                  <c:v>24.076553000000001</c:v>
                </c:pt>
                <c:pt idx="1945">
                  <c:v>23.990023000000001</c:v>
                </c:pt>
                <c:pt idx="1946">
                  <c:v>23.999967999999999</c:v>
                </c:pt>
                <c:pt idx="1947">
                  <c:v>24.278459999999999</c:v>
                </c:pt>
                <c:pt idx="1948">
                  <c:v>24.815550000000002</c:v>
                </c:pt>
                <c:pt idx="1949">
                  <c:v>24.95579</c:v>
                </c:pt>
                <c:pt idx="1950">
                  <c:v>24.846381999999998</c:v>
                </c:pt>
                <c:pt idx="1951">
                  <c:v>24.570872999999999</c:v>
                </c:pt>
                <c:pt idx="1952">
                  <c:v>24.353054</c:v>
                </c:pt>
                <c:pt idx="1953">
                  <c:v>24.616627000000001</c:v>
                </c:pt>
                <c:pt idx="1954">
                  <c:v>24.666357000000001</c:v>
                </c:pt>
                <c:pt idx="1955">
                  <c:v>24.268512999999999</c:v>
                </c:pt>
                <c:pt idx="1956">
                  <c:v>23.990023000000001</c:v>
                </c:pt>
                <c:pt idx="1957">
                  <c:v>23.751314000000001</c:v>
                </c:pt>
                <c:pt idx="1958">
                  <c:v>24.298351</c:v>
                </c:pt>
                <c:pt idx="1959">
                  <c:v>24.069590000000002</c:v>
                </c:pt>
                <c:pt idx="1960">
                  <c:v>24.566896</c:v>
                </c:pt>
                <c:pt idx="1961">
                  <c:v>24.464451</c:v>
                </c:pt>
                <c:pt idx="1962">
                  <c:v>24.141203000000001</c:v>
                </c:pt>
                <c:pt idx="1963">
                  <c:v>24.263539999999999</c:v>
                </c:pt>
                <c:pt idx="1964">
                  <c:v>23.717499</c:v>
                </c:pt>
                <c:pt idx="1965">
                  <c:v>23.383308</c:v>
                </c:pt>
                <c:pt idx="1966">
                  <c:v>23.209250999999998</c:v>
                </c:pt>
                <c:pt idx="1967">
                  <c:v>23.771208000000001</c:v>
                </c:pt>
                <c:pt idx="1968">
                  <c:v>23.870667999999998</c:v>
                </c:pt>
                <c:pt idx="1969">
                  <c:v>23.225166000000002</c:v>
                </c:pt>
                <c:pt idx="1970">
                  <c:v>23.721478000000001</c:v>
                </c:pt>
                <c:pt idx="1971">
                  <c:v>23.876636999999999</c:v>
                </c:pt>
                <c:pt idx="1972">
                  <c:v>24.304319</c:v>
                </c:pt>
                <c:pt idx="1973">
                  <c:v>24.069590000000002</c:v>
                </c:pt>
                <c:pt idx="1974">
                  <c:v>24.308295999999999</c:v>
                </c:pt>
                <c:pt idx="1975">
                  <c:v>24.806597</c:v>
                </c:pt>
                <c:pt idx="1976">
                  <c:v>24.726033999999999</c:v>
                </c:pt>
                <c:pt idx="1977">
                  <c:v>24.745926000000001</c:v>
                </c:pt>
                <c:pt idx="1978">
                  <c:v>24.523132</c:v>
                </c:pt>
                <c:pt idx="1979">
                  <c:v>24.686249</c:v>
                </c:pt>
                <c:pt idx="1980">
                  <c:v>24.616627000000001</c:v>
                </c:pt>
                <c:pt idx="1981">
                  <c:v>24.228726999999999</c:v>
                </c:pt>
                <c:pt idx="1982">
                  <c:v>24.467435999999999</c:v>
                </c:pt>
                <c:pt idx="1983">
                  <c:v>24.149158</c:v>
                </c:pt>
                <c:pt idx="1984">
                  <c:v>24.018865999999999</c:v>
                </c:pt>
                <c:pt idx="1985">
                  <c:v>23.721478000000001</c:v>
                </c:pt>
                <c:pt idx="1986">
                  <c:v>23.703572999999999</c:v>
                </c:pt>
                <c:pt idx="1987">
                  <c:v>23.273900999999999</c:v>
                </c:pt>
                <c:pt idx="1988">
                  <c:v>23.572285000000001</c:v>
                </c:pt>
                <c:pt idx="1989">
                  <c:v>23.181401999999999</c:v>
                </c:pt>
                <c:pt idx="1990">
                  <c:v>22.975517</c:v>
                </c:pt>
                <c:pt idx="1991">
                  <c:v>22.915839999999999</c:v>
                </c:pt>
                <c:pt idx="1992">
                  <c:v>22.759687</c:v>
                </c:pt>
                <c:pt idx="1993">
                  <c:v>22.826326000000002</c:v>
                </c:pt>
                <c:pt idx="1994">
                  <c:v>23.065033</c:v>
                </c:pt>
                <c:pt idx="1995">
                  <c:v>23.423093999999999</c:v>
                </c:pt>
                <c:pt idx="1996">
                  <c:v>22.972534</c:v>
                </c:pt>
                <c:pt idx="1997">
                  <c:v>23.577256999999999</c:v>
                </c:pt>
                <c:pt idx="1998">
                  <c:v>23.701584</c:v>
                </c:pt>
                <c:pt idx="1999">
                  <c:v>23.572285000000001</c:v>
                </c:pt>
                <c:pt idx="2000">
                  <c:v>24.019859</c:v>
                </c:pt>
                <c:pt idx="2001">
                  <c:v>24.218782000000001</c:v>
                </c:pt>
                <c:pt idx="2002">
                  <c:v>23.870667999999998</c:v>
                </c:pt>
                <c:pt idx="2003">
                  <c:v>24.162088000000001</c:v>
                </c:pt>
                <c:pt idx="2004">
                  <c:v>24.182976</c:v>
                </c:pt>
                <c:pt idx="2005">
                  <c:v>24.517164000000001</c:v>
                </c:pt>
                <c:pt idx="2006">
                  <c:v>24.566896</c:v>
                </c:pt>
                <c:pt idx="2007">
                  <c:v>24.793666999999999</c:v>
                </c:pt>
                <c:pt idx="2008">
                  <c:v>24.785710999999999</c:v>
                </c:pt>
                <c:pt idx="2009">
                  <c:v>24.395823</c:v>
                </c:pt>
                <c:pt idx="2010">
                  <c:v>24.467435999999999</c:v>
                </c:pt>
                <c:pt idx="2011">
                  <c:v>24.467435999999999</c:v>
                </c:pt>
                <c:pt idx="2012">
                  <c:v>24.019859</c:v>
                </c:pt>
                <c:pt idx="2013">
                  <c:v>23.930346</c:v>
                </c:pt>
                <c:pt idx="2014">
                  <c:v>24.069590000000002</c:v>
                </c:pt>
                <c:pt idx="2015">
                  <c:v>24.047709000000001</c:v>
                </c:pt>
                <c:pt idx="2016">
                  <c:v>24.098434000000001</c:v>
                </c:pt>
                <c:pt idx="2017">
                  <c:v>24.410741999999999</c:v>
                </c:pt>
                <c:pt idx="2018">
                  <c:v>24.328189999999999</c:v>
                </c:pt>
                <c:pt idx="2019">
                  <c:v>24.497271999999999</c:v>
                </c:pt>
                <c:pt idx="2020">
                  <c:v>25.024418000000001</c:v>
                </c:pt>
                <c:pt idx="2021">
                  <c:v>25.561506000000001</c:v>
                </c:pt>
                <c:pt idx="2022">
                  <c:v>25.750482999999999</c:v>
                </c:pt>
                <c:pt idx="2023">
                  <c:v>26.158273999999999</c:v>
                </c:pt>
                <c:pt idx="2024">
                  <c:v>26.556118000000001</c:v>
                </c:pt>
                <c:pt idx="2025">
                  <c:v>26.635687000000001</c:v>
                </c:pt>
                <c:pt idx="2026">
                  <c:v>26.37311</c:v>
                </c:pt>
                <c:pt idx="2027">
                  <c:v>26.357196999999999</c:v>
                </c:pt>
                <c:pt idx="2028">
                  <c:v>26.589935000000001</c:v>
                </c:pt>
                <c:pt idx="2029">
                  <c:v>27.202615999999999</c:v>
                </c:pt>
                <c:pt idx="2030">
                  <c:v>27.172777</c:v>
                </c:pt>
                <c:pt idx="2031">
                  <c:v>26.766974999999999</c:v>
                </c:pt>
                <c:pt idx="2032">
                  <c:v>26.587945999999999</c:v>
                </c:pt>
                <c:pt idx="2033">
                  <c:v>26.367142000000001</c:v>
                </c:pt>
                <c:pt idx="2034">
                  <c:v>26.466602000000002</c:v>
                </c:pt>
                <c:pt idx="2035">
                  <c:v>26.595903</c:v>
                </c:pt>
                <c:pt idx="2036">
                  <c:v>26.425823000000001</c:v>
                </c:pt>
                <c:pt idx="2037">
                  <c:v>26.406927</c:v>
                </c:pt>
                <c:pt idx="2038">
                  <c:v>26.277628</c:v>
                </c:pt>
                <c:pt idx="2039">
                  <c:v>26.249779</c:v>
                </c:pt>
                <c:pt idx="2040">
                  <c:v>25.90962</c:v>
                </c:pt>
                <c:pt idx="2041">
                  <c:v>26.068760000000001</c:v>
                </c:pt>
                <c:pt idx="2042">
                  <c:v>26.247789000000001</c:v>
                </c:pt>
                <c:pt idx="2043">
                  <c:v>25.800215000000001</c:v>
                </c:pt>
                <c:pt idx="2044">
                  <c:v>25.859891999999999</c:v>
                </c:pt>
                <c:pt idx="2045">
                  <c:v>26.038920999999998</c:v>
                </c:pt>
                <c:pt idx="2046">
                  <c:v>25.869837</c:v>
                </c:pt>
                <c:pt idx="2047">
                  <c:v>25.611238</c:v>
                </c:pt>
                <c:pt idx="2048">
                  <c:v>25.521723000000001</c:v>
                </c:pt>
                <c:pt idx="2049">
                  <c:v>25.760428999999998</c:v>
                </c:pt>
                <c:pt idx="2050">
                  <c:v>25.90962</c:v>
                </c:pt>
                <c:pt idx="2051">
                  <c:v>25.581399999999999</c:v>
                </c:pt>
                <c:pt idx="2052">
                  <c:v>25.432206999999998</c:v>
                </c:pt>
                <c:pt idx="2053">
                  <c:v>25.365568</c:v>
                </c:pt>
                <c:pt idx="2054">
                  <c:v>25.372532</c:v>
                </c:pt>
                <c:pt idx="2055">
                  <c:v>25.352637999999999</c:v>
                </c:pt>
                <c:pt idx="2056">
                  <c:v>25.153717</c:v>
                </c:pt>
                <c:pt idx="2057">
                  <c:v>25.302907999999999</c:v>
                </c:pt>
                <c:pt idx="2058">
                  <c:v>25.263124000000001</c:v>
                </c:pt>
                <c:pt idx="2059">
                  <c:v>25.511778</c:v>
                </c:pt>
                <c:pt idx="2060">
                  <c:v>25.315837999999999</c:v>
                </c:pt>
                <c:pt idx="2061">
                  <c:v>25.511778</c:v>
                </c:pt>
                <c:pt idx="2062">
                  <c:v>25.511778</c:v>
                </c:pt>
                <c:pt idx="2063">
                  <c:v>25.511778</c:v>
                </c:pt>
                <c:pt idx="2064">
                  <c:v>25.81016</c:v>
                </c:pt>
                <c:pt idx="2065">
                  <c:v>26.088652</c:v>
                </c:pt>
                <c:pt idx="2066">
                  <c:v>26.088652</c:v>
                </c:pt>
                <c:pt idx="2067">
                  <c:v>26.088652</c:v>
                </c:pt>
                <c:pt idx="2068">
                  <c:v>25.790268000000001</c:v>
                </c:pt>
                <c:pt idx="2069">
                  <c:v>25.213391999999999</c:v>
                </c:pt>
                <c:pt idx="2070">
                  <c:v>24.716087000000002</c:v>
                </c:pt>
                <c:pt idx="2071">
                  <c:v>24.964741</c:v>
                </c:pt>
                <c:pt idx="2072">
                  <c:v>25.561506000000001</c:v>
                </c:pt>
                <c:pt idx="2073">
                  <c:v>25.148745000000002</c:v>
                </c:pt>
                <c:pt idx="2074">
                  <c:v>25.312854999999999</c:v>
                </c:pt>
                <c:pt idx="2075">
                  <c:v>25.113931999999998</c:v>
                </c:pt>
                <c:pt idx="2076">
                  <c:v>25.445139000000001</c:v>
                </c:pt>
                <c:pt idx="2077">
                  <c:v>25.750482999999999</c:v>
                </c:pt>
                <c:pt idx="2078">
                  <c:v>25.674892</c:v>
                </c:pt>
                <c:pt idx="2079">
                  <c:v>25.163664000000001</c:v>
                </c:pt>
                <c:pt idx="2080">
                  <c:v>25.462046000000001</c:v>
                </c:pt>
                <c:pt idx="2081">
                  <c:v>25.392423999999998</c:v>
                </c:pt>
                <c:pt idx="2082">
                  <c:v>25.462046000000001</c:v>
                </c:pt>
                <c:pt idx="2083">
                  <c:v>25.312854999999999</c:v>
                </c:pt>
                <c:pt idx="2084">
                  <c:v>25.312854999999999</c:v>
                </c:pt>
                <c:pt idx="2085">
                  <c:v>25.730591</c:v>
                </c:pt>
                <c:pt idx="2086">
                  <c:v>26.118490000000001</c:v>
                </c:pt>
                <c:pt idx="2087">
                  <c:v>25.959351999999999</c:v>
                </c:pt>
                <c:pt idx="2088">
                  <c:v>25.527691000000001</c:v>
                </c:pt>
                <c:pt idx="2089">
                  <c:v>25.515754999999999</c:v>
                </c:pt>
                <c:pt idx="2090">
                  <c:v>25.064201000000001</c:v>
                </c:pt>
                <c:pt idx="2091">
                  <c:v>25.422262</c:v>
                </c:pt>
                <c:pt idx="2092">
                  <c:v>25.531669999999998</c:v>
                </c:pt>
                <c:pt idx="2093">
                  <c:v>25.408337</c:v>
                </c:pt>
                <c:pt idx="2094">
                  <c:v>25.660969000000001</c:v>
                </c:pt>
                <c:pt idx="2095">
                  <c:v>26.006098000000001</c:v>
                </c:pt>
                <c:pt idx="2096">
                  <c:v>26.363164999999999</c:v>
                </c:pt>
                <c:pt idx="2097">
                  <c:v>26.462626</c:v>
                </c:pt>
                <c:pt idx="2098">
                  <c:v>27.003692999999998</c:v>
                </c:pt>
                <c:pt idx="2099">
                  <c:v>26.735147000000001</c:v>
                </c:pt>
                <c:pt idx="2100">
                  <c:v>25.959351999999999</c:v>
                </c:pt>
                <c:pt idx="2101">
                  <c:v>26.024000000000001</c:v>
                </c:pt>
                <c:pt idx="2102">
                  <c:v>25.670914</c:v>
                </c:pt>
                <c:pt idx="2103">
                  <c:v>25.923546000000002</c:v>
                </c:pt>
                <c:pt idx="2104">
                  <c:v>26.038920999999998</c:v>
                </c:pt>
                <c:pt idx="2105">
                  <c:v>25.867847000000001</c:v>
                </c:pt>
                <c:pt idx="2106">
                  <c:v>25.830051000000001</c:v>
                </c:pt>
                <c:pt idx="2107">
                  <c:v>25.099011999999998</c:v>
                </c:pt>
                <c:pt idx="2108">
                  <c:v>24.857323000000001</c:v>
                </c:pt>
                <c:pt idx="2109">
                  <c:v>25.660969000000001</c:v>
                </c:pt>
                <c:pt idx="2110">
                  <c:v>25.511778</c:v>
                </c:pt>
                <c:pt idx="2111">
                  <c:v>25.104980000000001</c:v>
                </c:pt>
                <c:pt idx="2112">
                  <c:v>24.865278</c:v>
                </c:pt>
                <c:pt idx="2113">
                  <c:v>24.566896</c:v>
                </c:pt>
                <c:pt idx="2114">
                  <c:v>24.566896</c:v>
                </c:pt>
                <c:pt idx="2115">
                  <c:v>24.566896</c:v>
                </c:pt>
                <c:pt idx="2116">
                  <c:v>22.876056999999999</c:v>
                </c:pt>
                <c:pt idx="2117">
                  <c:v>22.995411000000001</c:v>
                </c:pt>
                <c:pt idx="2118">
                  <c:v>22.975517</c:v>
                </c:pt>
                <c:pt idx="2119">
                  <c:v>23.383308</c:v>
                </c:pt>
                <c:pt idx="2120">
                  <c:v>23.177423000000001</c:v>
                </c:pt>
                <c:pt idx="2121">
                  <c:v>22.876056999999999</c:v>
                </c:pt>
                <c:pt idx="2122">
                  <c:v>22.866112000000001</c:v>
                </c:pt>
                <c:pt idx="2123">
                  <c:v>22.547834000000002</c:v>
                </c:pt>
                <c:pt idx="2124">
                  <c:v>22.537889</c:v>
                </c:pt>
                <c:pt idx="2125">
                  <c:v>22.428481999999999</c:v>
                </c:pt>
                <c:pt idx="2126">
                  <c:v>22.507055000000001</c:v>
                </c:pt>
                <c:pt idx="2127">
                  <c:v>22.601542999999999</c:v>
                </c:pt>
                <c:pt idx="2128">
                  <c:v>22.627403000000001</c:v>
                </c:pt>
                <c:pt idx="2129">
                  <c:v>22.577674999999999</c:v>
                </c:pt>
                <c:pt idx="2130">
                  <c:v>22.533911</c:v>
                </c:pt>
                <c:pt idx="2131">
                  <c:v>22.418534999999999</c:v>
                </c:pt>
                <c:pt idx="2132">
                  <c:v>22.878046000000001</c:v>
                </c:pt>
                <c:pt idx="2133">
                  <c:v>23.532499000000001</c:v>
                </c:pt>
                <c:pt idx="2134">
                  <c:v>24.149158</c:v>
                </c:pt>
                <c:pt idx="2135">
                  <c:v>23.950237000000001</c:v>
                </c:pt>
                <c:pt idx="2136">
                  <c:v>23.641908999999998</c:v>
                </c:pt>
                <c:pt idx="2137">
                  <c:v>23.323630999999999</c:v>
                </c:pt>
                <c:pt idx="2138">
                  <c:v>23.671745000000001</c:v>
                </c:pt>
                <c:pt idx="2139">
                  <c:v>24.143191999999999</c:v>
                </c:pt>
                <c:pt idx="2140">
                  <c:v>24.835442</c:v>
                </c:pt>
                <c:pt idx="2141">
                  <c:v>25.462046000000001</c:v>
                </c:pt>
                <c:pt idx="2142">
                  <c:v>24.760845</c:v>
                </c:pt>
                <c:pt idx="2143">
                  <c:v>25.734570000000001</c:v>
                </c:pt>
                <c:pt idx="2144">
                  <c:v>26.009083</c:v>
                </c:pt>
                <c:pt idx="2145">
                  <c:v>25.930508</c:v>
                </c:pt>
                <c:pt idx="2146">
                  <c:v>25.930508</c:v>
                </c:pt>
                <c:pt idx="2147">
                  <c:v>25.930508</c:v>
                </c:pt>
                <c:pt idx="2148">
                  <c:v>25.930508</c:v>
                </c:pt>
                <c:pt idx="2149">
                  <c:v>26.456657</c:v>
                </c:pt>
                <c:pt idx="2150">
                  <c:v>26.367142000000001</c:v>
                </c:pt>
                <c:pt idx="2151">
                  <c:v>25.939461000000001</c:v>
                </c:pt>
                <c:pt idx="2152">
                  <c:v>25.932497000000001</c:v>
                </c:pt>
                <c:pt idx="2153">
                  <c:v>25.859891999999999</c:v>
                </c:pt>
                <c:pt idx="2154">
                  <c:v>25.561506000000001</c:v>
                </c:pt>
                <c:pt idx="2155">
                  <c:v>25.462046000000001</c:v>
                </c:pt>
                <c:pt idx="2156">
                  <c:v>26.160263</c:v>
                </c:pt>
                <c:pt idx="2157">
                  <c:v>26.288568000000001</c:v>
                </c:pt>
                <c:pt idx="2158">
                  <c:v>27.202615999999999</c:v>
                </c:pt>
                <c:pt idx="2159">
                  <c:v>27.139956000000002</c:v>
                </c:pt>
                <c:pt idx="2160">
                  <c:v>26.655581000000002</c:v>
                </c:pt>
                <c:pt idx="2161">
                  <c:v>26.456657</c:v>
                </c:pt>
                <c:pt idx="2162">
                  <c:v>26.605848000000002</c:v>
                </c:pt>
                <c:pt idx="2163">
                  <c:v>26.705310999999998</c:v>
                </c:pt>
                <c:pt idx="2164">
                  <c:v>26.953962000000001</c:v>
                </c:pt>
                <c:pt idx="2165">
                  <c:v>27.202615999999999</c:v>
                </c:pt>
                <c:pt idx="2166">
                  <c:v>27.594494000000001</c:v>
                </c:pt>
                <c:pt idx="2167">
                  <c:v>27.799381</c:v>
                </c:pt>
                <c:pt idx="2168">
                  <c:v>27.7407</c:v>
                </c:pt>
                <c:pt idx="2169">
                  <c:v>27.749652999999999</c:v>
                </c:pt>
                <c:pt idx="2170">
                  <c:v>27.202615999999999</c:v>
                </c:pt>
                <c:pt idx="2171">
                  <c:v>27.302076</c:v>
                </c:pt>
                <c:pt idx="2172">
                  <c:v>27.799381</c:v>
                </c:pt>
                <c:pt idx="2173">
                  <c:v>27.693954000000002</c:v>
                </c:pt>
                <c:pt idx="2174">
                  <c:v>27.730754999999998</c:v>
                </c:pt>
                <c:pt idx="2175">
                  <c:v>26.982807000000001</c:v>
                </c:pt>
                <c:pt idx="2176">
                  <c:v>26.934070999999999</c:v>
                </c:pt>
                <c:pt idx="2177">
                  <c:v>26.993748</c:v>
                </c:pt>
                <c:pt idx="2178">
                  <c:v>27.351807000000001</c:v>
                </c:pt>
                <c:pt idx="2179">
                  <c:v>27.103155000000001</c:v>
                </c:pt>
                <c:pt idx="2180">
                  <c:v>26.804770999999999</c:v>
                </c:pt>
                <c:pt idx="2181">
                  <c:v>26.556118000000001</c:v>
                </c:pt>
                <c:pt idx="2182">
                  <c:v>26.556118000000001</c:v>
                </c:pt>
                <c:pt idx="2183">
                  <c:v>26.396979999999999</c:v>
                </c:pt>
                <c:pt idx="2184">
                  <c:v>26.038920999999998</c:v>
                </c:pt>
                <c:pt idx="2185">
                  <c:v>26.46163</c:v>
                </c:pt>
                <c:pt idx="2186">
                  <c:v>26.655581000000002</c:v>
                </c:pt>
                <c:pt idx="2187">
                  <c:v>26.456657</c:v>
                </c:pt>
                <c:pt idx="2188">
                  <c:v>26.774933000000001</c:v>
                </c:pt>
                <c:pt idx="2189">
                  <c:v>26.797809999999998</c:v>
                </c:pt>
                <c:pt idx="2190">
                  <c:v>26.436765999999999</c:v>
                </c:pt>
                <c:pt idx="2191">
                  <c:v>26.505392000000001</c:v>
                </c:pt>
                <c:pt idx="2192">
                  <c:v>27.003692999999998</c:v>
                </c:pt>
                <c:pt idx="2193">
                  <c:v>27.294121000000001</c:v>
                </c:pt>
                <c:pt idx="2194">
                  <c:v>27.351807000000001</c:v>
                </c:pt>
                <c:pt idx="2195">
                  <c:v>27.152885000000001</c:v>
                </c:pt>
                <c:pt idx="2196">
                  <c:v>27.540785</c:v>
                </c:pt>
                <c:pt idx="2197">
                  <c:v>27.043478</c:v>
                </c:pt>
                <c:pt idx="2198">
                  <c:v>27.321967999999998</c:v>
                </c:pt>
                <c:pt idx="2199">
                  <c:v>27.451269</c:v>
                </c:pt>
                <c:pt idx="2200">
                  <c:v>27.212562999999999</c:v>
                </c:pt>
                <c:pt idx="2201">
                  <c:v>27.019608000000002</c:v>
                </c:pt>
                <c:pt idx="2202">
                  <c:v>27.351807000000001</c:v>
                </c:pt>
                <c:pt idx="2203">
                  <c:v>27.500999</c:v>
                </c:pt>
                <c:pt idx="2204">
                  <c:v>27.471160999999999</c:v>
                </c:pt>
                <c:pt idx="2205">
                  <c:v>27.600460000000002</c:v>
                </c:pt>
                <c:pt idx="2206">
                  <c:v>27.446294999999999</c:v>
                </c:pt>
                <c:pt idx="2207">
                  <c:v>27.699921</c:v>
                </c:pt>
                <c:pt idx="2208">
                  <c:v>27.665109999999999</c:v>
                </c:pt>
                <c:pt idx="2209">
                  <c:v>27.550730000000001</c:v>
                </c:pt>
                <c:pt idx="2210">
                  <c:v>27.701912</c:v>
                </c:pt>
                <c:pt idx="2211">
                  <c:v>27.869005000000001</c:v>
                </c:pt>
                <c:pt idx="2212">
                  <c:v>27.839167</c:v>
                </c:pt>
                <c:pt idx="2213">
                  <c:v>27.988358999999999</c:v>
                </c:pt>
                <c:pt idx="2214">
                  <c:v>27.918735999999999</c:v>
                </c:pt>
                <c:pt idx="2215">
                  <c:v>27.819275000000001</c:v>
                </c:pt>
                <c:pt idx="2216">
                  <c:v>27.838173000000001</c:v>
                </c:pt>
                <c:pt idx="2217">
                  <c:v>27.646211999999998</c:v>
                </c:pt>
                <c:pt idx="2218">
                  <c:v>27.650189999999998</c:v>
                </c:pt>
                <c:pt idx="2219">
                  <c:v>27.670082000000001</c:v>
                </c:pt>
                <c:pt idx="2220">
                  <c:v>27.580568</c:v>
                </c:pt>
                <c:pt idx="2221">
                  <c:v>27.351807000000001</c:v>
                </c:pt>
                <c:pt idx="2222">
                  <c:v>27.699921</c:v>
                </c:pt>
                <c:pt idx="2223">
                  <c:v>27.503983000000002</c:v>
                </c:pt>
                <c:pt idx="2224">
                  <c:v>27.699921</c:v>
                </c:pt>
                <c:pt idx="2225">
                  <c:v>27.913762999999999</c:v>
                </c:pt>
                <c:pt idx="2226">
                  <c:v>27.859058000000001</c:v>
                </c:pt>
                <c:pt idx="2227">
                  <c:v>27.759598</c:v>
                </c:pt>
                <c:pt idx="2228">
                  <c:v>27.799381</c:v>
                </c:pt>
                <c:pt idx="2229">
                  <c:v>27.745671999999999</c:v>
                </c:pt>
                <c:pt idx="2230">
                  <c:v>28.003278999999999</c:v>
                </c:pt>
                <c:pt idx="2231">
                  <c:v>27.913762999999999</c:v>
                </c:pt>
                <c:pt idx="2232">
                  <c:v>27.948574000000001</c:v>
                </c:pt>
                <c:pt idx="2233">
                  <c:v>28.575178000000001</c:v>
                </c:pt>
                <c:pt idx="2234">
                  <c:v>28.756198999999999</c:v>
                </c:pt>
                <c:pt idx="2235">
                  <c:v>29.241569999999999</c:v>
                </c:pt>
                <c:pt idx="2236">
                  <c:v>29.679196999999998</c:v>
                </c:pt>
                <c:pt idx="2237">
                  <c:v>29.490220999999998</c:v>
                </c:pt>
                <c:pt idx="2238">
                  <c:v>29.39076</c:v>
                </c:pt>
                <c:pt idx="2239">
                  <c:v>28.631872000000001</c:v>
                </c:pt>
                <c:pt idx="2240">
                  <c:v>27.533821</c:v>
                </c:pt>
                <c:pt idx="2241">
                  <c:v>27.749652999999999</c:v>
                </c:pt>
                <c:pt idx="2242">
                  <c:v>27.023586000000002</c:v>
                </c:pt>
                <c:pt idx="2243">
                  <c:v>26.953962000000001</c:v>
                </c:pt>
                <c:pt idx="2244">
                  <c:v>26.615794999999999</c:v>
                </c:pt>
                <c:pt idx="2245">
                  <c:v>26.715256</c:v>
                </c:pt>
                <c:pt idx="2246">
                  <c:v>26.962914000000001</c:v>
                </c:pt>
                <c:pt idx="2247">
                  <c:v>26.834610000000001</c:v>
                </c:pt>
                <c:pt idx="2248">
                  <c:v>27.212562999999999</c:v>
                </c:pt>
                <c:pt idx="2249">
                  <c:v>27.494038</c:v>
                </c:pt>
                <c:pt idx="2250">
                  <c:v>27.343851000000001</c:v>
                </c:pt>
                <c:pt idx="2251">
                  <c:v>26.864449</c:v>
                </c:pt>
                <c:pt idx="2252">
                  <c:v>26.357196999999999</c:v>
                </c:pt>
                <c:pt idx="2253">
                  <c:v>26.108543000000001</c:v>
                </c:pt>
                <c:pt idx="2254">
                  <c:v>26.516335000000002</c:v>
                </c:pt>
                <c:pt idx="2255">
                  <c:v>26.824663000000001</c:v>
                </c:pt>
                <c:pt idx="2256">
                  <c:v>26.605848000000002</c:v>
                </c:pt>
                <c:pt idx="2257">
                  <c:v>26.823668999999999</c:v>
                </c:pt>
                <c:pt idx="2258">
                  <c:v>27.028559000000001</c:v>
                </c:pt>
                <c:pt idx="2259">
                  <c:v>27.078289000000002</c:v>
                </c:pt>
                <c:pt idx="2260">
                  <c:v>27.302076</c:v>
                </c:pt>
                <c:pt idx="2261">
                  <c:v>27.451269</c:v>
                </c:pt>
                <c:pt idx="2262">
                  <c:v>27.600460000000002</c:v>
                </c:pt>
                <c:pt idx="2263">
                  <c:v>27.888897</c:v>
                </c:pt>
                <c:pt idx="2264">
                  <c:v>28.066932999999999</c:v>
                </c:pt>
                <c:pt idx="2265">
                  <c:v>27.888897</c:v>
                </c:pt>
                <c:pt idx="2266">
                  <c:v>27.646211999999998</c:v>
                </c:pt>
                <c:pt idx="2267">
                  <c:v>27.415462000000002</c:v>
                </c:pt>
                <c:pt idx="2268">
                  <c:v>27.292131000000001</c:v>
                </c:pt>
                <c:pt idx="2269">
                  <c:v>27.749652999999999</c:v>
                </c:pt>
                <c:pt idx="2270">
                  <c:v>28.048034999999999</c:v>
                </c:pt>
                <c:pt idx="2271">
                  <c:v>27.986367999999999</c:v>
                </c:pt>
                <c:pt idx="2272">
                  <c:v>28.127604000000002</c:v>
                </c:pt>
                <c:pt idx="2273">
                  <c:v>28.299671</c:v>
                </c:pt>
                <c:pt idx="2274">
                  <c:v>28.304646000000002</c:v>
                </c:pt>
                <c:pt idx="2275">
                  <c:v>28.296688</c:v>
                </c:pt>
                <c:pt idx="2276">
                  <c:v>28.364322999999999</c:v>
                </c:pt>
                <c:pt idx="2277">
                  <c:v>28.644801999999999</c:v>
                </c:pt>
                <c:pt idx="2278">
                  <c:v>28.717409</c:v>
                </c:pt>
                <c:pt idx="2279">
                  <c:v>28.992916000000001</c:v>
                </c:pt>
                <c:pt idx="2280">
                  <c:v>28.943186000000001</c:v>
                </c:pt>
                <c:pt idx="2281">
                  <c:v>28.539373000000001</c:v>
                </c:pt>
                <c:pt idx="2282">
                  <c:v>28.425986999999999</c:v>
                </c:pt>
                <c:pt idx="2283">
                  <c:v>28.554293000000001</c:v>
                </c:pt>
                <c:pt idx="2284">
                  <c:v>29.156033000000001</c:v>
                </c:pt>
                <c:pt idx="2285">
                  <c:v>29.148074999999999</c:v>
                </c:pt>
                <c:pt idx="2286">
                  <c:v>29.420598999999999</c:v>
                </c:pt>
                <c:pt idx="2287">
                  <c:v>29.693123</c:v>
                </c:pt>
                <c:pt idx="2288">
                  <c:v>29.838335000000001</c:v>
                </c:pt>
                <c:pt idx="2289">
                  <c:v>29.728928</c:v>
                </c:pt>
                <c:pt idx="2290">
                  <c:v>30.037258000000001</c:v>
                </c:pt>
                <c:pt idx="2291">
                  <c:v>29.828388</c:v>
                </c:pt>
                <c:pt idx="2292">
                  <c:v>29.718983000000001</c:v>
                </c:pt>
                <c:pt idx="2293">
                  <c:v>29.669250000000002</c:v>
                </c:pt>
                <c:pt idx="2294">
                  <c:v>29.679196999999998</c:v>
                </c:pt>
                <c:pt idx="2295">
                  <c:v>29.639413999999999</c:v>
                </c:pt>
                <c:pt idx="2296">
                  <c:v>30.017365000000002</c:v>
                </c:pt>
                <c:pt idx="2297">
                  <c:v>30.733484000000001</c:v>
                </c:pt>
                <c:pt idx="2298">
                  <c:v>30.405263999999999</c:v>
                </c:pt>
                <c:pt idx="2299">
                  <c:v>30.444054000000001</c:v>
                </c:pt>
                <c:pt idx="2300">
                  <c:v>31.131329999999998</c:v>
                </c:pt>
                <c:pt idx="2301">
                  <c:v>30.683755999999999</c:v>
                </c:pt>
                <c:pt idx="2302">
                  <c:v>30.972193000000001</c:v>
                </c:pt>
                <c:pt idx="2303">
                  <c:v>31.131329999999998</c:v>
                </c:pt>
                <c:pt idx="2304">
                  <c:v>31.544094000000001</c:v>
                </c:pt>
                <c:pt idx="2305">
                  <c:v>31.522210999999999</c:v>
                </c:pt>
                <c:pt idx="2306">
                  <c:v>31.689305999999998</c:v>
                </c:pt>
                <c:pt idx="2307">
                  <c:v>31.911104000000002</c:v>
                </c:pt>
                <c:pt idx="2308">
                  <c:v>31.613716</c:v>
                </c:pt>
                <c:pt idx="2309">
                  <c:v>31.479444999999998</c:v>
                </c:pt>
                <c:pt idx="2310">
                  <c:v>31.181061</c:v>
                </c:pt>
                <c:pt idx="2311">
                  <c:v>31.509281000000001</c:v>
                </c:pt>
                <c:pt idx="2312">
                  <c:v>31.688313000000001</c:v>
                </c:pt>
                <c:pt idx="2313">
                  <c:v>31.315332000000001</c:v>
                </c:pt>
                <c:pt idx="2314">
                  <c:v>30.693701000000001</c:v>
                </c:pt>
                <c:pt idx="2315">
                  <c:v>30.101908000000002</c:v>
                </c:pt>
                <c:pt idx="2316">
                  <c:v>30.076048</c:v>
                </c:pt>
                <c:pt idx="2317">
                  <c:v>30.10688</c:v>
                </c:pt>
                <c:pt idx="2318">
                  <c:v>30.428141</c:v>
                </c:pt>
                <c:pt idx="2319">
                  <c:v>30.604185000000001</c:v>
                </c:pt>
                <c:pt idx="2320">
                  <c:v>30.405263999999999</c:v>
                </c:pt>
                <c:pt idx="2321">
                  <c:v>31.529174999999999</c:v>
                </c:pt>
                <c:pt idx="2322">
                  <c:v>31.529174999999999</c:v>
                </c:pt>
                <c:pt idx="2323">
                  <c:v>31.529174999999999</c:v>
                </c:pt>
                <c:pt idx="2324">
                  <c:v>31.678366</c:v>
                </c:pt>
                <c:pt idx="2325">
                  <c:v>31.330252000000002</c:v>
                </c:pt>
                <c:pt idx="2326">
                  <c:v>30.737465</c:v>
                </c:pt>
                <c:pt idx="2327">
                  <c:v>30.737465</c:v>
                </c:pt>
                <c:pt idx="2328">
                  <c:v>31.679361</c:v>
                </c:pt>
                <c:pt idx="2329">
                  <c:v>31.602775999999999</c:v>
                </c:pt>
                <c:pt idx="2330">
                  <c:v>31.423746000000001</c:v>
                </c:pt>
                <c:pt idx="2331">
                  <c:v>31.280521</c:v>
                </c:pt>
                <c:pt idx="2332">
                  <c:v>31.106463999999999</c:v>
                </c:pt>
                <c:pt idx="2333">
                  <c:v>30.922461999999999</c:v>
                </c:pt>
                <c:pt idx="2334">
                  <c:v>30.435102000000001</c:v>
                </c:pt>
                <c:pt idx="2335">
                  <c:v>30.236179</c:v>
                </c:pt>
                <c:pt idx="2336">
                  <c:v>30.584292999999999</c:v>
                </c:pt>
                <c:pt idx="2337">
                  <c:v>30.713592999999999</c:v>
                </c:pt>
                <c:pt idx="2338">
                  <c:v>30.116827000000001</c:v>
                </c:pt>
                <c:pt idx="2339">
                  <c:v>29.956693999999999</c:v>
                </c:pt>
                <c:pt idx="2340">
                  <c:v>30.096933</c:v>
                </c:pt>
                <c:pt idx="2341">
                  <c:v>30.335642</c:v>
                </c:pt>
                <c:pt idx="2342">
                  <c:v>30.599212999999999</c:v>
                </c:pt>
                <c:pt idx="2343">
                  <c:v>30.624078999999998</c:v>
                </c:pt>
                <c:pt idx="2344">
                  <c:v>30.832947000000001</c:v>
                </c:pt>
                <c:pt idx="2345">
                  <c:v>31.230791</c:v>
                </c:pt>
                <c:pt idx="2346">
                  <c:v>31.230791</c:v>
                </c:pt>
                <c:pt idx="2347">
                  <c:v>31.671403999999999</c:v>
                </c:pt>
                <c:pt idx="2348">
                  <c:v>31.897181</c:v>
                </c:pt>
                <c:pt idx="2349">
                  <c:v>31.827559000000001</c:v>
                </c:pt>
                <c:pt idx="2350">
                  <c:v>31.781807000000001</c:v>
                </c:pt>
                <c:pt idx="2351">
                  <c:v>31.837503000000002</c:v>
                </c:pt>
                <c:pt idx="2352">
                  <c:v>31.449605999999999</c:v>
                </c:pt>
                <c:pt idx="2353">
                  <c:v>31.531164</c:v>
                </c:pt>
                <c:pt idx="2354">
                  <c:v>31.028884999999999</c:v>
                </c:pt>
                <c:pt idx="2355">
                  <c:v>30.932407000000001</c:v>
                </c:pt>
                <c:pt idx="2356">
                  <c:v>30.604185000000001</c:v>
                </c:pt>
                <c:pt idx="2357">
                  <c:v>30.435102000000001</c:v>
                </c:pt>
                <c:pt idx="2358">
                  <c:v>29.838335000000001</c:v>
                </c:pt>
                <c:pt idx="2359">
                  <c:v>29.412642000000002</c:v>
                </c:pt>
                <c:pt idx="2360">
                  <c:v>29.39076</c:v>
                </c:pt>
                <c:pt idx="2361">
                  <c:v>29.450437999999998</c:v>
                </c:pt>
                <c:pt idx="2362">
                  <c:v>28.843723000000001</c:v>
                </c:pt>
                <c:pt idx="2363">
                  <c:v>29.042646000000001</c:v>
                </c:pt>
                <c:pt idx="2364">
                  <c:v>29.510114999999999</c:v>
                </c:pt>
                <c:pt idx="2365">
                  <c:v>29.447452999999999</c:v>
                </c:pt>
                <c:pt idx="2366">
                  <c:v>29.600622000000001</c:v>
                </c:pt>
                <c:pt idx="2367">
                  <c:v>30.206343</c:v>
                </c:pt>
                <c:pt idx="2368">
                  <c:v>29.938790999999998</c:v>
                </c:pt>
                <c:pt idx="2369">
                  <c:v>30.027311000000001</c:v>
                </c:pt>
                <c:pt idx="2370">
                  <c:v>30.827974000000001</c:v>
                </c:pt>
                <c:pt idx="2371">
                  <c:v>31.031870000000001</c:v>
                </c:pt>
                <c:pt idx="2372">
                  <c:v>31.479444999999998</c:v>
                </c:pt>
                <c:pt idx="2373">
                  <c:v>31.098509</c:v>
                </c:pt>
                <c:pt idx="2374">
                  <c:v>31.220844</c:v>
                </c:pt>
                <c:pt idx="2375">
                  <c:v>30.683755999999999</c:v>
                </c:pt>
                <c:pt idx="2376">
                  <c:v>30.823</c:v>
                </c:pt>
                <c:pt idx="2377">
                  <c:v>30.624078999999998</c:v>
                </c:pt>
                <c:pt idx="2378">
                  <c:v>29.999462000000001</c:v>
                </c:pt>
                <c:pt idx="2379">
                  <c:v>30.176501999999999</c:v>
                </c:pt>
                <c:pt idx="2380">
                  <c:v>30.110859000000001</c:v>
                </c:pt>
                <c:pt idx="2381">
                  <c:v>29.886078000000001</c:v>
                </c:pt>
                <c:pt idx="2382">
                  <c:v>29.34103</c:v>
                </c:pt>
                <c:pt idx="2383">
                  <c:v>29.496189000000001</c:v>
                </c:pt>
                <c:pt idx="2384">
                  <c:v>29.092376999999999</c:v>
                </c:pt>
                <c:pt idx="2385">
                  <c:v>28.246957999999999</c:v>
                </c:pt>
                <c:pt idx="2386">
                  <c:v>27.451269</c:v>
                </c:pt>
                <c:pt idx="2387">
                  <c:v>27.461213999999998</c:v>
                </c:pt>
                <c:pt idx="2388">
                  <c:v>27.516912000000001</c:v>
                </c:pt>
                <c:pt idx="2389">
                  <c:v>28.147494999999999</c:v>
                </c:pt>
                <c:pt idx="2390">
                  <c:v>28.712437000000001</c:v>
                </c:pt>
                <c:pt idx="2391">
                  <c:v>28.445881</c:v>
                </c:pt>
                <c:pt idx="2392">
                  <c:v>28.62491</c:v>
                </c:pt>
                <c:pt idx="2393">
                  <c:v>29.022755</c:v>
                </c:pt>
                <c:pt idx="2394">
                  <c:v>29.142109000000001</c:v>
                </c:pt>
                <c:pt idx="2395">
                  <c:v>29.132159999999999</c:v>
                </c:pt>
                <c:pt idx="2396">
                  <c:v>28.684585999999999</c:v>
                </c:pt>
                <c:pt idx="2397">
                  <c:v>27.967472000000001</c:v>
                </c:pt>
                <c:pt idx="2398">
                  <c:v>28.048034999999999</c:v>
                </c:pt>
                <c:pt idx="2399">
                  <c:v>28.237010999999999</c:v>
                </c:pt>
                <c:pt idx="2400">
                  <c:v>28.644801999999999</c:v>
                </c:pt>
                <c:pt idx="2401">
                  <c:v>28.644801999999999</c:v>
                </c:pt>
                <c:pt idx="2402">
                  <c:v>28.644801999999999</c:v>
                </c:pt>
                <c:pt idx="2403">
                  <c:v>28.395154999999999</c:v>
                </c:pt>
                <c:pt idx="2404">
                  <c:v>28.356365</c:v>
                </c:pt>
                <c:pt idx="2405">
                  <c:v>28.943186000000001</c:v>
                </c:pt>
                <c:pt idx="2406">
                  <c:v>28.924288000000001</c:v>
                </c:pt>
                <c:pt idx="2407">
                  <c:v>29.191837</c:v>
                </c:pt>
                <c:pt idx="2408">
                  <c:v>29.343019000000002</c:v>
                </c:pt>
                <c:pt idx="2409">
                  <c:v>29.343019000000002</c:v>
                </c:pt>
                <c:pt idx="2410">
                  <c:v>29.321138000000001</c:v>
                </c:pt>
                <c:pt idx="2411">
                  <c:v>28.708458</c:v>
                </c:pt>
                <c:pt idx="2412">
                  <c:v>28.684585999999999</c:v>
                </c:pt>
                <c:pt idx="2413">
                  <c:v>28.197227000000002</c:v>
                </c:pt>
                <c:pt idx="2414">
                  <c:v>28.366309999999999</c:v>
                </c:pt>
                <c:pt idx="2415">
                  <c:v>28.725365</c:v>
                </c:pt>
                <c:pt idx="2416">
                  <c:v>28.644801999999999</c:v>
                </c:pt>
                <c:pt idx="2417">
                  <c:v>28.605018999999999</c:v>
                </c:pt>
                <c:pt idx="2418">
                  <c:v>28.336472000000001</c:v>
                </c:pt>
                <c:pt idx="2419">
                  <c:v>28.629883</c:v>
                </c:pt>
                <c:pt idx="2420">
                  <c:v>29.34103</c:v>
                </c:pt>
                <c:pt idx="2421">
                  <c:v>29.768713000000002</c:v>
                </c:pt>
                <c:pt idx="2422">
                  <c:v>29.977581000000001</c:v>
                </c:pt>
                <c:pt idx="2423">
                  <c:v>30.086988000000002</c:v>
                </c:pt>
                <c:pt idx="2424">
                  <c:v>30.077041999999999</c:v>
                </c:pt>
                <c:pt idx="2425">
                  <c:v>30.246126</c:v>
                </c:pt>
                <c:pt idx="2426">
                  <c:v>30.054167</c:v>
                </c:pt>
                <c:pt idx="2427">
                  <c:v>30.554455000000001</c:v>
                </c:pt>
                <c:pt idx="2428">
                  <c:v>30.693701000000001</c:v>
                </c:pt>
                <c:pt idx="2429">
                  <c:v>30.757356999999999</c:v>
                </c:pt>
                <c:pt idx="2430">
                  <c:v>30.932407000000001</c:v>
                </c:pt>
                <c:pt idx="2431">
                  <c:v>30.776254999999999</c:v>
                </c:pt>
                <c:pt idx="2432">
                  <c:v>30.962246</c:v>
                </c:pt>
                <c:pt idx="2433">
                  <c:v>30.952299</c:v>
                </c:pt>
                <c:pt idx="2434">
                  <c:v>30.912516</c:v>
                </c:pt>
                <c:pt idx="2435">
                  <c:v>31.031870000000001</c:v>
                </c:pt>
                <c:pt idx="2436">
                  <c:v>31.459553</c:v>
                </c:pt>
                <c:pt idx="2437">
                  <c:v>31.509281000000001</c:v>
                </c:pt>
                <c:pt idx="2438">
                  <c:v>31.031870000000001</c:v>
                </c:pt>
                <c:pt idx="2439">
                  <c:v>30.852838999999999</c:v>
                </c:pt>
                <c:pt idx="2440">
                  <c:v>31.379984</c:v>
                </c:pt>
                <c:pt idx="2441">
                  <c:v>31.807666999999999</c:v>
                </c:pt>
                <c:pt idx="2442">
                  <c:v>31.807666999999999</c:v>
                </c:pt>
                <c:pt idx="2443">
                  <c:v>32.623244999999997</c:v>
                </c:pt>
                <c:pt idx="2444">
                  <c:v>32.871898999999999</c:v>
                </c:pt>
                <c:pt idx="2445">
                  <c:v>32.433276999999997</c:v>
                </c:pt>
                <c:pt idx="2446">
                  <c:v>32.465102999999999</c:v>
                </c:pt>
                <c:pt idx="2447">
                  <c:v>31.786778999999999</c:v>
                </c:pt>
                <c:pt idx="2448">
                  <c:v>32.120967999999998</c:v>
                </c:pt>
                <c:pt idx="2449">
                  <c:v>32.613300000000002</c:v>
                </c:pt>
                <c:pt idx="2450">
                  <c:v>32.503895</c:v>
                </c:pt>
                <c:pt idx="2451">
                  <c:v>32.663032999999999</c:v>
                </c:pt>
                <c:pt idx="2452">
                  <c:v>33.001198000000002</c:v>
                </c:pt>
                <c:pt idx="2453">
                  <c:v>33.418937999999997</c:v>
                </c:pt>
                <c:pt idx="2454">
                  <c:v>33.060875000000003</c:v>
                </c:pt>
                <c:pt idx="2455">
                  <c:v>32.971359</c:v>
                </c:pt>
                <c:pt idx="2456">
                  <c:v>33.965972999999998</c:v>
                </c:pt>
                <c:pt idx="2457">
                  <c:v>32.434272999999997</c:v>
                </c:pt>
                <c:pt idx="2458">
                  <c:v>31.986695999999998</c:v>
                </c:pt>
                <c:pt idx="2459">
                  <c:v>32.108040000000003</c:v>
                </c:pt>
                <c:pt idx="2460">
                  <c:v>31.091545</c:v>
                </c:pt>
                <c:pt idx="2461">
                  <c:v>31.181061</c:v>
                </c:pt>
                <c:pt idx="2462">
                  <c:v>30.783215999999999</c:v>
                </c:pt>
                <c:pt idx="2463">
                  <c:v>30.992084999999999</c:v>
                </c:pt>
                <c:pt idx="2464">
                  <c:v>30.923456000000002</c:v>
                </c:pt>
                <c:pt idx="2465">
                  <c:v>31.131329999999998</c:v>
                </c:pt>
                <c:pt idx="2466">
                  <c:v>31.002029</c:v>
                </c:pt>
                <c:pt idx="2467">
                  <c:v>31.391918</c:v>
                </c:pt>
                <c:pt idx="2468">
                  <c:v>31.300412999999999</c:v>
                </c:pt>
                <c:pt idx="2469">
                  <c:v>31.224823000000001</c:v>
                </c:pt>
                <c:pt idx="2470">
                  <c:v>31.698257000000002</c:v>
                </c:pt>
                <c:pt idx="2471">
                  <c:v>31.270575999999998</c:v>
                </c:pt>
                <c:pt idx="2472">
                  <c:v>31.409821000000001</c:v>
                </c:pt>
                <c:pt idx="2473">
                  <c:v>31.031870000000001</c:v>
                </c:pt>
                <c:pt idx="2474">
                  <c:v>30.882677000000001</c:v>
                </c:pt>
                <c:pt idx="2475">
                  <c:v>30.20833</c:v>
                </c:pt>
                <c:pt idx="2476">
                  <c:v>29.579737000000002</c:v>
                </c:pt>
                <c:pt idx="2477">
                  <c:v>29.699089000000001</c:v>
                </c:pt>
                <c:pt idx="2478">
                  <c:v>29.34103</c:v>
                </c:pt>
                <c:pt idx="2479">
                  <c:v>30.206343</c:v>
                </c:pt>
                <c:pt idx="2480">
                  <c:v>30.347576</c:v>
                </c:pt>
                <c:pt idx="2481">
                  <c:v>29.709036000000001</c:v>
                </c:pt>
                <c:pt idx="2482">
                  <c:v>30.256070999999999</c:v>
                </c:pt>
                <c:pt idx="2483">
                  <c:v>30.398299999999999</c:v>
                </c:pt>
                <c:pt idx="2484">
                  <c:v>30.271985999999998</c:v>
                </c:pt>
                <c:pt idx="2485">
                  <c:v>30.735475999999998</c:v>
                </c:pt>
                <c:pt idx="2486">
                  <c:v>30.604185000000001</c:v>
                </c:pt>
                <c:pt idx="2487">
                  <c:v>30.121798999999999</c:v>
                </c:pt>
                <c:pt idx="2488">
                  <c:v>30.534562999999999</c:v>
                </c:pt>
                <c:pt idx="2489">
                  <c:v>30.932407000000001</c:v>
                </c:pt>
                <c:pt idx="2490">
                  <c:v>31.181061</c:v>
                </c:pt>
                <c:pt idx="2491">
                  <c:v>31.246704000000001</c:v>
                </c:pt>
                <c:pt idx="2492">
                  <c:v>31.330252000000002</c:v>
                </c:pt>
                <c:pt idx="2493">
                  <c:v>31.429711999999999</c:v>
                </c:pt>
                <c:pt idx="2494">
                  <c:v>30.634024</c:v>
                </c:pt>
                <c:pt idx="2495">
                  <c:v>29.888065000000001</c:v>
                </c:pt>
                <c:pt idx="2496">
                  <c:v>30.236179</c:v>
                </c:pt>
                <c:pt idx="2497">
                  <c:v>29.888065000000001</c:v>
                </c:pt>
                <c:pt idx="2498">
                  <c:v>30.335642</c:v>
                </c:pt>
                <c:pt idx="2499">
                  <c:v>30.454993999999999</c:v>
                </c:pt>
                <c:pt idx="2500">
                  <c:v>29.878119999999999</c:v>
                </c:pt>
                <c:pt idx="2501">
                  <c:v>29.187860000000001</c:v>
                </c:pt>
                <c:pt idx="2502">
                  <c:v>29.34103</c:v>
                </c:pt>
                <c:pt idx="2503">
                  <c:v>29.656321999999999</c:v>
                </c:pt>
                <c:pt idx="2504">
                  <c:v>29.331083</c:v>
                </c:pt>
                <c:pt idx="2505">
                  <c:v>29.101327999999999</c:v>
                </c:pt>
                <c:pt idx="2506">
                  <c:v>28.45682</c:v>
                </c:pt>
                <c:pt idx="2507">
                  <c:v>29.281352999999999</c:v>
                </c:pt>
                <c:pt idx="2508">
                  <c:v>29.062538</c:v>
                </c:pt>
                <c:pt idx="2509">
                  <c:v>28.065939</c:v>
                </c:pt>
                <c:pt idx="2510">
                  <c:v>28.048034999999999</c:v>
                </c:pt>
                <c:pt idx="2511">
                  <c:v>27.231459000000001</c:v>
                </c:pt>
                <c:pt idx="2512">
                  <c:v>26.257733999999999</c:v>
                </c:pt>
                <c:pt idx="2513">
                  <c:v>26.854502</c:v>
                </c:pt>
                <c:pt idx="2514">
                  <c:v>26.645634000000001</c:v>
                </c:pt>
                <c:pt idx="2515">
                  <c:v>25.760428999999998</c:v>
                </c:pt>
                <c:pt idx="2516">
                  <c:v>25.410326000000001</c:v>
                </c:pt>
                <c:pt idx="2517">
                  <c:v>25.004524</c:v>
                </c:pt>
                <c:pt idx="2518">
                  <c:v>25.352637999999999</c:v>
                </c:pt>
                <c:pt idx="2519">
                  <c:v>26.019027999999999</c:v>
                </c:pt>
                <c:pt idx="2520">
                  <c:v>25.849943</c:v>
                </c:pt>
                <c:pt idx="2521">
                  <c:v>25.959351999999999</c:v>
                </c:pt>
                <c:pt idx="2522">
                  <c:v>26.854502</c:v>
                </c:pt>
                <c:pt idx="2523">
                  <c:v>27.699921</c:v>
                </c:pt>
                <c:pt idx="2524">
                  <c:v>27.530836000000001</c:v>
                </c:pt>
                <c:pt idx="2525">
                  <c:v>27.451269</c:v>
                </c:pt>
                <c:pt idx="2526">
                  <c:v>27.739706000000002</c:v>
                </c:pt>
                <c:pt idx="2527">
                  <c:v>27.142938999999998</c:v>
                </c:pt>
                <c:pt idx="2528">
                  <c:v>26.798802999999999</c:v>
                </c:pt>
                <c:pt idx="2529">
                  <c:v>26.904232</c:v>
                </c:pt>
                <c:pt idx="2530">
                  <c:v>27.451269</c:v>
                </c:pt>
                <c:pt idx="2531">
                  <c:v>27.816292000000001</c:v>
                </c:pt>
                <c:pt idx="2532">
                  <c:v>27.809328000000001</c:v>
                </c:pt>
                <c:pt idx="2533">
                  <c:v>27.580568</c:v>
                </c:pt>
                <c:pt idx="2534">
                  <c:v>28.296688</c:v>
                </c:pt>
                <c:pt idx="2535">
                  <c:v>27.699921</c:v>
                </c:pt>
                <c:pt idx="2536">
                  <c:v>27.27224</c:v>
                </c:pt>
                <c:pt idx="2537">
                  <c:v>27.555702</c:v>
                </c:pt>
                <c:pt idx="2538">
                  <c:v>27.819275000000001</c:v>
                </c:pt>
                <c:pt idx="2539">
                  <c:v>28.445881</c:v>
                </c:pt>
                <c:pt idx="2540">
                  <c:v>28.876546999999999</c:v>
                </c:pt>
                <c:pt idx="2541">
                  <c:v>28.845713</c:v>
                </c:pt>
                <c:pt idx="2542">
                  <c:v>28.992916000000001</c:v>
                </c:pt>
                <c:pt idx="2543">
                  <c:v>29.231622999999999</c:v>
                </c:pt>
                <c:pt idx="2544">
                  <c:v>29.639413999999999</c:v>
                </c:pt>
                <c:pt idx="2545">
                  <c:v>29.659306000000001</c:v>
                </c:pt>
                <c:pt idx="2546">
                  <c:v>29.689143999999999</c:v>
                </c:pt>
                <c:pt idx="2547">
                  <c:v>30.178491999999999</c:v>
                </c:pt>
                <c:pt idx="2548">
                  <c:v>30.982137999999999</c:v>
                </c:pt>
                <c:pt idx="2549">
                  <c:v>30.136718999999999</c:v>
                </c:pt>
                <c:pt idx="2550">
                  <c:v>30.840902</c:v>
                </c:pt>
                <c:pt idx="2551">
                  <c:v>30.733484000000001</c:v>
                </c:pt>
                <c:pt idx="2552">
                  <c:v>30.87472</c:v>
                </c:pt>
                <c:pt idx="2553">
                  <c:v>30.454993999999999</c:v>
                </c:pt>
                <c:pt idx="2554">
                  <c:v>30.405263999999999</c:v>
                </c:pt>
                <c:pt idx="2555">
                  <c:v>29.768713000000002</c:v>
                </c:pt>
                <c:pt idx="2556">
                  <c:v>29.504147</c:v>
                </c:pt>
                <c:pt idx="2557">
                  <c:v>29.241569999999999</c:v>
                </c:pt>
                <c:pt idx="2558">
                  <c:v>29.331083</c:v>
                </c:pt>
                <c:pt idx="2559">
                  <c:v>29.232616</c:v>
                </c:pt>
                <c:pt idx="2560">
                  <c:v>29.092376999999999</c:v>
                </c:pt>
                <c:pt idx="2561">
                  <c:v>29.062538</c:v>
                </c:pt>
                <c:pt idx="2562">
                  <c:v>29.440491000000002</c:v>
                </c:pt>
                <c:pt idx="2563">
                  <c:v>29.450437999999998</c:v>
                </c:pt>
                <c:pt idx="2564">
                  <c:v>29.107296000000002</c:v>
                </c:pt>
                <c:pt idx="2565">
                  <c:v>28.843723000000001</c:v>
                </c:pt>
                <c:pt idx="2566">
                  <c:v>28.445881</c:v>
                </c:pt>
                <c:pt idx="2567">
                  <c:v>27.998304000000001</c:v>
                </c:pt>
                <c:pt idx="2568">
                  <c:v>28.067926</c:v>
                </c:pt>
                <c:pt idx="2569">
                  <c:v>28.366309999999999</c:v>
                </c:pt>
                <c:pt idx="2570">
                  <c:v>28.131582000000002</c:v>
                </c:pt>
                <c:pt idx="2571">
                  <c:v>28.147494999999999</c:v>
                </c:pt>
                <c:pt idx="2572">
                  <c:v>28.165400000000002</c:v>
                </c:pt>
                <c:pt idx="2573">
                  <c:v>28.141528999999998</c:v>
                </c:pt>
                <c:pt idx="2574">
                  <c:v>27.958521000000001</c:v>
                </c:pt>
                <c:pt idx="2575">
                  <c:v>27.885914</c:v>
                </c:pt>
                <c:pt idx="2576">
                  <c:v>28.054998000000001</c:v>
                </c:pt>
                <c:pt idx="2577">
                  <c:v>28.435934</c:v>
                </c:pt>
                <c:pt idx="2578">
                  <c:v>28.515502999999999</c:v>
                </c:pt>
                <c:pt idx="2579">
                  <c:v>28.565232999999999</c:v>
                </c:pt>
                <c:pt idx="2580">
                  <c:v>28.774101000000002</c:v>
                </c:pt>
                <c:pt idx="2581">
                  <c:v>29.460381999999999</c:v>
                </c:pt>
                <c:pt idx="2582">
                  <c:v>29.758766000000001</c:v>
                </c:pt>
                <c:pt idx="2583">
                  <c:v>29.758766000000001</c:v>
                </c:pt>
                <c:pt idx="2584">
                  <c:v>29.758766000000001</c:v>
                </c:pt>
                <c:pt idx="2585">
                  <c:v>29.846291999999998</c:v>
                </c:pt>
                <c:pt idx="2586">
                  <c:v>30.017365000000002</c:v>
                </c:pt>
                <c:pt idx="2587">
                  <c:v>29.778659999999999</c:v>
                </c:pt>
                <c:pt idx="2588">
                  <c:v>29.778659999999999</c:v>
                </c:pt>
                <c:pt idx="2589">
                  <c:v>29.927851</c:v>
                </c:pt>
                <c:pt idx="2590">
                  <c:v>29.818442999999998</c:v>
                </c:pt>
                <c:pt idx="2591">
                  <c:v>29.818442999999998</c:v>
                </c:pt>
                <c:pt idx="2592">
                  <c:v>29.895026999999999</c:v>
                </c:pt>
                <c:pt idx="2593">
                  <c:v>29.828388</c:v>
                </c:pt>
                <c:pt idx="2594">
                  <c:v>29.539950999999999</c:v>
                </c:pt>
                <c:pt idx="2595">
                  <c:v>29.368879</c:v>
                </c:pt>
                <c:pt idx="2596">
                  <c:v>30.047203</c:v>
                </c:pt>
                <c:pt idx="2597">
                  <c:v>30.315747999999999</c:v>
                </c:pt>
                <c:pt idx="2598">
                  <c:v>30.454000000000001</c:v>
                </c:pt>
                <c:pt idx="2599">
                  <c:v>31.091545</c:v>
                </c:pt>
                <c:pt idx="2600">
                  <c:v>30.982137999999999</c:v>
                </c:pt>
                <c:pt idx="2601">
                  <c:v>30.932407000000001</c:v>
                </c:pt>
                <c:pt idx="2602">
                  <c:v>31.234770000000001</c:v>
                </c:pt>
                <c:pt idx="2603">
                  <c:v>31.638582</c:v>
                </c:pt>
                <c:pt idx="2604">
                  <c:v>31.652505999999999</c:v>
                </c:pt>
                <c:pt idx="2605">
                  <c:v>31.559013</c:v>
                </c:pt>
                <c:pt idx="2606">
                  <c:v>31.908121000000001</c:v>
                </c:pt>
                <c:pt idx="2607">
                  <c:v>31.908121000000001</c:v>
                </c:pt>
                <c:pt idx="2608">
                  <c:v>32.712761</c:v>
                </c:pt>
                <c:pt idx="2609">
                  <c:v>32.648113000000002</c:v>
                </c:pt>
                <c:pt idx="2610">
                  <c:v>32.563567999999997</c:v>
                </c:pt>
                <c:pt idx="2611">
                  <c:v>32.623244999999997</c:v>
                </c:pt>
                <c:pt idx="2612">
                  <c:v>33.201115000000001</c:v>
                </c:pt>
                <c:pt idx="2613">
                  <c:v>32.593406999999999</c:v>
                </c:pt>
                <c:pt idx="2614">
                  <c:v>31.787773000000001</c:v>
                </c:pt>
                <c:pt idx="2615">
                  <c:v>31.648527000000001</c:v>
                </c:pt>
                <c:pt idx="2616">
                  <c:v>32.175671000000001</c:v>
                </c:pt>
                <c:pt idx="2617">
                  <c:v>32.036427000000003</c:v>
                </c:pt>
                <c:pt idx="2618">
                  <c:v>31.966802999999999</c:v>
                </c:pt>
                <c:pt idx="2619">
                  <c:v>32.663032999999999</c:v>
                </c:pt>
                <c:pt idx="2620">
                  <c:v>33.458720999999997</c:v>
                </c:pt>
                <c:pt idx="2621">
                  <c:v>32.991253</c:v>
                </c:pt>
                <c:pt idx="2622">
                  <c:v>32.474055999999997</c:v>
                </c:pt>
                <c:pt idx="2623">
                  <c:v>32.197552000000002</c:v>
                </c:pt>
                <c:pt idx="2624">
                  <c:v>31.897181</c:v>
                </c:pt>
                <c:pt idx="2625">
                  <c:v>31.857395</c:v>
                </c:pt>
                <c:pt idx="2626">
                  <c:v>32.107044000000002</c:v>
                </c:pt>
                <c:pt idx="2627">
                  <c:v>32.023494999999997</c:v>
                </c:pt>
                <c:pt idx="2628">
                  <c:v>31.817612</c:v>
                </c:pt>
                <c:pt idx="2629">
                  <c:v>31.719145000000001</c:v>
                </c:pt>
                <c:pt idx="2630">
                  <c:v>32.183627999999999</c:v>
                </c:pt>
                <c:pt idx="2631">
                  <c:v>32.134892000000001</c:v>
                </c:pt>
                <c:pt idx="2632">
                  <c:v>31.877289000000001</c:v>
                </c:pt>
                <c:pt idx="2633">
                  <c:v>31.429711999999999</c:v>
                </c:pt>
                <c:pt idx="2634">
                  <c:v>31.031870000000001</c:v>
                </c:pt>
                <c:pt idx="2635">
                  <c:v>31.628634999999999</c:v>
                </c:pt>
                <c:pt idx="2636">
                  <c:v>31.493368</c:v>
                </c:pt>
                <c:pt idx="2637">
                  <c:v>30.932407000000001</c:v>
                </c:pt>
                <c:pt idx="2638">
                  <c:v>30.564402000000001</c:v>
                </c:pt>
                <c:pt idx="2639">
                  <c:v>30.990095</c:v>
                </c:pt>
                <c:pt idx="2640">
                  <c:v>31.223828999999999</c:v>
                </c:pt>
                <c:pt idx="2641">
                  <c:v>30.742436999999999</c:v>
                </c:pt>
                <c:pt idx="2642">
                  <c:v>31.539121999999999</c:v>
                </c:pt>
                <c:pt idx="2643">
                  <c:v>31.976749000000002</c:v>
                </c:pt>
                <c:pt idx="2644">
                  <c:v>31.946911</c:v>
                </c:pt>
                <c:pt idx="2645">
                  <c:v>31.568957999999999</c:v>
                </c:pt>
                <c:pt idx="2646">
                  <c:v>31.678366</c:v>
                </c:pt>
                <c:pt idx="2647">
                  <c:v>31.529174999999999</c:v>
                </c:pt>
                <c:pt idx="2648">
                  <c:v>31.210899000000001</c:v>
                </c:pt>
                <c:pt idx="2649">
                  <c:v>31.588851999999999</c:v>
                </c:pt>
                <c:pt idx="2650">
                  <c:v>31.867342000000001</c:v>
                </c:pt>
                <c:pt idx="2651">
                  <c:v>31.867342000000001</c:v>
                </c:pt>
                <c:pt idx="2652">
                  <c:v>31.867342000000001</c:v>
                </c:pt>
                <c:pt idx="2653">
                  <c:v>31.270575999999998</c:v>
                </c:pt>
                <c:pt idx="2654">
                  <c:v>31.111439000000001</c:v>
                </c:pt>
                <c:pt idx="2655">
                  <c:v>31.260629999999999</c:v>
                </c:pt>
                <c:pt idx="2656">
                  <c:v>31.519227999999998</c:v>
                </c:pt>
                <c:pt idx="2657">
                  <c:v>31.429711999999999</c:v>
                </c:pt>
                <c:pt idx="2658">
                  <c:v>31.330252000000002</c:v>
                </c:pt>
                <c:pt idx="2659">
                  <c:v>31.509281000000001</c:v>
                </c:pt>
                <c:pt idx="2660">
                  <c:v>31.081598</c:v>
                </c:pt>
                <c:pt idx="2661">
                  <c:v>31.031870000000001</c:v>
                </c:pt>
                <c:pt idx="2662">
                  <c:v>31.389928999999999</c:v>
                </c:pt>
                <c:pt idx="2663">
                  <c:v>31.757935</c:v>
                </c:pt>
                <c:pt idx="2664">
                  <c:v>31.946911</c:v>
                </c:pt>
                <c:pt idx="2665">
                  <c:v>31.946911</c:v>
                </c:pt>
                <c:pt idx="2666">
                  <c:v>32.046371000000001</c:v>
                </c:pt>
                <c:pt idx="2667">
                  <c:v>31.887233999999999</c:v>
                </c:pt>
                <c:pt idx="2668">
                  <c:v>32.235348000000002</c:v>
                </c:pt>
                <c:pt idx="2669">
                  <c:v>32.314919000000003</c:v>
                </c:pt>
                <c:pt idx="2670">
                  <c:v>32.314919000000003</c:v>
                </c:pt>
                <c:pt idx="2671">
                  <c:v>32.692870999999997</c:v>
                </c:pt>
                <c:pt idx="2672">
                  <c:v>32.503895</c:v>
                </c:pt>
                <c:pt idx="2673">
                  <c:v>32.672977000000003</c:v>
                </c:pt>
                <c:pt idx="2674">
                  <c:v>32.981307999999999</c:v>
                </c:pt>
                <c:pt idx="2675">
                  <c:v>33.170284000000002</c:v>
                </c:pt>
                <c:pt idx="2676">
                  <c:v>33.418937999999997</c:v>
                </c:pt>
                <c:pt idx="2677">
                  <c:v>33.379150000000003</c:v>
                </c:pt>
                <c:pt idx="2678">
                  <c:v>33.568126999999997</c:v>
                </c:pt>
                <c:pt idx="2679">
                  <c:v>33.478611000000001</c:v>
                </c:pt>
                <c:pt idx="2680">
                  <c:v>32.772438000000001</c:v>
                </c:pt>
                <c:pt idx="2681">
                  <c:v>32.672977000000003</c:v>
                </c:pt>
                <c:pt idx="2682">
                  <c:v>32.414378999999997</c:v>
                </c:pt>
                <c:pt idx="2683">
                  <c:v>32.424323999999999</c:v>
                </c:pt>
                <c:pt idx="2684">
                  <c:v>32.334808000000002</c:v>
                </c:pt>
                <c:pt idx="2685">
                  <c:v>32.125942000000002</c:v>
                </c:pt>
                <c:pt idx="2686">
                  <c:v>32.205508999999999</c:v>
                </c:pt>
                <c:pt idx="2687">
                  <c:v>32.444217999999999</c:v>
                </c:pt>
                <c:pt idx="2688">
                  <c:v>32.066265000000001</c:v>
                </c:pt>
                <c:pt idx="2689">
                  <c:v>32.086159000000002</c:v>
                </c:pt>
                <c:pt idx="2690">
                  <c:v>32.275131000000002</c:v>
                </c:pt>
                <c:pt idx="2691">
                  <c:v>32.523784999999997</c:v>
                </c:pt>
                <c:pt idx="2692">
                  <c:v>32.464108000000003</c:v>
                </c:pt>
                <c:pt idx="2693">
                  <c:v>32.891792000000002</c:v>
                </c:pt>
                <c:pt idx="2694">
                  <c:v>33.229961000000003</c:v>
                </c:pt>
                <c:pt idx="2695">
                  <c:v>33.418937999999997</c:v>
                </c:pt>
                <c:pt idx="2696">
                  <c:v>33.319473000000002</c:v>
                </c:pt>
                <c:pt idx="2697">
                  <c:v>33.667586999999997</c:v>
                </c:pt>
                <c:pt idx="2698">
                  <c:v>33.627803999999998</c:v>
                </c:pt>
                <c:pt idx="2699">
                  <c:v>33.448771999999998</c:v>
                </c:pt>
                <c:pt idx="2700">
                  <c:v>33.448771999999998</c:v>
                </c:pt>
                <c:pt idx="2701">
                  <c:v>33.866512</c:v>
                </c:pt>
                <c:pt idx="2702">
                  <c:v>33.866512</c:v>
                </c:pt>
                <c:pt idx="2703">
                  <c:v>34.522953000000001</c:v>
                </c:pt>
                <c:pt idx="2704">
                  <c:v>34.572685</c:v>
                </c:pt>
                <c:pt idx="2705">
                  <c:v>34.194732999999999</c:v>
                </c:pt>
                <c:pt idx="2706">
                  <c:v>34.065434000000003</c:v>
                </c:pt>
                <c:pt idx="2707">
                  <c:v>34.115166000000002</c:v>
                </c:pt>
                <c:pt idx="2708">
                  <c:v>33.906295999999998</c:v>
                </c:pt>
                <c:pt idx="2709">
                  <c:v>33.786942000000003</c:v>
                </c:pt>
                <c:pt idx="2710">
                  <c:v>33.627803999999998</c:v>
                </c:pt>
                <c:pt idx="2711">
                  <c:v>33.408988999999998</c:v>
                </c:pt>
                <c:pt idx="2712">
                  <c:v>33.558182000000002</c:v>
                </c:pt>
                <c:pt idx="2713">
                  <c:v>33.379150000000003</c:v>
                </c:pt>
                <c:pt idx="2714">
                  <c:v>32.732655000000001</c:v>
                </c:pt>
                <c:pt idx="2715">
                  <c:v>32.842059999999996</c:v>
                </c:pt>
                <c:pt idx="2716">
                  <c:v>32.752544</c:v>
                </c:pt>
                <c:pt idx="2717">
                  <c:v>31.936966000000002</c:v>
                </c:pt>
                <c:pt idx="2718">
                  <c:v>31.807666999999999</c:v>
                </c:pt>
                <c:pt idx="2719">
                  <c:v>31.489388999999999</c:v>
                </c:pt>
                <c:pt idx="2720">
                  <c:v>31.230791</c:v>
                </c:pt>
                <c:pt idx="2721">
                  <c:v>31.529174999999999</c:v>
                </c:pt>
                <c:pt idx="2722">
                  <c:v>31.708203999999999</c:v>
                </c:pt>
                <c:pt idx="2723">
                  <c:v>31.986695999999998</c:v>
                </c:pt>
                <c:pt idx="2724">
                  <c:v>31.787773000000001</c:v>
                </c:pt>
                <c:pt idx="2725">
                  <c:v>31.618689</c:v>
                </c:pt>
                <c:pt idx="2726">
                  <c:v>31.459553</c:v>
                </c:pt>
                <c:pt idx="2727">
                  <c:v>31.141275</c:v>
                </c:pt>
                <c:pt idx="2728">
                  <c:v>31.300412999999999</c:v>
                </c:pt>
                <c:pt idx="2729">
                  <c:v>30.832947000000001</c:v>
                </c:pt>
                <c:pt idx="2730">
                  <c:v>30.992084999999999</c:v>
                </c:pt>
                <c:pt idx="2731">
                  <c:v>30.166557000000001</c:v>
                </c:pt>
                <c:pt idx="2732">
                  <c:v>29.848282000000001</c:v>
                </c:pt>
                <c:pt idx="2733">
                  <c:v>30.196396</c:v>
                </c:pt>
                <c:pt idx="2734">
                  <c:v>29.34103</c:v>
                </c:pt>
                <c:pt idx="2735">
                  <c:v>29.639413999999999</c:v>
                </c:pt>
                <c:pt idx="2736">
                  <c:v>28.943186000000001</c:v>
                </c:pt>
                <c:pt idx="2737">
                  <c:v>29.888065000000001</c:v>
                </c:pt>
                <c:pt idx="2738">
                  <c:v>30.494779999999999</c:v>
                </c:pt>
                <c:pt idx="2739">
                  <c:v>31.002029</c:v>
                </c:pt>
                <c:pt idx="2740">
                  <c:v>30.932407000000001</c:v>
                </c:pt>
                <c:pt idx="2741">
                  <c:v>30.514671</c:v>
                </c:pt>
                <c:pt idx="2742">
                  <c:v>30.136718999999999</c:v>
                </c:pt>
                <c:pt idx="2743">
                  <c:v>29.937798000000001</c:v>
                </c:pt>
                <c:pt idx="2744">
                  <c:v>31.151222000000001</c:v>
                </c:pt>
                <c:pt idx="2745">
                  <c:v>31.141275</c:v>
                </c:pt>
                <c:pt idx="2746">
                  <c:v>31.111439000000001</c:v>
                </c:pt>
                <c:pt idx="2747">
                  <c:v>31.250682999999999</c:v>
                </c:pt>
                <c:pt idx="2748">
                  <c:v>31.767880999999999</c:v>
                </c:pt>
                <c:pt idx="2749">
                  <c:v>31.678366</c:v>
                </c:pt>
                <c:pt idx="2750">
                  <c:v>32.056316000000002</c:v>
                </c:pt>
                <c:pt idx="2751">
                  <c:v>31.887233999999999</c:v>
                </c:pt>
                <c:pt idx="2752">
                  <c:v>31.588851999999999</c:v>
                </c:pt>
                <c:pt idx="2753">
                  <c:v>31.519227999999998</c:v>
                </c:pt>
                <c:pt idx="2754">
                  <c:v>31.837503000000002</c:v>
                </c:pt>
                <c:pt idx="2755">
                  <c:v>32.076210000000003</c:v>
                </c:pt>
                <c:pt idx="2756">
                  <c:v>31.996641</c:v>
                </c:pt>
                <c:pt idx="2757">
                  <c:v>31.270575999999998</c:v>
                </c:pt>
                <c:pt idx="2758">
                  <c:v>30.77327</c:v>
                </c:pt>
                <c:pt idx="2759">
                  <c:v>30.534562999999999</c:v>
                </c:pt>
                <c:pt idx="2760">
                  <c:v>30.842894000000001</c:v>
                </c:pt>
                <c:pt idx="2761">
                  <c:v>30.703648000000001</c:v>
                </c:pt>
                <c:pt idx="2762">
                  <c:v>31.250682999999999</c:v>
                </c:pt>
                <c:pt idx="2763">
                  <c:v>31.588851999999999</c:v>
                </c:pt>
                <c:pt idx="2764">
                  <c:v>31.389928999999999</c:v>
                </c:pt>
                <c:pt idx="2765">
                  <c:v>31.847449999999998</c:v>
                </c:pt>
                <c:pt idx="2766">
                  <c:v>31.897181</c:v>
                </c:pt>
                <c:pt idx="2767">
                  <c:v>32.106048999999999</c:v>
                </c:pt>
                <c:pt idx="2768">
                  <c:v>31.877289000000001</c:v>
                </c:pt>
                <c:pt idx="2769">
                  <c:v>32.185619000000003</c:v>
                </c:pt>
                <c:pt idx="2770">
                  <c:v>31.877289000000001</c:v>
                </c:pt>
                <c:pt idx="2771">
                  <c:v>31.658473999999998</c:v>
                </c:pt>
                <c:pt idx="2772">
                  <c:v>31.668420999999999</c:v>
                </c:pt>
                <c:pt idx="2773">
                  <c:v>32.086159000000002</c:v>
                </c:pt>
                <c:pt idx="2774">
                  <c:v>31.767880999999999</c:v>
                </c:pt>
                <c:pt idx="2775">
                  <c:v>31.777826000000001</c:v>
                </c:pt>
                <c:pt idx="2776">
                  <c:v>31.529174999999999</c:v>
                </c:pt>
                <c:pt idx="2777">
                  <c:v>31.728097999999999</c:v>
                </c:pt>
                <c:pt idx="2778">
                  <c:v>31.529174999999999</c:v>
                </c:pt>
                <c:pt idx="2779">
                  <c:v>31.280521</c:v>
                </c:pt>
                <c:pt idx="2780">
                  <c:v>30.862784999999999</c:v>
                </c:pt>
                <c:pt idx="2781">
                  <c:v>30.385372</c:v>
                </c:pt>
                <c:pt idx="2782">
                  <c:v>29.977581000000001</c:v>
                </c:pt>
                <c:pt idx="2783">
                  <c:v>30.037258000000001</c:v>
                </c:pt>
                <c:pt idx="2784">
                  <c:v>30.256070999999999</c:v>
                </c:pt>
                <c:pt idx="2785">
                  <c:v>30.335642</c:v>
                </c:pt>
                <c:pt idx="2786">
                  <c:v>30.086988000000002</c:v>
                </c:pt>
                <c:pt idx="2787">
                  <c:v>29.331083</c:v>
                </c:pt>
                <c:pt idx="2788">
                  <c:v>29.152054</c:v>
                </c:pt>
                <c:pt idx="2789">
                  <c:v>28.545341000000001</c:v>
                </c:pt>
                <c:pt idx="2790">
                  <c:v>27.888897</c:v>
                </c:pt>
                <c:pt idx="2791">
                  <c:v>28.266850000000002</c:v>
                </c:pt>
                <c:pt idx="2792">
                  <c:v>28.744263</c:v>
                </c:pt>
                <c:pt idx="2793">
                  <c:v>29.490220999999998</c:v>
                </c:pt>
                <c:pt idx="2794">
                  <c:v>29.350977</c:v>
                </c:pt>
                <c:pt idx="2795">
                  <c:v>28.893456</c:v>
                </c:pt>
                <c:pt idx="2796">
                  <c:v>29.191837</c:v>
                </c:pt>
                <c:pt idx="2797">
                  <c:v>29.281352999999999</c:v>
                </c:pt>
                <c:pt idx="2798">
                  <c:v>29.589683999999998</c:v>
                </c:pt>
                <c:pt idx="2799">
                  <c:v>29.947742000000002</c:v>
                </c:pt>
                <c:pt idx="2800">
                  <c:v>29.818442999999998</c:v>
                </c:pt>
                <c:pt idx="2801">
                  <c:v>29.39076</c:v>
                </c:pt>
                <c:pt idx="2802">
                  <c:v>29.649359</c:v>
                </c:pt>
                <c:pt idx="2803">
                  <c:v>29.241569999999999</c:v>
                </c:pt>
                <c:pt idx="2804">
                  <c:v>29.549897999999999</c:v>
                </c:pt>
                <c:pt idx="2805">
                  <c:v>30.236179</c:v>
                </c:pt>
                <c:pt idx="2806">
                  <c:v>28.704478999999999</c:v>
                </c:pt>
                <c:pt idx="2807">
                  <c:v>28.644801999999999</c:v>
                </c:pt>
                <c:pt idx="2808">
                  <c:v>28.237010999999999</c:v>
                </c:pt>
                <c:pt idx="2809">
                  <c:v>28.217119</c:v>
                </c:pt>
                <c:pt idx="2810">
                  <c:v>27.520890999999999</c:v>
                </c:pt>
                <c:pt idx="2811">
                  <c:v>27.152885000000001</c:v>
                </c:pt>
                <c:pt idx="2812">
                  <c:v>26.416874</c:v>
                </c:pt>
                <c:pt idx="2813">
                  <c:v>27.242398999999999</c:v>
                </c:pt>
                <c:pt idx="2814">
                  <c:v>27.053425000000001</c:v>
                </c:pt>
                <c:pt idx="2815">
                  <c:v>26.953962000000001</c:v>
                </c:pt>
                <c:pt idx="2816">
                  <c:v>27.242398999999999</c:v>
                </c:pt>
                <c:pt idx="2817">
                  <c:v>26.904232</c:v>
                </c:pt>
                <c:pt idx="2818">
                  <c:v>26.715256</c:v>
                </c:pt>
                <c:pt idx="2819">
                  <c:v>26.973853999999999</c:v>
                </c:pt>
                <c:pt idx="2820">
                  <c:v>27.202615999999999</c:v>
                </c:pt>
                <c:pt idx="2821">
                  <c:v>27.689976000000001</c:v>
                </c:pt>
                <c:pt idx="2822">
                  <c:v>27.819275000000001</c:v>
                </c:pt>
                <c:pt idx="2823">
                  <c:v>27.27224</c:v>
                </c:pt>
                <c:pt idx="2824">
                  <c:v>26.983801</c:v>
                </c:pt>
                <c:pt idx="2825">
                  <c:v>27.003692999999998</c:v>
                </c:pt>
                <c:pt idx="2826">
                  <c:v>27.003692999999998</c:v>
                </c:pt>
                <c:pt idx="2827">
                  <c:v>27.033531</c:v>
                </c:pt>
                <c:pt idx="2828">
                  <c:v>27.023586000000002</c:v>
                </c:pt>
                <c:pt idx="2829">
                  <c:v>27.27224</c:v>
                </c:pt>
                <c:pt idx="2830">
                  <c:v>27.491053000000001</c:v>
                </c:pt>
                <c:pt idx="2831">
                  <c:v>27.252345999999999</c:v>
                </c:pt>
                <c:pt idx="2832">
                  <c:v>27.063369999999999</c:v>
                </c:pt>
                <c:pt idx="2833">
                  <c:v>26.884340000000002</c:v>
                </c:pt>
                <c:pt idx="2834">
                  <c:v>26.854502</c:v>
                </c:pt>
                <c:pt idx="2835">
                  <c:v>27.232454000000001</c:v>
                </c:pt>
                <c:pt idx="2836">
                  <c:v>27.351807000000001</c:v>
                </c:pt>
                <c:pt idx="2837">
                  <c:v>27.003692999999998</c:v>
                </c:pt>
                <c:pt idx="2838">
                  <c:v>27.073316999999999</c:v>
                </c:pt>
                <c:pt idx="2839">
                  <c:v>26.854502</c:v>
                </c:pt>
                <c:pt idx="2840">
                  <c:v>26.884340000000002</c:v>
                </c:pt>
                <c:pt idx="2841">
                  <c:v>27.103155000000001</c:v>
                </c:pt>
                <c:pt idx="2842">
                  <c:v>27.192671000000001</c:v>
                </c:pt>
                <c:pt idx="2843">
                  <c:v>27.331914999999999</c:v>
                </c:pt>
                <c:pt idx="2844">
                  <c:v>27.331914999999999</c:v>
                </c:pt>
                <c:pt idx="2845">
                  <c:v>27.331914999999999</c:v>
                </c:pt>
                <c:pt idx="2846">
                  <c:v>27.321967999999998</c:v>
                </c:pt>
                <c:pt idx="2847">
                  <c:v>26.973853999999999</c:v>
                </c:pt>
                <c:pt idx="2848">
                  <c:v>26.854502</c:v>
                </c:pt>
                <c:pt idx="2849">
                  <c:v>26.854502</c:v>
                </c:pt>
                <c:pt idx="2850">
                  <c:v>27.192671000000001</c:v>
                </c:pt>
                <c:pt idx="2851">
                  <c:v>27.401539</c:v>
                </c:pt>
                <c:pt idx="2852">
                  <c:v>27.689976000000001</c:v>
                </c:pt>
                <c:pt idx="2853">
                  <c:v>27.600460000000002</c:v>
                </c:pt>
                <c:pt idx="2854">
                  <c:v>27.630299000000001</c:v>
                </c:pt>
                <c:pt idx="2855">
                  <c:v>27.401539</c:v>
                </c:pt>
                <c:pt idx="2856">
                  <c:v>27.351807000000001</c:v>
                </c:pt>
                <c:pt idx="2857">
                  <c:v>27.471160999999999</c:v>
                </c:pt>
                <c:pt idx="2858">
                  <c:v>27.500999</c:v>
                </c:pt>
                <c:pt idx="2859">
                  <c:v>27.471160999999999</c:v>
                </c:pt>
                <c:pt idx="2860">
                  <c:v>27.302076</c:v>
                </c:pt>
                <c:pt idx="2861">
                  <c:v>27.262293</c:v>
                </c:pt>
                <c:pt idx="2862">
                  <c:v>27.361753</c:v>
                </c:pt>
                <c:pt idx="2863">
                  <c:v>27.312023</c:v>
                </c:pt>
                <c:pt idx="2864">
                  <c:v>26.904232</c:v>
                </c:pt>
                <c:pt idx="2865">
                  <c:v>26.566064999999998</c:v>
                </c:pt>
                <c:pt idx="2866">
                  <c:v>26.62574</c:v>
                </c:pt>
                <c:pt idx="2867">
                  <c:v>26.62574</c:v>
                </c:pt>
                <c:pt idx="2868">
                  <c:v>25.90962</c:v>
                </c:pt>
                <c:pt idx="2869">
                  <c:v>25.611238</c:v>
                </c:pt>
                <c:pt idx="2870">
                  <c:v>25.879784000000001</c:v>
                </c:pt>
                <c:pt idx="2871">
                  <c:v>25.770375999999999</c:v>
                </c:pt>
                <c:pt idx="2872">
                  <c:v>26.426818999999998</c:v>
                </c:pt>
                <c:pt idx="2873">
                  <c:v>26.237843000000002</c:v>
                </c:pt>
                <c:pt idx="2874">
                  <c:v>26.009083</c:v>
                </c:pt>
                <c:pt idx="2875">
                  <c:v>25.830051000000001</c:v>
                </c:pt>
                <c:pt idx="2876">
                  <c:v>26.327358</c:v>
                </c:pt>
                <c:pt idx="2877">
                  <c:v>26.108543000000001</c:v>
                </c:pt>
                <c:pt idx="2878">
                  <c:v>25.750482999999999</c:v>
                </c:pt>
                <c:pt idx="2879">
                  <c:v>25.770375999999999</c:v>
                </c:pt>
                <c:pt idx="2880">
                  <c:v>25.223338999999999</c:v>
                </c:pt>
                <c:pt idx="2881">
                  <c:v>25.014471</c:v>
                </c:pt>
                <c:pt idx="2882">
                  <c:v>24.447541999999999</c:v>
                </c:pt>
                <c:pt idx="2883">
                  <c:v>24.358028000000001</c:v>
                </c:pt>
                <c:pt idx="2884">
                  <c:v>24.178999000000001</c:v>
                </c:pt>
                <c:pt idx="2885">
                  <c:v>23.880613</c:v>
                </c:pt>
                <c:pt idx="2886">
                  <c:v>24.517164000000001</c:v>
                </c:pt>
                <c:pt idx="2887">
                  <c:v>25.034362999999999</c:v>
                </c:pt>
                <c:pt idx="2888">
                  <c:v>24.566896</c:v>
                </c:pt>
                <c:pt idx="2889">
                  <c:v>24.755873000000001</c:v>
                </c:pt>
                <c:pt idx="2890">
                  <c:v>24.288404</c:v>
                </c:pt>
                <c:pt idx="2891">
                  <c:v>24.407758999999999</c:v>
                </c:pt>
                <c:pt idx="2892">
                  <c:v>24.815550000000002</c:v>
                </c:pt>
                <c:pt idx="2893">
                  <c:v>24.745926000000001</c:v>
                </c:pt>
                <c:pt idx="2894">
                  <c:v>24.556950000000001</c:v>
                </c:pt>
                <c:pt idx="2895">
                  <c:v>24.626574000000002</c:v>
                </c:pt>
                <c:pt idx="2896">
                  <c:v>24.268512999999999</c:v>
                </c:pt>
                <c:pt idx="2897">
                  <c:v>24.049697999999999</c:v>
                </c:pt>
                <c:pt idx="2898">
                  <c:v>23.860721999999999</c:v>
                </c:pt>
                <c:pt idx="2899">
                  <c:v>23.373363000000001</c:v>
                </c:pt>
                <c:pt idx="2900">
                  <c:v>23.07498</c:v>
                </c:pt>
                <c:pt idx="2901">
                  <c:v>23.532499000000001</c:v>
                </c:pt>
                <c:pt idx="2902">
                  <c:v>23.333577999999999</c:v>
                </c:pt>
                <c:pt idx="2903">
                  <c:v>24.417704000000001</c:v>
                </c:pt>
                <c:pt idx="2904">
                  <c:v>24.775763999999999</c:v>
                </c:pt>
                <c:pt idx="2905">
                  <c:v>24.964741</c:v>
                </c:pt>
                <c:pt idx="2906">
                  <c:v>24.895119000000001</c:v>
                </c:pt>
                <c:pt idx="2907">
                  <c:v>24.875225</c:v>
                </c:pt>
                <c:pt idx="2908">
                  <c:v>25.074148000000001</c:v>
                </c:pt>
                <c:pt idx="2909">
                  <c:v>25.432206999999998</c:v>
                </c:pt>
                <c:pt idx="2910">
                  <c:v>25.750482999999999</c:v>
                </c:pt>
                <c:pt idx="2911">
                  <c:v>25.849943</c:v>
                </c:pt>
                <c:pt idx="2912">
                  <c:v>25.90962</c:v>
                </c:pt>
                <c:pt idx="2913">
                  <c:v>26.188112</c:v>
                </c:pt>
                <c:pt idx="2914">
                  <c:v>26.078704999999999</c:v>
                </c:pt>
                <c:pt idx="2915">
                  <c:v>26.098597000000002</c:v>
                </c:pt>
                <c:pt idx="2916">
                  <c:v>26.357196999999999</c:v>
                </c:pt>
                <c:pt idx="2917">
                  <c:v>26.745094000000002</c:v>
                </c:pt>
                <c:pt idx="2918">
                  <c:v>26.556118000000001</c:v>
                </c:pt>
                <c:pt idx="2919">
                  <c:v>26.108543000000001</c:v>
                </c:pt>
                <c:pt idx="2920">
                  <c:v>26.387035000000001</c:v>
                </c:pt>
                <c:pt idx="2921">
                  <c:v>26.556118000000001</c:v>
                </c:pt>
                <c:pt idx="2922">
                  <c:v>26.257733999999999</c:v>
                </c:pt>
                <c:pt idx="2923">
                  <c:v>26.546171000000001</c:v>
                </c:pt>
                <c:pt idx="2924">
                  <c:v>26.784880000000001</c:v>
                </c:pt>
                <c:pt idx="2925">
                  <c:v>26.476548999999999</c:v>
                </c:pt>
                <c:pt idx="2926">
                  <c:v>26.476548999999999</c:v>
                </c:pt>
                <c:pt idx="2927">
                  <c:v>26.476548999999999</c:v>
                </c:pt>
                <c:pt idx="2928">
                  <c:v>26.844556999999998</c:v>
                </c:pt>
                <c:pt idx="2929">
                  <c:v>27.302076</c:v>
                </c:pt>
                <c:pt idx="2930">
                  <c:v>27.709866999999999</c:v>
                </c:pt>
                <c:pt idx="2931">
                  <c:v>27.709866999999999</c:v>
                </c:pt>
                <c:pt idx="2932">
                  <c:v>27.103155000000001</c:v>
                </c:pt>
                <c:pt idx="2933">
                  <c:v>27.302076</c:v>
                </c:pt>
                <c:pt idx="2934">
                  <c:v>27.073316999999999</c:v>
                </c:pt>
                <c:pt idx="2935">
                  <c:v>27.093208000000001</c:v>
                </c:pt>
                <c:pt idx="2936">
                  <c:v>26.705310999999998</c:v>
                </c:pt>
                <c:pt idx="2937">
                  <c:v>27.262293</c:v>
                </c:pt>
                <c:pt idx="2938">
                  <c:v>27.202615999999999</c:v>
                </c:pt>
                <c:pt idx="2939">
                  <c:v>27.182724</c:v>
                </c:pt>
                <c:pt idx="2940">
                  <c:v>26.854502</c:v>
                </c:pt>
                <c:pt idx="2941">
                  <c:v>26.804770999999999</c:v>
                </c:pt>
                <c:pt idx="2942">
                  <c:v>27.023586000000002</c:v>
                </c:pt>
                <c:pt idx="2943">
                  <c:v>27.232454000000001</c:v>
                </c:pt>
                <c:pt idx="2944">
                  <c:v>27.123047</c:v>
                </c:pt>
                <c:pt idx="2945">
                  <c:v>26.934070999999999</c:v>
                </c:pt>
                <c:pt idx="2946">
                  <c:v>26.675471999999999</c:v>
                </c:pt>
                <c:pt idx="2947">
                  <c:v>26.357196999999999</c:v>
                </c:pt>
                <c:pt idx="2948">
                  <c:v>26.516335000000002</c:v>
                </c:pt>
                <c:pt idx="2949">
                  <c:v>26.705310999999998</c:v>
                </c:pt>
                <c:pt idx="2950">
                  <c:v>27.003692999999998</c:v>
                </c:pt>
                <c:pt idx="2951">
                  <c:v>27.411484000000002</c:v>
                </c:pt>
                <c:pt idx="2952">
                  <c:v>27.451269</c:v>
                </c:pt>
                <c:pt idx="2953">
                  <c:v>27.331914999999999</c:v>
                </c:pt>
                <c:pt idx="2954">
                  <c:v>27.580568</c:v>
                </c:pt>
                <c:pt idx="2955">
                  <c:v>27.849112999999999</c:v>
                </c:pt>
                <c:pt idx="2956">
                  <c:v>28.087820000000001</c:v>
                </c:pt>
                <c:pt idx="2957">
                  <c:v>28.62491</c:v>
                </c:pt>
                <c:pt idx="2958">
                  <c:v>28.445881</c:v>
                </c:pt>
                <c:pt idx="2959">
                  <c:v>28.62491</c:v>
                </c:pt>
                <c:pt idx="2960">
                  <c:v>28.813887000000001</c:v>
                </c:pt>
                <c:pt idx="2961">
                  <c:v>29.191837</c:v>
                </c:pt>
                <c:pt idx="2962">
                  <c:v>29.191837</c:v>
                </c:pt>
                <c:pt idx="2963">
                  <c:v>29.34103</c:v>
                </c:pt>
                <c:pt idx="2964">
                  <c:v>29.699089000000001</c:v>
                </c:pt>
                <c:pt idx="2965">
                  <c:v>29.639413999999999</c:v>
                </c:pt>
                <c:pt idx="2966">
                  <c:v>29.380814000000001</c:v>
                </c:pt>
                <c:pt idx="2967">
                  <c:v>29.718983000000001</c:v>
                </c:pt>
                <c:pt idx="2968">
                  <c:v>29.798552000000001</c:v>
                </c:pt>
                <c:pt idx="2969">
                  <c:v>29.898012000000001</c:v>
                </c:pt>
                <c:pt idx="2970">
                  <c:v>30.216287999999999</c:v>
                </c:pt>
                <c:pt idx="2971">
                  <c:v>30.196396</c:v>
                </c:pt>
                <c:pt idx="2972">
                  <c:v>30.355533999999999</c:v>
                </c:pt>
                <c:pt idx="2973">
                  <c:v>30.246126</c:v>
                </c:pt>
                <c:pt idx="2974">
                  <c:v>30.256070999999999</c:v>
                </c:pt>
                <c:pt idx="2975">
                  <c:v>29.689143999999999</c:v>
                </c:pt>
                <c:pt idx="2976">
                  <c:v>29.659306000000001</c:v>
                </c:pt>
                <c:pt idx="2977">
                  <c:v>29.39076</c:v>
                </c:pt>
                <c:pt idx="2978">
                  <c:v>29.738873999999999</c:v>
                </c:pt>
                <c:pt idx="2979">
                  <c:v>29.848282000000001</c:v>
                </c:pt>
                <c:pt idx="2980">
                  <c:v>29.997472999999999</c:v>
                </c:pt>
                <c:pt idx="2981">
                  <c:v>29.649359</c:v>
                </c:pt>
                <c:pt idx="2982">
                  <c:v>29.689143999999999</c:v>
                </c:pt>
                <c:pt idx="2983">
                  <c:v>29.39076</c:v>
                </c:pt>
                <c:pt idx="2984">
                  <c:v>28.953130999999999</c:v>
                </c:pt>
                <c:pt idx="2985">
                  <c:v>29.171945999999998</c:v>
                </c:pt>
                <c:pt idx="2986">
                  <c:v>29.321138000000001</c:v>
                </c:pt>
                <c:pt idx="2987">
                  <c:v>29.380814000000001</c:v>
                </c:pt>
                <c:pt idx="2988">
                  <c:v>29.639413999999999</c:v>
                </c:pt>
                <c:pt idx="2989">
                  <c:v>29.778659999999999</c:v>
                </c:pt>
                <c:pt idx="2990">
                  <c:v>29.818442999999998</c:v>
                </c:pt>
                <c:pt idx="2991">
                  <c:v>29.699089000000001</c:v>
                </c:pt>
                <c:pt idx="2992">
                  <c:v>29.838335000000001</c:v>
                </c:pt>
                <c:pt idx="2993">
                  <c:v>29.659306000000001</c:v>
                </c:pt>
                <c:pt idx="2994">
                  <c:v>29.609575</c:v>
                </c:pt>
                <c:pt idx="2995">
                  <c:v>29.589683999999998</c:v>
                </c:pt>
                <c:pt idx="2996">
                  <c:v>29.490220999999998</c:v>
                </c:pt>
                <c:pt idx="2997">
                  <c:v>29.718983000000001</c:v>
                </c:pt>
                <c:pt idx="2998">
                  <c:v>29.470329</c:v>
                </c:pt>
                <c:pt idx="2999">
                  <c:v>29.281352999999999</c:v>
                </c:pt>
                <c:pt idx="3000">
                  <c:v>29.689143999999999</c:v>
                </c:pt>
                <c:pt idx="3001">
                  <c:v>29.748819000000001</c:v>
                </c:pt>
                <c:pt idx="3002">
                  <c:v>29.689143999999999</c:v>
                </c:pt>
                <c:pt idx="3003">
                  <c:v>29.748819000000001</c:v>
                </c:pt>
                <c:pt idx="3004">
                  <c:v>29.659306000000001</c:v>
                </c:pt>
                <c:pt idx="3005">
                  <c:v>29.689143999999999</c:v>
                </c:pt>
                <c:pt idx="3006">
                  <c:v>29.778659999999999</c:v>
                </c:pt>
                <c:pt idx="3007">
                  <c:v>29.748819000000001</c:v>
                </c:pt>
                <c:pt idx="3008">
                  <c:v>29.689143999999999</c:v>
                </c:pt>
                <c:pt idx="3009">
                  <c:v>29.689143999999999</c:v>
                </c:pt>
                <c:pt idx="3010">
                  <c:v>29.530006</c:v>
                </c:pt>
                <c:pt idx="3011">
                  <c:v>29.490220999999998</c:v>
                </c:pt>
                <c:pt idx="3012">
                  <c:v>29.579737000000002</c:v>
                </c:pt>
                <c:pt idx="3013">
                  <c:v>29.450437999999998</c:v>
                </c:pt>
                <c:pt idx="3014">
                  <c:v>29.639413999999999</c:v>
                </c:pt>
                <c:pt idx="3015">
                  <c:v>29.480274000000001</c:v>
                </c:pt>
                <c:pt idx="3016">
                  <c:v>29.530006</c:v>
                </c:pt>
                <c:pt idx="3017">
                  <c:v>28.575178000000001</c:v>
                </c:pt>
                <c:pt idx="3018">
                  <c:v>28.386203999999999</c:v>
                </c:pt>
                <c:pt idx="3019">
                  <c:v>28.276796000000001</c:v>
                </c:pt>
                <c:pt idx="3020">
                  <c:v>28.147494999999999</c:v>
                </c:pt>
                <c:pt idx="3021">
                  <c:v>27.898844</c:v>
                </c:pt>
                <c:pt idx="3022">
                  <c:v>27.331914999999999</c:v>
                </c:pt>
                <c:pt idx="3023">
                  <c:v>27.650189999999998</c:v>
                </c:pt>
                <c:pt idx="3024">
                  <c:v>27.451269</c:v>
                </c:pt>
                <c:pt idx="3025">
                  <c:v>27.570620999999999</c:v>
                </c:pt>
                <c:pt idx="3026">
                  <c:v>27.650189999999998</c:v>
                </c:pt>
                <c:pt idx="3027">
                  <c:v>28.067926</c:v>
                </c:pt>
                <c:pt idx="3028">
                  <c:v>28.137550000000001</c:v>
                </c:pt>
                <c:pt idx="3029">
                  <c:v>27.998304000000001</c:v>
                </c:pt>
                <c:pt idx="3030">
                  <c:v>28.217119</c:v>
                </c:pt>
                <c:pt idx="3031">
                  <c:v>28.485664</c:v>
                </c:pt>
                <c:pt idx="3032">
                  <c:v>28.644801999999999</c:v>
                </c:pt>
                <c:pt idx="3033">
                  <c:v>28.644801999999999</c:v>
                </c:pt>
                <c:pt idx="3034">
                  <c:v>28.545341000000001</c:v>
                </c:pt>
                <c:pt idx="3035">
                  <c:v>28.803940000000001</c:v>
                </c:pt>
                <c:pt idx="3036">
                  <c:v>27.650189999999998</c:v>
                </c:pt>
                <c:pt idx="3037">
                  <c:v>27.719814</c:v>
                </c:pt>
                <c:pt idx="3038">
                  <c:v>27.729759000000001</c:v>
                </c:pt>
                <c:pt idx="3039">
                  <c:v>27.948574000000001</c:v>
                </c:pt>
                <c:pt idx="3040">
                  <c:v>27.779489999999999</c:v>
                </c:pt>
                <c:pt idx="3041">
                  <c:v>27.948574000000001</c:v>
                </c:pt>
                <c:pt idx="3042">
                  <c:v>27.749652999999999</c:v>
                </c:pt>
                <c:pt idx="3043">
                  <c:v>27.550730000000001</c:v>
                </c:pt>
                <c:pt idx="3044">
                  <c:v>27.630299000000001</c:v>
                </c:pt>
                <c:pt idx="3045">
                  <c:v>27.928681999999998</c:v>
                </c:pt>
                <c:pt idx="3046">
                  <c:v>27.799381</c:v>
                </c:pt>
                <c:pt idx="3047">
                  <c:v>27.699921</c:v>
                </c:pt>
                <c:pt idx="3048">
                  <c:v>27.709866999999999</c:v>
                </c:pt>
                <c:pt idx="3049">
                  <c:v>28.107711999999999</c:v>
                </c:pt>
                <c:pt idx="3050">
                  <c:v>28.296688</c:v>
                </c:pt>
                <c:pt idx="3051">
                  <c:v>28.147494999999999</c:v>
                </c:pt>
                <c:pt idx="3052">
                  <c:v>28.177336</c:v>
                </c:pt>
                <c:pt idx="3053">
                  <c:v>28.057981000000002</c:v>
                </c:pt>
                <c:pt idx="3054">
                  <c:v>28.048034999999999</c:v>
                </c:pt>
                <c:pt idx="3055">
                  <c:v>27.749652999999999</c:v>
                </c:pt>
                <c:pt idx="3056">
                  <c:v>27.908791000000001</c:v>
                </c:pt>
                <c:pt idx="3057">
                  <c:v>27.819275000000001</c:v>
                </c:pt>
                <c:pt idx="3058">
                  <c:v>27.859058000000001</c:v>
                </c:pt>
                <c:pt idx="3059">
                  <c:v>27.789435999999998</c:v>
                </c:pt>
                <c:pt idx="3060">
                  <c:v>27.699921</c:v>
                </c:pt>
                <c:pt idx="3061">
                  <c:v>27.570620999999999</c:v>
                </c:pt>
                <c:pt idx="3062">
                  <c:v>27.351807000000001</c:v>
                </c:pt>
                <c:pt idx="3063">
                  <c:v>27.152885000000001</c:v>
                </c:pt>
                <c:pt idx="3064">
                  <c:v>27.391591999999999</c:v>
                </c:pt>
                <c:pt idx="3065">
                  <c:v>27.550730000000001</c:v>
                </c:pt>
                <c:pt idx="3066">
                  <c:v>27.351807000000001</c:v>
                </c:pt>
                <c:pt idx="3067">
                  <c:v>27.491053000000001</c:v>
                </c:pt>
                <c:pt idx="3068">
                  <c:v>27.759598</c:v>
                </c:pt>
                <c:pt idx="3069">
                  <c:v>27.550730000000001</c:v>
                </c:pt>
                <c:pt idx="3070">
                  <c:v>27.391591999999999</c:v>
                </c:pt>
                <c:pt idx="3071">
                  <c:v>27.431376</c:v>
                </c:pt>
                <c:pt idx="3072">
                  <c:v>27.252345999999999</c:v>
                </c:pt>
                <c:pt idx="3073">
                  <c:v>26.993748</c:v>
                </c:pt>
                <c:pt idx="3074">
                  <c:v>27.351807000000001</c:v>
                </c:pt>
                <c:pt idx="3075">
                  <c:v>27.560676999999998</c:v>
                </c:pt>
                <c:pt idx="3076">
                  <c:v>27.481107999999999</c:v>
                </c:pt>
                <c:pt idx="3077">
                  <c:v>27.431376</c:v>
                </c:pt>
                <c:pt idx="3078">
                  <c:v>27.451269</c:v>
                </c:pt>
                <c:pt idx="3079">
                  <c:v>27.650189999999998</c:v>
                </c:pt>
                <c:pt idx="3080">
                  <c:v>27.769545000000001</c:v>
                </c:pt>
                <c:pt idx="3081">
                  <c:v>27.699921</c:v>
                </c:pt>
                <c:pt idx="3082">
                  <c:v>27.749652999999999</c:v>
                </c:pt>
                <c:pt idx="3083">
                  <c:v>27.799381</c:v>
                </c:pt>
                <c:pt idx="3084">
                  <c:v>27.908791000000001</c:v>
                </c:pt>
                <c:pt idx="3085">
                  <c:v>27.799381</c:v>
                </c:pt>
                <c:pt idx="3086">
                  <c:v>27.451269</c:v>
                </c:pt>
                <c:pt idx="3087">
                  <c:v>27.123047</c:v>
                </c:pt>
                <c:pt idx="3088">
                  <c:v>27.053425000000001</c:v>
                </c:pt>
                <c:pt idx="3089">
                  <c:v>27.510943999999999</c:v>
                </c:pt>
                <c:pt idx="3090">
                  <c:v>27.769545000000001</c:v>
                </c:pt>
                <c:pt idx="3091">
                  <c:v>27.918735999999999</c:v>
                </c:pt>
                <c:pt idx="3092">
                  <c:v>28.107711999999999</c:v>
                </c:pt>
                <c:pt idx="3093">
                  <c:v>28.266850000000002</c:v>
                </c:pt>
                <c:pt idx="3094">
                  <c:v>28.256905</c:v>
                </c:pt>
                <c:pt idx="3095">
                  <c:v>28.028143</c:v>
                </c:pt>
                <c:pt idx="3096">
                  <c:v>28.197227000000002</c:v>
                </c:pt>
                <c:pt idx="3097">
                  <c:v>28.346418</c:v>
                </c:pt>
                <c:pt idx="3098">
                  <c:v>28.346418</c:v>
                </c:pt>
                <c:pt idx="3099">
                  <c:v>28.62491</c:v>
                </c:pt>
                <c:pt idx="3100">
                  <c:v>28.545341000000001</c:v>
                </c:pt>
                <c:pt idx="3101">
                  <c:v>28.634855000000002</c:v>
                </c:pt>
                <c:pt idx="3102">
                  <c:v>28.674641000000001</c:v>
                </c:pt>
                <c:pt idx="3103">
                  <c:v>28.75421</c:v>
                </c:pt>
                <c:pt idx="3104">
                  <c:v>29.002863000000001</c:v>
                </c:pt>
                <c:pt idx="3105">
                  <c:v>29.002863000000001</c:v>
                </c:pt>
                <c:pt idx="3106">
                  <c:v>29.002863000000001</c:v>
                </c:pt>
                <c:pt idx="3107">
                  <c:v>29.231622999999999</c:v>
                </c:pt>
                <c:pt idx="3108">
                  <c:v>29.2913</c:v>
                </c:pt>
                <c:pt idx="3109">
                  <c:v>29.2913</c:v>
                </c:pt>
                <c:pt idx="3110">
                  <c:v>29.2913</c:v>
                </c:pt>
                <c:pt idx="3111">
                  <c:v>29.360921999999999</c:v>
                </c:pt>
                <c:pt idx="3112">
                  <c:v>29.122215000000001</c:v>
                </c:pt>
                <c:pt idx="3113">
                  <c:v>29.34103</c:v>
                </c:pt>
                <c:pt idx="3114">
                  <c:v>29.599627999999999</c:v>
                </c:pt>
                <c:pt idx="3115">
                  <c:v>30.077041999999999</c:v>
                </c:pt>
                <c:pt idx="3116">
                  <c:v>30.335642</c:v>
                </c:pt>
                <c:pt idx="3117">
                  <c:v>30.385372</c:v>
                </c:pt>
                <c:pt idx="3118">
                  <c:v>30.634024</c:v>
                </c:pt>
                <c:pt idx="3119">
                  <c:v>30.77327</c:v>
                </c:pt>
                <c:pt idx="3120">
                  <c:v>30.723538999999999</c:v>
                </c:pt>
                <c:pt idx="3121">
                  <c:v>30.464939000000001</c:v>
                </c:pt>
                <c:pt idx="3122">
                  <c:v>30.405263999999999</c:v>
                </c:pt>
                <c:pt idx="3123">
                  <c:v>30.285910000000001</c:v>
                </c:pt>
                <c:pt idx="3124">
                  <c:v>30.445046999999999</c:v>
                </c:pt>
                <c:pt idx="3125">
                  <c:v>30.733484000000001</c:v>
                </c:pt>
                <c:pt idx="3126">
                  <c:v>30.763324999999998</c:v>
                </c:pt>
                <c:pt idx="3127">
                  <c:v>30.763324999999998</c:v>
                </c:pt>
                <c:pt idx="3128">
                  <c:v>30.464939000000001</c:v>
                </c:pt>
                <c:pt idx="3129">
                  <c:v>30.136718999999999</c:v>
                </c:pt>
                <c:pt idx="3130">
                  <c:v>30.126774000000001</c:v>
                </c:pt>
                <c:pt idx="3131">
                  <c:v>30.345586999999998</c:v>
                </c:pt>
                <c:pt idx="3132">
                  <c:v>30.206343</c:v>
                </c:pt>
                <c:pt idx="3133">
                  <c:v>30.275964999999999</c:v>
                </c:pt>
                <c:pt idx="3134">
                  <c:v>30.246126</c:v>
                </c:pt>
                <c:pt idx="3135">
                  <c:v>30.236179</c:v>
                </c:pt>
                <c:pt idx="3136">
                  <c:v>30.425156000000001</c:v>
                </c:pt>
                <c:pt idx="3137">
                  <c:v>30.703648000000001</c:v>
                </c:pt>
                <c:pt idx="3138">
                  <c:v>30.803108000000002</c:v>
                </c:pt>
                <c:pt idx="3139">
                  <c:v>31.519227999999998</c:v>
                </c:pt>
                <c:pt idx="3140">
                  <c:v>32.036427000000003</c:v>
                </c:pt>
                <c:pt idx="3141">
                  <c:v>32.026482000000001</c:v>
                </c:pt>
                <c:pt idx="3142">
                  <c:v>31.101492</c:v>
                </c:pt>
                <c:pt idx="3143">
                  <c:v>31.240738</c:v>
                </c:pt>
                <c:pt idx="3144">
                  <c:v>31.419767</c:v>
                </c:pt>
                <c:pt idx="3145">
                  <c:v>31.429711999999999</c:v>
                </c:pt>
                <c:pt idx="3146">
                  <c:v>31.419767</c:v>
                </c:pt>
                <c:pt idx="3147">
                  <c:v>31.200952999999998</c:v>
                </c:pt>
                <c:pt idx="3148">
                  <c:v>31.011976000000001</c:v>
                </c:pt>
                <c:pt idx="3149">
                  <c:v>31.230791</c:v>
                </c:pt>
                <c:pt idx="3150">
                  <c:v>31.230791</c:v>
                </c:pt>
                <c:pt idx="3151">
                  <c:v>31.509281000000001</c:v>
                </c:pt>
                <c:pt idx="3152">
                  <c:v>31.747990000000001</c:v>
                </c:pt>
                <c:pt idx="3153">
                  <c:v>31.827559000000001</c:v>
                </c:pt>
                <c:pt idx="3154">
                  <c:v>31.549067000000001</c:v>
                </c:pt>
                <c:pt idx="3155">
                  <c:v>31.598797000000001</c:v>
                </c:pt>
                <c:pt idx="3156">
                  <c:v>31.668420999999999</c:v>
                </c:pt>
                <c:pt idx="3157">
                  <c:v>31.747990000000001</c:v>
                </c:pt>
                <c:pt idx="3158">
                  <c:v>32.225403</c:v>
                </c:pt>
                <c:pt idx="3159">
                  <c:v>32.225403</c:v>
                </c:pt>
                <c:pt idx="3160">
                  <c:v>32.374595999999997</c:v>
                </c:pt>
                <c:pt idx="3161">
                  <c:v>32.374595999999997</c:v>
                </c:pt>
                <c:pt idx="3162">
                  <c:v>32.285080000000001</c:v>
                </c:pt>
                <c:pt idx="3163">
                  <c:v>32.424323999999999</c:v>
                </c:pt>
                <c:pt idx="3164">
                  <c:v>32.961413999999998</c:v>
                </c:pt>
                <c:pt idx="3165">
                  <c:v>32.672977000000003</c:v>
                </c:pt>
                <c:pt idx="3166">
                  <c:v>32.523784999999997</c:v>
                </c:pt>
                <c:pt idx="3167">
                  <c:v>32.255240999999998</c:v>
                </c:pt>
                <c:pt idx="3168">
                  <c:v>32.165725999999999</c:v>
                </c:pt>
                <c:pt idx="3169">
                  <c:v>32.324863000000001</c:v>
                </c:pt>
                <c:pt idx="3170">
                  <c:v>32.82217</c:v>
                </c:pt>
                <c:pt idx="3171">
                  <c:v>33.040981000000002</c:v>
                </c:pt>
                <c:pt idx="3172">
                  <c:v>32.832115000000002</c:v>
                </c:pt>
                <c:pt idx="3173">
                  <c:v>33.070824000000002</c:v>
                </c:pt>
                <c:pt idx="3174">
                  <c:v>33.120552000000004</c:v>
                </c:pt>
                <c:pt idx="3175">
                  <c:v>33.329422000000001</c:v>
                </c:pt>
                <c:pt idx="3176">
                  <c:v>32.871898999999999</c:v>
                </c:pt>
                <c:pt idx="3177">
                  <c:v>32.474055999999997</c:v>
                </c:pt>
                <c:pt idx="3178">
                  <c:v>32.573517000000002</c:v>
                </c:pt>
                <c:pt idx="3179">
                  <c:v>32.364646999999998</c:v>
                </c:pt>
                <c:pt idx="3180">
                  <c:v>32.275131000000002</c:v>
                </c:pt>
                <c:pt idx="3181">
                  <c:v>32.275131000000002</c:v>
                </c:pt>
                <c:pt idx="3182">
                  <c:v>32.275131000000002</c:v>
                </c:pt>
                <c:pt idx="3183">
                  <c:v>32.205508999999999</c:v>
                </c:pt>
                <c:pt idx="3184">
                  <c:v>31.956858</c:v>
                </c:pt>
                <c:pt idx="3185">
                  <c:v>31.867342000000001</c:v>
                </c:pt>
                <c:pt idx="3186">
                  <c:v>31.549067000000001</c:v>
                </c:pt>
                <c:pt idx="3187">
                  <c:v>31.519227999999998</c:v>
                </c:pt>
                <c:pt idx="3188">
                  <c:v>31.927019000000001</c:v>
                </c:pt>
                <c:pt idx="3189">
                  <c:v>31.946911</c:v>
                </c:pt>
                <c:pt idx="3190">
                  <c:v>31.598797000000001</c:v>
                </c:pt>
                <c:pt idx="3191">
                  <c:v>31.628634999999999</c:v>
                </c:pt>
                <c:pt idx="3192">
                  <c:v>31.588851999999999</c:v>
                </c:pt>
                <c:pt idx="3193">
                  <c:v>31.379984</c:v>
                </c:pt>
                <c:pt idx="3194">
                  <c:v>31.200952999999998</c:v>
                </c:pt>
                <c:pt idx="3195">
                  <c:v>31.181061</c:v>
                </c:pt>
                <c:pt idx="3196">
                  <c:v>31.081598</c:v>
                </c:pt>
                <c:pt idx="3197">
                  <c:v>31.290468000000001</c:v>
                </c:pt>
                <c:pt idx="3198">
                  <c:v>31.181061</c:v>
                </c:pt>
                <c:pt idx="3199">
                  <c:v>31.210899000000001</c:v>
                </c:pt>
                <c:pt idx="3200">
                  <c:v>30.952299</c:v>
                </c:pt>
                <c:pt idx="3201">
                  <c:v>30.783215999999999</c:v>
                </c:pt>
                <c:pt idx="3202">
                  <c:v>30.634024</c:v>
                </c:pt>
                <c:pt idx="3203">
                  <c:v>30.832947000000001</c:v>
                </c:pt>
                <c:pt idx="3204">
                  <c:v>31.191008</c:v>
                </c:pt>
                <c:pt idx="3205">
                  <c:v>31.031870000000001</c:v>
                </c:pt>
                <c:pt idx="3206">
                  <c:v>30.653917</c:v>
                </c:pt>
                <c:pt idx="3207">
                  <c:v>30.723538999999999</c:v>
                </c:pt>
                <c:pt idx="3208">
                  <c:v>30.962246</c:v>
                </c:pt>
                <c:pt idx="3209">
                  <c:v>31.389928999999999</c:v>
                </c:pt>
                <c:pt idx="3210">
                  <c:v>31.678366</c:v>
                </c:pt>
                <c:pt idx="3211">
                  <c:v>32.056316000000002</c:v>
                </c:pt>
                <c:pt idx="3212">
                  <c:v>32.384540999999999</c:v>
                </c:pt>
                <c:pt idx="3213">
                  <c:v>32.324863000000001</c:v>
                </c:pt>
                <c:pt idx="3214">
                  <c:v>32.523784999999997</c:v>
                </c:pt>
                <c:pt idx="3215">
                  <c:v>32.722709999999999</c:v>
                </c:pt>
                <c:pt idx="3216">
                  <c:v>32.702815999999999</c:v>
                </c:pt>
                <c:pt idx="3217">
                  <c:v>32.374595999999997</c:v>
                </c:pt>
                <c:pt idx="3218">
                  <c:v>32.533732999999998</c:v>
                </c:pt>
                <c:pt idx="3219">
                  <c:v>32.742598999999998</c:v>
                </c:pt>
                <c:pt idx="3220">
                  <c:v>32.782387</c:v>
                </c:pt>
                <c:pt idx="3221">
                  <c:v>32.82217</c:v>
                </c:pt>
                <c:pt idx="3222">
                  <c:v>33.170284000000002</c:v>
                </c:pt>
                <c:pt idx="3223">
                  <c:v>32.722709999999999</c:v>
                </c:pt>
                <c:pt idx="3224">
                  <c:v>32.533732999999998</c:v>
                </c:pt>
                <c:pt idx="3225">
                  <c:v>32.404429999999998</c:v>
                </c:pt>
                <c:pt idx="3226">
                  <c:v>32.613300000000002</c:v>
                </c:pt>
                <c:pt idx="3227">
                  <c:v>32.613300000000002</c:v>
                </c:pt>
                <c:pt idx="3228">
                  <c:v>32.474055999999997</c:v>
                </c:pt>
                <c:pt idx="3229">
                  <c:v>32.424323999999999</c:v>
                </c:pt>
                <c:pt idx="3230">
                  <c:v>32.374595999999997</c:v>
                </c:pt>
                <c:pt idx="3231">
                  <c:v>32.613300000000002</c:v>
                </c:pt>
                <c:pt idx="3232">
                  <c:v>32.861953999999997</c:v>
                </c:pt>
                <c:pt idx="3233">
                  <c:v>32.881847</c:v>
                </c:pt>
                <c:pt idx="3234">
                  <c:v>32.782387</c:v>
                </c:pt>
                <c:pt idx="3235">
                  <c:v>33.080768999999997</c:v>
                </c:pt>
                <c:pt idx="3236">
                  <c:v>32.812221999999998</c:v>
                </c:pt>
                <c:pt idx="3237">
                  <c:v>32.444217999999999</c:v>
                </c:pt>
                <c:pt idx="3238">
                  <c:v>32.503895</c:v>
                </c:pt>
                <c:pt idx="3239">
                  <c:v>32.404429999999998</c:v>
                </c:pt>
                <c:pt idx="3240">
                  <c:v>32.046371000000001</c:v>
                </c:pt>
                <c:pt idx="3241">
                  <c:v>31.986695999999998</c:v>
                </c:pt>
                <c:pt idx="3242">
                  <c:v>32.016533000000003</c:v>
                </c:pt>
                <c:pt idx="3243">
                  <c:v>32.056316000000002</c:v>
                </c:pt>
                <c:pt idx="3244">
                  <c:v>32.016533000000003</c:v>
                </c:pt>
                <c:pt idx="3245">
                  <c:v>32.285080000000001</c:v>
                </c:pt>
                <c:pt idx="3246">
                  <c:v>32.533732999999998</c:v>
                </c:pt>
                <c:pt idx="3247">
                  <c:v>32.672977000000003</c:v>
                </c:pt>
                <c:pt idx="3248">
                  <c:v>32.454163000000001</c:v>
                </c:pt>
                <c:pt idx="3249">
                  <c:v>32.424323999999999</c:v>
                </c:pt>
                <c:pt idx="3250">
                  <c:v>31.976749000000002</c:v>
                </c:pt>
                <c:pt idx="3251">
                  <c:v>31.797718</c:v>
                </c:pt>
                <c:pt idx="3252">
                  <c:v>31.668420999999999</c:v>
                </c:pt>
                <c:pt idx="3253">
                  <c:v>31.181061</c:v>
                </c:pt>
                <c:pt idx="3254">
                  <c:v>31.131329999999998</c:v>
                </c:pt>
                <c:pt idx="3255">
                  <c:v>30.753378000000001</c:v>
                </c:pt>
                <c:pt idx="3256">
                  <c:v>30.683755999999999</c:v>
                </c:pt>
                <c:pt idx="3257">
                  <c:v>31.131329999999998</c:v>
                </c:pt>
                <c:pt idx="3258">
                  <c:v>30.932407000000001</c:v>
                </c:pt>
                <c:pt idx="3259">
                  <c:v>30.832947000000001</c:v>
                </c:pt>
                <c:pt idx="3260">
                  <c:v>30.982137999999999</c:v>
                </c:pt>
                <c:pt idx="3261">
                  <c:v>31.051762</c:v>
                </c:pt>
                <c:pt idx="3262">
                  <c:v>31.240738</c:v>
                </c:pt>
                <c:pt idx="3263">
                  <c:v>31.479444999999998</c:v>
                </c:pt>
                <c:pt idx="3264">
                  <c:v>31.449605999999999</c:v>
                </c:pt>
                <c:pt idx="3265">
                  <c:v>31.230791</c:v>
                </c:pt>
                <c:pt idx="3266">
                  <c:v>31.220844</c:v>
                </c:pt>
                <c:pt idx="3267">
                  <c:v>30.922461999999999</c:v>
                </c:pt>
                <c:pt idx="3268">
                  <c:v>30.77327</c:v>
                </c:pt>
                <c:pt idx="3269">
                  <c:v>30.872730000000001</c:v>
                </c:pt>
                <c:pt idx="3270">
                  <c:v>30.743431000000001</c:v>
                </c:pt>
                <c:pt idx="3271">
                  <c:v>30.653917</c:v>
                </c:pt>
                <c:pt idx="3272">
                  <c:v>29.331083</c:v>
                </c:pt>
                <c:pt idx="3273">
                  <c:v>29.022755</c:v>
                </c:pt>
                <c:pt idx="3274">
                  <c:v>28.714424000000001</c:v>
                </c:pt>
                <c:pt idx="3275">
                  <c:v>28.992916000000001</c:v>
                </c:pt>
                <c:pt idx="3276">
                  <c:v>29.241569999999999</c:v>
                </c:pt>
                <c:pt idx="3277">
                  <c:v>29.530006</c:v>
                </c:pt>
                <c:pt idx="3278">
                  <c:v>29.659306000000001</c:v>
                </c:pt>
                <c:pt idx="3279">
                  <c:v>29.539950999999999</c:v>
                </c:pt>
                <c:pt idx="3280">
                  <c:v>29.788605</c:v>
                </c:pt>
                <c:pt idx="3281">
                  <c:v>30.126774000000001</c:v>
                </c:pt>
                <c:pt idx="3282">
                  <c:v>30.126774000000001</c:v>
                </c:pt>
                <c:pt idx="3283">
                  <c:v>30.037258000000001</c:v>
                </c:pt>
                <c:pt idx="3284">
                  <c:v>30.355533999999999</c:v>
                </c:pt>
                <c:pt idx="3285">
                  <c:v>30.474888</c:v>
                </c:pt>
                <c:pt idx="3286">
                  <c:v>30.136718999999999</c:v>
                </c:pt>
                <c:pt idx="3287">
                  <c:v>30.077041999999999</c:v>
                </c:pt>
                <c:pt idx="3288">
                  <c:v>30.00742</c:v>
                </c:pt>
                <c:pt idx="3289">
                  <c:v>29.907957</c:v>
                </c:pt>
                <c:pt idx="3290">
                  <c:v>29.888065000000001</c:v>
                </c:pt>
                <c:pt idx="3291">
                  <c:v>29.649359</c:v>
                </c:pt>
                <c:pt idx="3292">
                  <c:v>29.768713000000002</c:v>
                </c:pt>
                <c:pt idx="3293">
                  <c:v>29.530006</c:v>
                </c:pt>
                <c:pt idx="3294">
                  <c:v>29.201784</c:v>
                </c:pt>
                <c:pt idx="3295">
                  <c:v>29.410651999999999</c:v>
                </c:pt>
                <c:pt idx="3296">
                  <c:v>29.350977</c:v>
                </c:pt>
                <c:pt idx="3297">
                  <c:v>29.470329</c:v>
                </c:pt>
                <c:pt idx="3298">
                  <c:v>29.619520000000001</c:v>
                </c:pt>
                <c:pt idx="3299">
                  <c:v>29.788605</c:v>
                </c:pt>
                <c:pt idx="3300">
                  <c:v>29.848282000000001</c:v>
                </c:pt>
                <c:pt idx="3301">
                  <c:v>29.689143999999999</c:v>
                </c:pt>
                <c:pt idx="3302">
                  <c:v>29.520060000000001</c:v>
                </c:pt>
                <c:pt idx="3303">
                  <c:v>29.629467000000002</c:v>
                </c:pt>
                <c:pt idx="3304">
                  <c:v>29.619520000000001</c:v>
                </c:pt>
                <c:pt idx="3305">
                  <c:v>30.027311000000001</c:v>
                </c:pt>
                <c:pt idx="3306">
                  <c:v>30.335642</c:v>
                </c:pt>
                <c:pt idx="3307">
                  <c:v>30.634024</c:v>
                </c:pt>
                <c:pt idx="3308">
                  <c:v>30.544509999999999</c:v>
                </c:pt>
                <c:pt idx="3309">
                  <c:v>30.285910000000001</c:v>
                </c:pt>
                <c:pt idx="3310">
                  <c:v>30.166557000000001</c:v>
                </c:pt>
                <c:pt idx="3311">
                  <c:v>30.037258000000001</c:v>
                </c:pt>
                <c:pt idx="3312">
                  <c:v>30.037258000000001</c:v>
                </c:pt>
                <c:pt idx="3313">
                  <c:v>30.295856000000001</c:v>
                </c:pt>
                <c:pt idx="3314">
                  <c:v>30.584292999999999</c:v>
                </c:pt>
                <c:pt idx="3315">
                  <c:v>30.753378000000001</c:v>
                </c:pt>
                <c:pt idx="3316">
                  <c:v>30.922461999999999</c:v>
                </c:pt>
                <c:pt idx="3317">
                  <c:v>30.733484000000001</c:v>
                </c:pt>
                <c:pt idx="3318">
                  <c:v>31.081598</c:v>
                </c:pt>
                <c:pt idx="3319">
                  <c:v>31.280521</c:v>
                </c:pt>
                <c:pt idx="3320">
                  <c:v>31.260629999999999</c:v>
                </c:pt>
                <c:pt idx="3321">
                  <c:v>31.181061</c:v>
                </c:pt>
                <c:pt idx="3322">
                  <c:v>30.703648000000001</c:v>
                </c:pt>
                <c:pt idx="3323">
                  <c:v>31.031870000000001</c:v>
                </c:pt>
                <c:pt idx="3324">
                  <c:v>31.439658999999999</c:v>
                </c:pt>
                <c:pt idx="3325">
                  <c:v>31.708203999999999</c:v>
                </c:pt>
                <c:pt idx="3326">
                  <c:v>31.927019000000001</c:v>
                </c:pt>
                <c:pt idx="3327">
                  <c:v>32.006588000000001</c:v>
                </c:pt>
                <c:pt idx="3328">
                  <c:v>31.767880999999999</c:v>
                </c:pt>
                <c:pt idx="3329">
                  <c:v>31.917072000000001</c:v>
                </c:pt>
                <c:pt idx="3330">
                  <c:v>31.678366</c:v>
                </c:pt>
                <c:pt idx="3331">
                  <c:v>31.708203999999999</c:v>
                </c:pt>
                <c:pt idx="3332">
                  <c:v>31.628634999999999</c:v>
                </c:pt>
                <c:pt idx="3333">
                  <c:v>31.628634999999999</c:v>
                </c:pt>
                <c:pt idx="3334">
                  <c:v>31.598797000000001</c:v>
                </c:pt>
                <c:pt idx="3335">
                  <c:v>31.559013</c:v>
                </c:pt>
                <c:pt idx="3336">
                  <c:v>31.439658999999999</c:v>
                </c:pt>
                <c:pt idx="3337">
                  <c:v>31.658473999999998</c:v>
                </c:pt>
                <c:pt idx="3338">
                  <c:v>31.747990000000001</c:v>
                </c:pt>
                <c:pt idx="3339">
                  <c:v>31.718150999999999</c:v>
                </c:pt>
                <c:pt idx="3340">
                  <c:v>32.016533000000003</c:v>
                </c:pt>
                <c:pt idx="3341">
                  <c:v>31.897181</c:v>
                </c:pt>
                <c:pt idx="3342">
                  <c:v>31.568957999999999</c:v>
                </c:pt>
                <c:pt idx="3343">
                  <c:v>31.648527000000001</c:v>
                </c:pt>
                <c:pt idx="3344">
                  <c:v>31.708203999999999</c:v>
                </c:pt>
                <c:pt idx="3345">
                  <c:v>31.568957999999999</c:v>
                </c:pt>
                <c:pt idx="3346">
                  <c:v>31.509281000000001</c:v>
                </c:pt>
                <c:pt idx="3347">
                  <c:v>31.300412999999999</c:v>
                </c:pt>
                <c:pt idx="3348">
                  <c:v>31.240738</c:v>
                </c:pt>
                <c:pt idx="3349">
                  <c:v>31.041815</c:v>
                </c:pt>
                <c:pt idx="3350">
                  <c:v>31.061706999999998</c:v>
                </c:pt>
                <c:pt idx="3351">
                  <c:v>31.409821000000001</c:v>
                </c:pt>
                <c:pt idx="3352">
                  <c:v>31.260629999999999</c:v>
                </c:pt>
                <c:pt idx="3353">
                  <c:v>31.191008</c:v>
                </c:pt>
                <c:pt idx="3354">
                  <c:v>31.091545</c:v>
                </c:pt>
                <c:pt idx="3355">
                  <c:v>31.061706999999998</c:v>
                </c:pt>
                <c:pt idx="3356">
                  <c:v>30.982137999999999</c:v>
                </c:pt>
                <c:pt idx="3357">
                  <c:v>30.952299</c:v>
                </c:pt>
                <c:pt idx="3358">
                  <c:v>31.002029</c:v>
                </c:pt>
                <c:pt idx="3359">
                  <c:v>31.379984</c:v>
                </c:pt>
                <c:pt idx="3360">
                  <c:v>31.568957999999999</c:v>
                </c:pt>
                <c:pt idx="3361">
                  <c:v>31.578904999999999</c:v>
                </c:pt>
                <c:pt idx="3362">
                  <c:v>31.678366</c:v>
                </c:pt>
                <c:pt idx="3363">
                  <c:v>31.578904999999999</c:v>
                </c:pt>
                <c:pt idx="3364">
                  <c:v>31.578904999999999</c:v>
                </c:pt>
                <c:pt idx="3365">
                  <c:v>31.728097999999999</c:v>
                </c:pt>
                <c:pt idx="3366">
                  <c:v>31.897181</c:v>
                </c:pt>
                <c:pt idx="3367">
                  <c:v>31.857395</c:v>
                </c:pt>
                <c:pt idx="3368">
                  <c:v>31.936966000000002</c:v>
                </c:pt>
                <c:pt idx="3369">
                  <c:v>31.927019000000001</c:v>
                </c:pt>
                <c:pt idx="3370">
                  <c:v>31.996641</c:v>
                </c:pt>
                <c:pt idx="3371">
                  <c:v>32.036427000000003</c:v>
                </c:pt>
                <c:pt idx="3372">
                  <c:v>32.066265000000001</c:v>
                </c:pt>
                <c:pt idx="3373">
                  <c:v>32.245292999999997</c:v>
                </c:pt>
                <c:pt idx="3374">
                  <c:v>32.434272999999997</c:v>
                </c:pt>
                <c:pt idx="3375">
                  <c:v>32.493946000000001</c:v>
                </c:pt>
                <c:pt idx="3376">
                  <c:v>32.444217999999999</c:v>
                </c:pt>
                <c:pt idx="3377">
                  <c:v>32.265186</c:v>
                </c:pt>
                <c:pt idx="3378">
                  <c:v>32.125942000000002</c:v>
                </c:pt>
                <c:pt idx="3379">
                  <c:v>32.235348000000002</c:v>
                </c:pt>
                <c:pt idx="3380">
                  <c:v>31.946911</c:v>
                </c:pt>
                <c:pt idx="3381">
                  <c:v>31.887233999999999</c:v>
                </c:pt>
                <c:pt idx="3382">
                  <c:v>32.125942000000002</c:v>
                </c:pt>
                <c:pt idx="3383">
                  <c:v>32.424323999999999</c:v>
                </c:pt>
                <c:pt idx="3384">
                  <c:v>32.334808000000002</c:v>
                </c:pt>
                <c:pt idx="3385">
                  <c:v>32.384540999999999</c:v>
                </c:pt>
                <c:pt idx="3386">
                  <c:v>32.981307999999999</c:v>
                </c:pt>
                <c:pt idx="3387">
                  <c:v>33.210068</c:v>
                </c:pt>
                <c:pt idx="3388">
                  <c:v>33.339367000000003</c:v>
                </c:pt>
                <c:pt idx="3389">
                  <c:v>33.518397999999998</c:v>
                </c:pt>
                <c:pt idx="3390">
                  <c:v>33.796886000000001</c:v>
                </c:pt>
                <c:pt idx="3391">
                  <c:v>34.005755999999998</c:v>
                </c:pt>
                <c:pt idx="3392">
                  <c:v>34.164893999999997</c:v>
                </c:pt>
                <c:pt idx="3393">
                  <c:v>34.562739999999998</c:v>
                </c:pt>
                <c:pt idx="3394">
                  <c:v>34.244464999999998</c:v>
                </c:pt>
                <c:pt idx="3395">
                  <c:v>35.567295000000001</c:v>
                </c:pt>
                <c:pt idx="3396">
                  <c:v>36.890129000000002</c:v>
                </c:pt>
                <c:pt idx="3397">
                  <c:v>36.402766999999997</c:v>
                </c:pt>
                <c:pt idx="3398">
                  <c:v>35.109775999999997</c:v>
                </c:pt>
                <c:pt idx="3399">
                  <c:v>35.437995999999998</c:v>
                </c:pt>
                <c:pt idx="3400">
                  <c:v>35.298752</c:v>
                </c:pt>
                <c:pt idx="3401">
                  <c:v>34.910851000000001</c:v>
                </c:pt>
                <c:pt idx="3402">
                  <c:v>34.990420999999998</c:v>
                </c:pt>
                <c:pt idx="3403">
                  <c:v>35.547404999999998</c:v>
                </c:pt>
                <c:pt idx="3404">
                  <c:v>35.696593999999997</c:v>
                </c:pt>
                <c:pt idx="3405">
                  <c:v>35.437995999999998</c:v>
                </c:pt>
                <c:pt idx="3406">
                  <c:v>35.209235999999997</c:v>
                </c:pt>
                <c:pt idx="3407">
                  <c:v>35.756270999999998</c:v>
                </c:pt>
                <c:pt idx="3408">
                  <c:v>36.034762999999998</c:v>
                </c:pt>
                <c:pt idx="3409">
                  <c:v>35.855732000000003</c:v>
                </c:pt>
                <c:pt idx="3410">
                  <c:v>35.825893000000001</c:v>
                </c:pt>
                <c:pt idx="3411">
                  <c:v>35.806004000000001</c:v>
                </c:pt>
                <c:pt idx="3412">
                  <c:v>36.233685000000001</c:v>
                </c:pt>
                <c:pt idx="3413">
                  <c:v>36.452499000000003</c:v>
                </c:pt>
                <c:pt idx="3414">
                  <c:v>36.542014999999999</c:v>
                </c:pt>
                <c:pt idx="3415">
                  <c:v>36.104385000000001</c:v>
                </c:pt>
                <c:pt idx="3416">
                  <c:v>35.696593999999997</c:v>
                </c:pt>
                <c:pt idx="3417">
                  <c:v>35.308697000000002</c:v>
                </c:pt>
                <c:pt idx="3418">
                  <c:v>35.55735</c:v>
                </c:pt>
                <c:pt idx="3419">
                  <c:v>35.338535</c:v>
                </c:pt>
                <c:pt idx="3420">
                  <c:v>35.666755999999999</c:v>
                </c:pt>
                <c:pt idx="3421">
                  <c:v>35.975085999999997</c:v>
                </c:pt>
                <c:pt idx="3422">
                  <c:v>35.706538999999999</c:v>
                </c:pt>
                <c:pt idx="3423">
                  <c:v>35.776164999999999</c:v>
                </c:pt>
                <c:pt idx="3424">
                  <c:v>35.686649000000003</c:v>
                </c:pt>
                <c:pt idx="3425">
                  <c:v>34.940693000000003</c:v>
                </c:pt>
                <c:pt idx="3426">
                  <c:v>34.771605999999998</c:v>
                </c:pt>
                <c:pt idx="3427">
                  <c:v>34.324032000000003</c:v>
                </c:pt>
                <c:pt idx="3428">
                  <c:v>34.751716999999999</c:v>
                </c:pt>
                <c:pt idx="3429">
                  <c:v>34.771605999999998</c:v>
                </c:pt>
                <c:pt idx="3430">
                  <c:v>34.881016000000002</c:v>
                </c:pt>
                <c:pt idx="3431">
                  <c:v>34.960583</c:v>
                </c:pt>
                <c:pt idx="3432">
                  <c:v>35.189342000000003</c:v>
                </c:pt>
                <c:pt idx="3433">
                  <c:v>35.119720000000001</c:v>
                </c:pt>
                <c:pt idx="3434">
                  <c:v>35.467834000000003</c:v>
                </c:pt>
                <c:pt idx="3435">
                  <c:v>35.955193000000001</c:v>
                </c:pt>
                <c:pt idx="3436">
                  <c:v>36.044708</c:v>
                </c:pt>
                <c:pt idx="3437">
                  <c:v>36.104385000000001</c:v>
                </c:pt>
                <c:pt idx="3438">
                  <c:v>35.905464000000002</c:v>
                </c:pt>
                <c:pt idx="3439">
                  <c:v>35.418101999999998</c:v>
                </c:pt>
                <c:pt idx="3440">
                  <c:v>35.278858</c:v>
                </c:pt>
                <c:pt idx="3441">
                  <c:v>35.209235999999997</c:v>
                </c:pt>
                <c:pt idx="3442">
                  <c:v>35.388267999999997</c:v>
                </c:pt>
                <c:pt idx="3443">
                  <c:v>35.348480000000002</c:v>
                </c:pt>
                <c:pt idx="3444">
                  <c:v>35.547404999999998</c:v>
                </c:pt>
                <c:pt idx="3445">
                  <c:v>36.084496000000001</c:v>
                </c:pt>
                <c:pt idx="3446">
                  <c:v>36.104385000000001</c:v>
                </c:pt>
                <c:pt idx="3447">
                  <c:v>36.203845999999999</c:v>
                </c:pt>
                <c:pt idx="3448">
                  <c:v>36.651420999999999</c:v>
                </c:pt>
                <c:pt idx="3449">
                  <c:v>36.144168999999998</c:v>
                </c:pt>
                <c:pt idx="3450">
                  <c:v>36.134224000000003</c:v>
                </c:pt>
                <c:pt idx="3451">
                  <c:v>36.213794999999998</c:v>
                </c:pt>
                <c:pt idx="3452">
                  <c:v>36.004925</c:v>
                </c:pt>
                <c:pt idx="3453">
                  <c:v>36.054653000000002</c:v>
                </c:pt>
                <c:pt idx="3454">
                  <c:v>36.422660999999998</c:v>
                </c:pt>
                <c:pt idx="3455">
                  <c:v>36.502231999999999</c:v>
                </c:pt>
                <c:pt idx="3456">
                  <c:v>36.601692</c:v>
                </c:pt>
                <c:pt idx="3457">
                  <c:v>36.263522999999999</c:v>
                </c:pt>
                <c:pt idx="3458">
                  <c:v>36.561909</c:v>
                </c:pt>
                <c:pt idx="3459">
                  <c:v>36.392822000000002</c:v>
                </c:pt>
                <c:pt idx="3460">
                  <c:v>35.925358000000003</c:v>
                </c:pt>
                <c:pt idx="3461">
                  <c:v>35.626972000000002</c:v>
                </c:pt>
                <c:pt idx="3462">
                  <c:v>35.766216</c:v>
                </c:pt>
                <c:pt idx="3463">
                  <c:v>36.193900999999997</c:v>
                </c:pt>
                <c:pt idx="3464">
                  <c:v>36.621586000000001</c:v>
                </c:pt>
                <c:pt idx="3465">
                  <c:v>37.606251</c:v>
                </c:pt>
                <c:pt idx="3466">
                  <c:v>36.959750999999997</c:v>
                </c:pt>
                <c:pt idx="3467">
                  <c:v>36.880184</c:v>
                </c:pt>
                <c:pt idx="3468">
                  <c:v>37.278027000000002</c:v>
                </c:pt>
                <c:pt idx="3469">
                  <c:v>37.178566000000004</c:v>
                </c:pt>
                <c:pt idx="3470">
                  <c:v>37.327759</c:v>
                </c:pt>
                <c:pt idx="3471">
                  <c:v>36.850346000000002</c:v>
                </c:pt>
                <c:pt idx="3472">
                  <c:v>37.586357</c:v>
                </c:pt>
                <c:pt idx="3473">
                  <c:v>37.844954999999999</c:v>
                </c:pt>
                <c:pt idx="3474">
                  <c:v>37.636085999999999</c:v>
                </c:pt>
                <c:pt idx="3475">
                  <c:v>37.516734999999997</c:v>
                </c:pt>
                <c:pt idx="3476">
                  <c:v>37.745494999999998</c:v>
                </c:pt>
                <c:pt idx="3477">
                  <c:v>38.073715</c:v>
                </c:pt>
                <c:pt idx="3478">
                  <c:v>38.113503000000001</c:v>
                </c:pt>
                <c:pt idx="3479">
                  <c:v>38.083660000000002</c:v>
                </c:pt>
                <c:pt idx="3480">
                  <c:v>38.093609000000001</c:v>
                </c:pt>
                <c:pt idx="3481">
                  <c:v>37.745494999999998</c:v>
                </c:pt>
                <c:pt idx="3482">
                  <c:v>37.476948</c:v>
                </c:pt>
                <c:pt idx="3483">
                  <c:v>37.626140999999997</c:v>
                </c:pt>
                <c:pt idx="3484">
                  <c:v>37.407325999999998</c:v>
                </c:pt>
                <c:pt idx="3485">
                  <c:v>37.526679999999999</c:v>
                </c:pt>
                <c:pt idx="3486">
                  <c:v>37.805171999999999</c:v>
                </c:pt>
                <c:pt idx="3487">
                  <c:v>38.173175999999998</c:v>
                </c:pt>
                <c:pt idx="3488">
                  <c:v>37.725600999999997</c:v>
                </c:pt>
                <c:pt idx="3489">
                  <c:v>37.476948</c:v>
                </c:pt>
                <c:pt idx="3490">
                  <c:v>37.546574</c:v>
                </c:pt>
                <c:pt idx="3491">
                  <c:v>37.347648999999997</c:v>
                </c:pt>
                <c:pt idx="3492">
                  <c:v>37.745494999999998</c:v>
                </c:pt>
                <c:pt idx="3493">
                  <c:v>37.596302000000001</c:v>
                </c:pt>
                <c:pt idx="3494">
                  <c:v>37.725600999999997</c:v>
                </c:pt>
                <c:pt idx="3495">
                  <c:v>37.765388000000002</c:v>
                </c:pt>
                <c:pt idx="3496">
                  <c:v>37.626140999999997</c:v>
                </c:pt>
                <c:pt idx="3497">
                  <c:v>37.427219000000001</c:v>
                </c:pt>
                <c:pt idx="3498">
                  <c:v>37.427219000000001</c:v>
                </c:pt>
                <c:pt idx="3499">
                  <c:v>37.775333000000003</c:v>
                </c:pt>
                <c:pt idx="3500">
                  <c:v>37.795223</c:v>
                </c:pt>
                <c:pt idx="3501">
                  <c:v>38.133392000000001</c:v>
                </c:pt>
                <c:pt idx="3502">
                  <c:v>38.511344999999999</c:v>
                </c:pt>
                <c:pt idx="3503">
                  <c:v>38.590916</c:v>
                </c:pt>
                <c:pt idx="3504">
                  <c:v>38.401938999999999</c:v>
                </c:pt>
                <c:pt idx="3505">
                  <c:v>38.362152000000002</c:v>
                </c:pt>
                <c:pt idx="3506">
                  <c:v>38.242801999999998</c:v>
                </c:pt>
                <c:pt idx="3507">
                  <c:v>38.491450999999998</c:v>
                </c:pt>
                <c:pt idx="3508">
                  <c:v>38.620750000000001</c:v>
                </c:pt>
                <c:pt idx="3509">
                  <c:v>38.720215000000003</c:v>
                </c:pt>
                <c:pt idx="3510">
                  <c:v>38.799782</c:v>
                </c:pt>
                <c:pt idx="3511">
                  <c:v>38.968864000000004</c:v>
                </c:pt>
                <c:pt idx="3512">
                  <c:v>38.799782</c:v>
                </c:pt>
                <c:pt idx="3513">
                  <c:v>38.849513999999999</c:v>
                </c:pt>
                <c:pt idx="3514">
                  <c:v>38.710265999999997</c:v>
                </c:pt>
                <c:pt idx="3515">
                  <c:v>38.610805999999997</c:v>
                </c:pt>
                <c:pt idx="3516">
                  <c:v>38.441723000000003</c:v>
                </c:pt>
                <c:pt idx="3517">
                  <c:v>38.441723000000003</c:v>
                </c:pt>
                <c:pt idx="3518">
                  <c:v>38.491450999999998</c:v>
                </c:pt>
                <c:pt idx="3519">
                  <c:v>39.167788999999999</c:v>
                </c:pt>
                <c:pt idx="3520">
                  <c:v>39.267249999999997</c:v>
                </c:pt>
                <c:pt idx="3521">
                  <c:v>38.441723000000003</c:v>
                </c:pt>
                <c:pt idx="3522">
                  <c:v>38.292529999999999</c:v>
                </c:pt>
                <c:pt idx="3523">
                  <c:v>38.073715</c:v>
                </c:pt>
                <c:pt idx="3524">
                  <c:v>36.651420999999999</c:v>
                </c:pt>
                <c:pt idx="3525">
                  <c:v>37.208404999999999</c:v>
                </c:pt>
                <c:pt idx="3526">
                  <c:v>37.387431999999997</c:v>
                </c:pt>
                <c:pt idx="3527">
                  <c:v>37.069159999999997</c:v>
                </c:pt>
                <c:pt idx="3528">
                  <c:v>36.939857000000003</c:v>
                </c:pt>
                <c:pt idx="3529">
                  <c:v>37.079104999999998</c:v>
                </c:pt>
                <c:pt idx="3530">
                  <c:v>36.949806000000002</c:v>
                </c:pt>
                <c:pt idx="3531">
                  <c:v>36.551960000000001</c:v>
                </c:pt>
                <c:pt idx="3532">
                  <c:v>36.631531000000003</c:v>
                </c:pt>
                <c:pt idx="3533">
                  <c:v>37.178566000000004</c:v>
                </c:pt>
                <c:pt idx="3534">
                  <c:v>36.780723999999999</c:v>
                </c:pt>
                <c:pt idx="3535">
                  <c:v>36.929912999999999</c:v>
                </c:pt>
                <c:pt idx="3536">
                  <c:v>37.198459999999997</c:v>
                </c:pt>
                <c:pt idx="3537">
                  <c:v>37.496841000000003</c:v>
                </c:pt>
                <c:pt idx="3538">
                  <c:v>37.148727000000001</c:v>
                </c:pt>
                <c:pt idx="3539">
                  <c:v>37.278027000000002</c:v>
                </c:pt>
                <c:pt idx="3540">
                  <c:v>37.417273999999999</c:v>
                </c:pt>
                <c:pt idx="3541">
                  <c:v>37.536625000000001</c:v>
                </c:pt>
                <c:pt idx="3542">
                  <c:v>37.536625000000001</c:v>
                </c:pt>
                <c:pt idx="3543">
                  <c:v>37.427219000000001</c:v>
                </c:pt>
                <c:pt idx="3544">
                  <c:v>37.297919999999998</c:v>
                </c:pt>
                <c:pt idx="3545">
                  <c:v>37.297919999999998</c:v>
                </c:pt>
                <c:pt idx="3546">
                  <c:v>37.616196000000002</c:v>
                </c:pt>
                <c:pt idx="3547">
                  <c:v>37.536625000000001</c:v>
                </c:pt>
                <c:pt idx="3548">
                  <c:v>37.685817999999998</c:v>
                </c:pt>
                <c:pt idx="3549">
                  <c:v>37.546574</c:v>
                </c:pt>
                <c:pt idx="3550">
                  <c:v>37.805171999999999</c:v>
                </c:pt>
                <c:pt idx="3551">
                  <c:v>37.894688000000002</c:v>
                </c:pt>
                <c:pt idx="3552">
                  <c:v>37.944415999999997</c:v>
                </c:pt>
                <c:pt idx="3553">
                  <c:v>37.894688000000002</c:v>
                </c:pt>
                <c:pt idx="3554">
                  <c:v>38.242801999999998</c:v>
                </c:pt>
                <c:pt idx="3555">
                  <c:v>38.391990999999997</c:v>
                </c:pt>
                <c:pt idx="3556">
                  <c:v>38.322369000000002</c:v>
                </c:pt>
                <c:pt idx="3557">
                  <c:v>38.541182999999997</c:v>
                </c:pt>
                <c:pt idx="3558">
                  <c:v>38.203014000000003</c:v>
                </c:pt>
                <c:pt idx="3559">
                  <c:v>38.143337000000002</c:v>
                </c:pt>
                <c:pt idx="3560">
                  <c:v>38.491450999999998</c:v>
                </c:pt>
                <c:pt idx="3561">
                  <c:v>38.113503000000001</c:v>
                </c:pt>
                <c:pt idx="3562">
                  <c:v>37.835011000000002</c:v>
                </c:pt>
                <c:pt idx="3563">
                  <c:v>37.437164000000003</c:v>
                </c:pt>
                <c:pt idx="3564">
                  <c:v>37.208404999999999</c:v>
                </c:pt>
                <c:pt idx="3565">
                  <c:v>36.800612999999998</c:v>
                </c:pt>
                <c:pt idx="3566">
                  <c:v>37.248187999999999</c:v>
                </c:pt>
                <c:pt idx="3567">
                  <c:v>37.198459999999997</c:v>
                </c:pt>
                <c:pt idx="3568">
                  <c:v>37.297919999999998</c:v>
                </c:pt>
                <c:pt idx="3569">
                  <c:v>37.546574</c:v>
                </c:pt>
                <c:pt idx="3570">
                  <c:v>37.874794000000001</c:v>
                </c:pt>
                <c:pt idx="3571">
                  <c:v>37.278027000000002</c:v>
                </c:pt>
                <c:pt idx="3572">
                  <c:v>37.496841000000003</c:v>
                </c:pt>
                <c:pt idx="3573">
                  <c:v>37.685817999999998</c:v>
                </c:pt>
                <c:pt idx="3574">
                  <c:v>37.844954999999999</c:v>
                </c:pt>
                <c:pt idx="3575">
                  <c:v>38.043877000000002</c:v>
                </c:pt>
                <c:pt idx="3576">
                  <c:v>38.252746999999999</c:v>
                </c:pt>
                <c:pt idx="3577">
                  <c:v>38.332313999999997</c:v>
                </c:pt>
                <c:pt idx="3578">
                  <c:v>38.292529999999999</c:v>
                </c:pt>
                <c:pt idx="3579">
                  <c:v>38.670482999999997</c:v>
                </c:pt>
                <c:pt idx="3580">
                  <c:v>39.038490000000003</c:v>
                </c:pt>
                <c:pt idx="3581">
                  <c:v>39.118057</c:v>
                </c:pt>
                <c:pt idx="3582">
                  <c:v>39.615364</c:v>
                </c:pt>
                <c:pt idx="3583">
                  <c:v>39.585526000000002</c:v>
                </c:pt>
                <c:pt idx="3584">
                  <c:v>39.515903000000002</c:v>
                </c:pt>
                <c:pt idx="3585">
                  <c:v>40.172344000000002</c:v>
                </c:pt>
                <c:pt idx="3586">
                  <c:v>40.311591999999997</c:v>
                </c:pt>
                <c:pt idx="3587">
                  <c:v>40.132561000000003</c:v>
                </c:pt>
                <c:pt idx="3588">
                  <c:v>40.779060000000001</c:v>
                </c:pt>
                <c:pt idx="3589">
                  <c:v>40.928249000000001</c:v>
                </c:pt>
                <c:pt idx="3590">
                  <c:v>41.365879</c:v>
                </c:pt>
                <c:pt idx="3591">
                  <c:v>41.753776999999999</c:v>
                </c:pt>
                <c:pt idx="3592">
                  <c:v>41.475285</c:v>
                </c:pt>
                <c:pt idx="3593">
                  <c:v>41.773670000000003</c:v>
                </c:pt>
                <c:pt idx="3594">
                  <c:v>41.415610999999998</c:v>
                </c:pt>
                <c:pt idx="3595">
                  <c:v>41.206741000000001</c:v>
                </c:pt>
                <c:pt idx="3596">
                  <c:v>41.276363000000003</c:v>
                </c:pt>
                <c:pt idx="3597">
                  <c:v>41.664265</c:v>
                </c:pt>
                <c:pt idx="3598">
                  <c:v>41.723937999999997</c:v>
                </c:pt>
                <c:pt idx="3599">
                  <c:v>41.773670000000003</c:v>
                </c:pt>
                <c:pt idx="3600">
                  <c:v>41.604588</c:v>
                </c:pt>
                <c:pt idx="3601">
                  <c:v>41.574748999999997</c:v>
                </c:pt>
                <c:pt idx="3602">
                  <c:v>40.918303999999999</c:v>
                </c:pt>
                <c:pt idx="3603">
                  <c:v>41.027709999999999</c:v>
                </c:pt>
                <c:pt idx="3604">
                  <c:v>41.246524999999998</c:v>
                </c:pt>
                <c:pt idx="3605">
                  <c:v>41.465339999999998</c:v>
                </c:pt>
                <c:pt idx="3606">
                  <c:v>40.977981999999997</c:v>
                </c:pt>
                <c:pt idx="3607">
                  <c:v>40.520457999999998</c:v>
                </c:pt>
                <c:pt idx="3608">
                  <c:v>40.301642999999999</c:v>
                </c:pt>
                <c:pt idx="3609">
                  <c:v>40.729328000000002</c:v>
                </c:pt>
                <c:pt idx="3610">
                  <c:v>40.689545000000003</c:v>
                </c:pt>
                <c:pt idx="3611">
                  <c:v>40.938194000000003</c:v>
                </c:pt>
                <c:pt idx="3612">
                  <c:v>41.176903000000003</c:v>
                </c:pt>
                <c:pt idx="3613">
                  <c:v>41.375824000000001</c:v>
                </c:pt>
                <c:pt idx="3614">
                  <c:v>41.385773</c:v>
                </c:pt>
                <c:pt idx="3615">
                  <c:v>41.654316000000001</c:v>
                </c:pt>
                <c:pt idx="3616">
                  <c:v>42.171512999999997</c:v>
                </c:pt>
                <c:pt idx="3617">
                  <c:v>41.813454</c:v>
                </c:pt>
                <c:pt idx="3618">
                  <c:v>42.191406000000001</c:v>
                </c:pt>
                <c:pt idx="3619">
                  <c:v>42.579304</c:v>
                </c:pt>
                <c:pt idx="3620">
                  <c:v>42.668818999999999</c:v>
                </c:pt>
                <c:pt idx="3621">
                  <c:v>42.519627</c:v>
                </c:pt>
                <c:pt idx="3622">
                  <c:v>42.569358999999999</c:v>
                </c:pt>
                <c:pt idx="3623">
                  <c:v>42.619087</c:v>
                </c:pt>
                <c:pt idx="3624">
                  <c:v>42.738441000000002</c:v>
                </c:pt>
                <c:pt idx="3625">
                  <c:v>42.708602999999997</c:v>
                </c:pt>
                <c:pt idx="3626">
                  <c:v>42.917473000000001</c:v>
                </c:pt>
                <c:pt idx="3627">
                  <c:v>43.046771999999997</c:v>
                </c:pt>
                <c:pt idx="3628">
                  <c:v>43.633595</c:v>
                </c:pt>
                <c:pt idx="3629">
                  <c:v>43.862354000000003</c:v>
                </c:pt>
                <c:pt idx="3630">
                  <c:v>43.892192999999999</c:v>
                </c:pt>
                <c:pt idx="3631">
                  <c:v>43.882244</c:v>
                </c:pt>
                <c:pt idx="3632">
                  <c:v>43.931975999999999</c:v>
                </c:pt>
                <c:pt idx="3633">
                  <c:v>43.424725000000002</c:v>
                </c:pt>
                <c:pt idx="3634">
                  <c:v>43.573917000000002</c:v>
                </c:pt>
                <c:pt idx="3635">
                  <c:v>43.762894000000003</c:v>
                </c:pt>
                <c:pt idx="3636">
                  <c:v>43.245693000000003</c:v>
                </c:pt>
                <c:pt idx="3637">
                  <c:v>43.215854999999998</c:v>
                </c:pt>
                <c:pt idx="3638">
                  <c:v>43.554023999999998</c:v>
                </c:pt>
                <c:pt idx="3639">
                  <c:v>43.743000000000002</c:v>
                </c:pt>
                <c:pt idx="3640">
                  <c:v>44.230358000000003</c:v>
                </c:pt>
                <c:pt idx="3641">
                  <c:v>44.409388999999997</c:v>
                </c:pt>
                <c:pt idx="3642">
                  <c:v>44.260196999999998</c:v>
                </c:pt>
                <c:pt idx="3643">
                  <c:v>43.762894000000003</c:v>
                </c:pt>
                <c:pt idx="3644">
                  <c:v>43.643538999999997</c:v>
                </c:pt>
                <c:pt idx="3645">
                  <c:v>43.892192999999999</c:v>
                </c:pt>
                <c:pt idx="3646">
                  <c:v>43.663429000000001</c:v>
                </c:pt>
                <c:pt idx="3647">
                  <c:v>43.394886</c:v>
                </c:pt>
                <c:pt idx="3648">
                  <c:v>43.345154000000001</c:v>
                </c:pt>
                <c:pt idx="3649">
                  <c:v>43.365046999999997</c:v>
                </c:pt>
                <c:pt idx="3650">
                  <c:v>43.026878000000004</c:v>
                </c:pt>
                <c:pt idx="3651">
                  <c:v>43.583862000000003</c:v>
                </c:pt>
                <c:pt idx="3652">
                  <c:v>43.743000000000002</c:v>
                </c:pt>
                <c:pt idx="3653">
                  <c:v>43.892192999999999</c:v>
                </c:pt>
                <c:pt idx="3654">
                  <c:v>43.752944999999997</c:v>
                </c:pt>
                <c:pt idx="3655">
                  <c:v>44.260196999999998</c:v>
                </c:pt>
                <c:pt idx="3656">
                  <c:v>44.459122000000001</c:v>
                </c:pt>
                <c:pt idx="3657">
                  <c:v>43.583862000000003</c:v>
                </c:pt>
                <c:pt idx="3658">
                  <c:v>43.653483999999999</c:v>
                </c:pt>
                <c:pt idx="3659">
                  <c:v>43.922030999999997</c:v>
                </c:pt>
                <c:pt idx="3660">
                  <c:v>44.260196999999998</c:v>
                </c:pt>
                <c:pt idx="3661">
                  <c:v>44.608311</c:v>
                </c:pt>
                <c:pt idx="3662">
                  <c:v>43.474457000000001</c:v>
                </c:pt>
                <c:pt idx="3663">
                  <c:v>44.031436999999997</c:v>
                </c:pt>
                <c:pt idx="3664">
                  <c:v>43.762894000000003</c:v>
                </c:pt>
                <c:pt idx="3665">
                  <c:v>43.464508000000002</c:v>
                </c:pt>
                <c:pt idx="3666">
                  <c:v>43.215854999999998</c:v>
                </c:pt>
                <c:pt idx="3667">
                  <c:v>43.464508000000002</c:v>
                </c:pt>
                <c:pt idx="3668">
                  <c:v>43.41478</c:v>
                </c:pt>
                <c:pt idx="3669">
                  <c:v>43.41478</c:v>
                </c:pt>
                <c:pt idx="3670">
                  <c:v>43.902138000000001</c:v>
                </c:pt>
                <c:pt idx="3671">
                  <c:v>43.882244</c:v>
                </c:pt>
                <c:pt idx="3672">
                  <c:v>43.922030999999997</c:v>
                </c:pt>
                <c:pt idx="3673">
                  <c:v>44.230358000000003</c:v>
                </c:pt>
                <c:pt idx="3674">
                  <c:v>44.111007999999998</c:v>
                </c:pt>
                <c:pt idx="3675">
                  <c:v>44.250252000000003</c:v>
                </c:pt>
                <c:pt idx="3676">
                  <c:v>44.111007999999998</c:v>
                </c:pt>
                <c:pt idx="3677">
                  <c:v>44.309928999999997</c:v>
                </c:pt>
                <c:pt idx="3678">
                  <c:v>44.459122000000001</c:v>
                </c:pt>
                <c:pt idx="3679">
                  <c:v>44.886803</c:v>
                </c:pt>
                <c:pt idx="3680">
                  <c:v>45.205078</c:v>
                </c:pt>
                <c:pt idx="3681">
                  <c:v>45.075778999999997</c:v>
                </c:pt>
                <c:pt idx="3682">
                  <c:v>45.155349999999999</c:v>
                </c:pt>
                <c:pt idx="3683">
                  <c:v>45.254809999999999</c:v>
                </c:pt>
                <c:pt idx="3684">
                  <c:v>45.055885000000004</c:v>
                </c:pt>
                <c:pt idx="3685">
                  <c:v>44.856963999999998</c:v>
                </c:pt>
                <c:pt idx="3686">
                  <c:v>44.558582000000001</c:v>
                </c:pt>
                <c:pt idx="3687">
                  <c:v>45.254809999999999</c:v>
                </c:pt>
                <c:pt idx="3688">
                  <c:v>45.304538999999998</c:v>
                </c:pt>
                <c:pt idx="3689">
                  <c:v>45.513409000000003</c:v>
                </c:pt>
                <c:pt idx="3690">
                  <c:v>45.284649000000002</c:v>
                </c:pt>
                <c:pt idx="3691">
                  <c:v>45.752113000000001</c:v>
                </c:pt>
                <c:pt idx="3692">
                  <c:v>45.413947999999998</c:v>
                </c:pt>
                <c:pt idx="3693">
                  <c:v>45.254809999999999</c:v>
                </c:pt>
                <c:pt idx="3694">
                  <c:v>46.060443999999997</c:v>
                </c:pt>
                <c:pt idx="3695">
                  <c:v>46.249420000000001</c:v>
                </c:pt>
                <c:pt idx="3696">
                  <c:v>46.328986999999998</c:v>
                </c:pt>
                <c:pt idx="3697">
                  <c:v>46.219582000000003</c:v>
                </c:pt>
                <c:pt idx="3698">
                  <c:v>46.140014999999998</c:v>
                </c:pt>
                <c:pt idx="3699">
                  <c:v>46.627372999999999</c:v>
                </c:pt>
                <c:pt idx="3700">
                  <c:v>46.647266000000002</c:v>
                </c:pt>
                <c:pt idx="3701">
                  <c:v>46.746727</c:v>
                </c:pt>
                <c:pt idx="3702">
                  <c:v>46.846187999999998</c:v>
                </c:pt>
                <c:pt idx="3703">
                  <c:v>46.378718999999997</c:v>
                </c:pt>
                <c:pt idx="3704">
                  <c:v>46.299151999999999</c:v>
                </c:pt>
                <c:pt idx="3705">
                  <c:v>45.553192000000003</c:v>
                </c:pt>
                <c:pt idx="3706">
                  <c:v>45.851578000000003</c:v>
                </c:pt>
                <c:pt idx="3707">
                  <c:v>46.14996</c:v>
                </c:pt>
                <c:pt idx="3708">
                  <c:v>46.030605000000001</c:v>
                </c:pt>
                <c:pt idx="3709">
                  <c:v>46.010711999999998</c:v>
                </c:pt>
                <c:pt idx="3710">
                  <c:v>45.861522999999998</c:v>
                </c:pt>
                <c:pt idx="3711">
                  <c:v>45.602924000000002</c:v>
                </c:pt>
                <c:pt idx="3712">
                  <c:v>45.264755000000001</c:v>
                </c:pt>
                <c:pt idx="3713">
                  <c:v>45.443787</c:v>
                </c:pt>
                <c:pt idx="3714">
                  <c:v>45.354270999999997</c:v>
                </c:pt>
                <c:pt idx="3715">
                  <c:v>44.956425000000003</c:v>
                </c:pt>
                <c:pt idx="3716">
                  <c:v>44.747559000000003</c:v>
                </c:pt>
                <c:pt idx="3717">
                  <c:v>44.608311</c:v>
                </c:pt>
                <c:pt idx="3718">
                  <c:v>44.309928999999997</c:v>
                </c:pt>
                <c:pt idx="3719">
                  <c:v>43.971760000000003</c:v>
                </c:pt>
                <c:pt idx="3720">
                  <c:v>43.752944999999997</c:v>
                </c:pt>
                <c:pt idx="3721">
                  <c:v>44.160736</c:v>
                </c:pt>
                <c:pt idx="3722">
                  <c:v>44.280090000000001</c:v>
                </c:pt>
                <c:pt idx="3723">
                  <c:v>44.031436999999997</c:v>
                </c:pt>
                <c:pt idx="3724">
                  <c:v>42.947310999999999</c:v>
                </c:pt>
                <c:pt idx="3725">
                  <c:v>43.643538999999997</c:v>
                </c:pt>
                <c:pt idx="3726">
                  <c:v>43.862354000000003</c:v>
                </c:pt>
                <c:pt idx="3727">
                  <c:v>43.862354000000003</c:v>
                </c:pt>
                <c:pt idx="3728">
                  <c:v>42.887633999999998</c:v>
                </c:pt>
                <c:pt idx="3729">
                  <c:v>42.837905999999997</c:v>
                </c:pt>
                <c:pt idx="3730">
                  <c:v>41.873131000000001</c:v>
                </c:pt>
                <c:pt idx="3731">
                  <c:v>42.857796</c:v>
                </c:pt>
                <c:pt idx="3732">
                  <c:v>41.992485000000002</c:v>
                </c:pt>
                <c:pt idx="3733">
                  <c:v>42.072051999999999</c:v>
                </c:pt>
                <c:pt idx="3734">
                  <c:v>41.773670000000003</c:v>
                </c:pt>
                <c:pt idx="3735">
                  <c:v>42.221245000000003</c:v>
                </c:pt>
                <c:pt idx="3736">
                  <c:v>41.773670000000003</c:v>
                </c:pt>
                <c:pt idx="3737">
                  <c:v>41.176903000000003</c:v>
                </c:pt>
                <c:pt idx="3738">
                  <c:v>41.863185999999999</c:v>
                </c:pt>
                <c:pt idx="3739">
                  <c:v>43.056716999999999</c:v>
                </c:pt>
                <c:pt idx="3740">
                  <c:v>43.166125999999998</c:v>
                </c:pt>
                <c:pt idx="3741">
                  <c:v>42.967201000000003</c:v>
                </c:pt>
                <c:pt idx="3742">
                  <c:v>43.325263999999997</c:v>
                </c:pt>
                <c:pt idx="3743">
                  <c:v>43.056716999999999</c:v>
                </c:pt>
                <c:pt idx="3744">
                  <c:v>43.663429000000001</c:v>
                </c:pt>
                <c:pt idx="3745">
                  <c:v>44.170684999999999</c:v>
                </c:pt>
                <c:pt idx="3746">
                  <c:v>44.518799000000001</c:v>
                </c:pt>
                <c:pt idx="3747">
                  <c:v>44.608311</c:v>
                </c:pt>
                <c:pt idx="3748">
                  <c:v>44.787342000000002</c:v>
                </c:pt>
                <c:pt idx="3749">
                  <c:v>45.105618</c:v>
                </c:pt>
                <c:pt idx="3750">
                  <c:v>44.906695999999997</c:v>
                </c:pt>
                <c:pt idx="3751">
                  <c:v>45.304538999999998</c:v>
                </c:pt>
                <c:pt idx="3752">
                  <c:v>44.956425000000003</c:v>
                </c:pt>
                <c:pt idx="3753">
                  <c:v>44.658042999999999</c:v>
                </c:pt>
                <c:pt idx="3754">
                  <c:v>44.339767000000002</c:v>
                </c:pt>
                <c:pt idx="3755">
                  <c:v>43.345154000000001</c:v>
                </c:pt>
                <c:pt idx="3756">
                  <c:v>43.265586999999996</c:v>
                </c:pt>
                <c:pt idx="3757">
                  <c:v>43.066665999999998</c:v>
                </c:pt>
                <c:pt idx="3758">
                  <c:v>42.818012000000003</c:v>
                </c:pt>
                <c:pt idx="3759">
                  <c:v>43.912083000000003</c:v>
                </c:pt>
                <c:pt idx="3760">
                  <c:v>43.862354000000003</c:v>
                </c:pt>
                <c:pt idx="3761">
                  <c:v>43.971760000000003</c:v>
                </c:pt>
                <c:pt idx="3762">
                  <c:v>44.379550999999999</c:v>
                </c:pt>
                <c:pt idx="3763">
                  <c:v>44.011543000000003</c:v>
                </c:pt>
                <c:pt idx="3764">
                  <c:v>44.856963999999998</c:v>
                </c:pt>
                <c:pt idx="3765">
                  <c:v>44.409388999999997</c:v>
                </c:pt>
                <c:pt idx="3766">
                  <c:v>44.558582000000001</c:v>
                </c:pt>
                <c:pt idx="3767">
                  <c:v>44.807236000000003</c:v>
                </c:pt>
                <c:pt idx="3768">
                  <c:v>44.886803</c:v>
                </c:pt>
                <c:pt idx="3769">
                  <c:v>45.652653000000001</c:v>
                </c:pt>
                <c:pt idx="3770">
                  <c:v>45.612869000000003</c:v>
                </c:pt>
                <c:pt idx="3771">
                  <c:v>45.901305999999998</c:v>
                </c:pt>
                <c:pt idx="3772">
                  <c:v>46.547801999999997</c:v>
                </c:pt>
                <c:pt idx="3773">
                  <c:v>46.050499000000002</c:v>
                </c:pt>
                <c:pt idx="3774">
                  <c:v>45.543247000000001</c:v>
                </c:pt>
                <c:pt idx="3775">
                  <c:v>45.503464000000001</c:v>
                </c:pt>
                <c:pt idx="3776">
                  <c:v>45.652653000000001</c:v>
                </c:pt>
                <c:pt idx="3777">
                  <c:v>45.612869000000003</c:v>
                </c:pt>
                <c:pt idx="3778">
                  <c:v>46.14996</c:v>
                </c:pt>
                <c:pt idx="3779">
                  <c:v>45.135455999999998</c:v>
                </c:pt>
                <c:pt idx="3780">
                  <c:v>45.105618</c:v>
                </c:pt>
                <c:pt idx="3781">
                  <c:v>45.224972000000001</c:v>
                </c:pt>
                <c:pt idx="3782">
                  <c:v>45.195132999999998</c:v>
                </c:pt>
                <c:pt idx="3783">
                  <c:v>45.354270999999997</c:v>
                </c:pt>
                <c:pt idx="3784">
                  <c:v>44.270144999999999</c:v>
                </c:pt>
                <c:pt idx="3785">
                  <c:v>44.459122000000001</c:v>
                </c:pt>
                <c:pt idx="3786">
                  <c:v>44.409388999999997</c:v>
                </c:pt>
                <c:pt idx="3787">
                  <c:v>44.916640999999998</c:v>
                </c:pt>
                <c:pt idx="3788">
                  <c:v>45.165295</c:v>
                </c:pt>
                <c:pt idx="3789">
                  <c:v>45.473621000000001</c:v>
                </c:pt>
                <c:pt idx="3790">
                  <c:v>45.493515000000002</c:v>
                </c:pt>
                <c:pt idx="3791">
                  <c:v>45.871468</c:v>
                </c:pt>
                <c:pt idx="3792">
                  <c:v>45.851578000000003</c:v>
                </c:pt>
                <c:pt idx="3793">
                  <c:v>45.563136999999998</c:v>
                </c:pt>
                <c:pt idx="3794">
                  <c:v>45.742167999999999</c:v>
                </c:pt>
                <c:pt idx="3795">
                  <c:v>45.841628999999998</c:v>
                </c:pt>
                <c:pt idx="3796">
                  <c:v>45.224972000000001</c:v>
                </c:pt>
                <c:pt idx="3797">
                  <c:v>45.702385</c:v>
                </c:pt>
                <c:pt idx="3798">
                  <c:v>45.851578000000003</c:v>
                </c:pt>
                <c:pt idx="3799">
                  <c:v>46.120120999999997</c:v>
                </c:pt>
                <c:pt idx="3800">
                  <c:v>45.861522999999998</c:v>
                </c:pt>
                <c:pt idx="3801">
                  <c:v>46.398612999999997</c:v>
                </c:pt>
                <c:pt idx="3802">
                  <c:v>46.14996</c:v>
                </c:pt>
                <c:pt idx="3803">
                  <c:v>45.314487</c:v>
                </c:pt>
                <c:pt idx="3804">
                  <c:v>44.757503999999997</c:v>
                </c:pt>
                <c:pt idx="3805">
                  <c:v>44.508850000000002</c:v>
                </c:pt>
                <c:pt idx="3806">
                  <c:v>44.479011999999997</c:v>
                </c:pt>
                <c:pt idx="3807">
                  <c:v>44.459122000000001</c:v>
                </c:pt>
                <c:pt idx="3808">
                  <c:v>44.906695999999997</c:v>
                </c:pt>
                <c:pt idx="3809">
                  <c:v>44.886803</c:v>
                </c:pt>
                <c:pt idx="3810">
                  <c:v>45.503464000000001</c:v>
                </c:pt>
                <c:pt idx="3811">
                  <c:v>45.652653000000001</c:v>
                </c:pt>
                <c:pt idx="3812">
                  <c:v>45.861522999999998</c:v>
                </c:pt>
                <c:pt idx="3813">
                  <c:v>45.702385</c:v>
                </c:pt>
                <c:pt idx="3814">
                  <c:v>46.547801999999997</c:v>
                </c:pt>
                <c:pt idx="3815">
                  <c:v>46.448340999999999</c:v>
                </c:pt>
                <c:pt idx="3816">
                  <c:v>46.199691999999999</c:v>
                </c:pt>
                <c:pt idx="3817">
                  <c:v>46.378718999999997</c:v>
                </c:pt>
                <c:pt idx="3818">
                  <c:v>46.876026000000003</c:v>
                </c:pt>
                <c:pt idx="3819">
                  <c:v>46.706940000000003</c:v>
                </c:pt>
                <c:pt idx="3820">
                  <c:v>46.647266000000002</c:v>
                </c:pt>
                <c:pt idx="3821">
                  <c:v>46.746727</c:v>
                </c:pt>
                <c:pt idx="3822">
                  <c:v>46.080337999999998</c:v>
                </c:pt>
                <c:pt idx="3823">
                  <c:v>46.14996</c:v>
                </c:pt>
                <c:pt idx="3824">
                  <c:v>45.742167999999999</c:v>
                </c:pt>
                <c:pt idx="3825">
                  <c:v>46.199691999999999</c:v>
                </c:pt>
                <c:pt idx="3826">
                  <c:v>46.836243000000003</c:v>
                </c:pt>
                <c:pt idx="3827">
                  <c:v>46.925755000000002</c:v>
                </c:pt>
                <c:pt idx="3828">
                  <c:v>47.065002</c:v>
                </c:pt>
                <c:pt idx="3829">
                  <c:v>47.810958999999997</c:v>
                </c:pt>
                <c:pt idx="3830">
                  <c:v>47.582199000000003</c:v>
                </c:pt>
                <c:pt idx="3831">
                  <c:v>47.184356999999999</c:v>
                </c:pt>
                <c:pt idx="3832">
                  <c:v>47.442954999999998</c:v>
                </c:pt>
                <c:pt idx="3833">
                  <c:v>47.433005999999999</c:v>
                </c:pt>
                <c:pt idx="3834">
                  <c:v>47.552360999999998</c:v>
                </c:pt>
                <c:pt idx="3835">
                  <c:v>47.989989999999999</c:v>
                </c:pt>
                <c:pt idx="3836">
                  <c:v>47.970097000000003</c:v>
                </c:pt>
                <c:pt idx="3837">
                  <c:v>48.238644000000001</c:v>
                </c:pt>
                <c:pt idx="3838">
                  <c:v>47.930312999999998</c:v>
                </c:pt>
                <c:pt idx="3839">
                  <c:v>47.472794</c:v>
                </c:pt>
                <c:pt idx="3840">
                  <c:v>47.303707000000003</c:v>
                </c:pt>
                <c:pt idx="3841">
                  <c:v>47.989989999999999</c:v>
                </c:pt>
                <c:pt idx="3842">
                  <c:v>48.238644000000001</c:v>
                </c:pt>
                <c:pt idx="3843">
                  <c:v>48.159072999999999</c:v>
                </c:pt>
                <c:pt idx="3844">
                  <c:v>48.089450999999997</c:v>
                </c:pt>
                <c:pt idx="3845">
                  <c:v>47.940258</c:v>
                </c:pt>
                <c:pt idx="3846">
                  <c:v>46.895916</c:v>
                </c:pt>
                <c:pt idx="3847">
                  <c:v>46.945647999999998</c:v>
                </c:pt>
                <c:pt idx="3848">
                  <c:v>47.393222999999999</c:v>
                </c:pt>
                <c:pt idx="3849">
                  <c:v>47.860691000000003</c:v>
                </c:pt>
                <c:pt idx="3850">
                  <c:v>47.552360999999998</c:v>
                </c:pt>
                <c:pt idx="3851">
                  <c:v>47.423060999999997</c:v>
                </c:pt>
                <c:pt idx="3852">
                  <c:v>46.746727</c:v>
                </c:pt>
                <c:pt idx="3853">
                  <c:v>47.204247000000002</c:v>
                </c:pt>
                <c:pt idx="3854">
                  <c:v>47.174408</c:v>
                </c:pt>
                <c:pt idx="3855">
                  <c:v>46.866076999999997</c:v>
                </c:pt>
                <c:pt idx="3856">
                  <c:v>46.78651</c:v>
                </c:pt>
                <c:pt idx="3857">
                  <c:v>46.498074000000003</c:v>
                </c:pt>
                <c:pt idx="3858">
                  <c:v>46.398612999999997</c:v>
                </c:pt>
                <c:pt idx="3859">
                  <c:v>46.856133</c:v>
                </c:pt>
                <c:pt idx="3860">
                  <c:v>46.647266000000002</c:v>
                </c:pt>
                <c:pt idx="3861">
                  <c:v>47.303707000000003</c:v>
                </c:pt>
                <c:pt idx="3862">
                  <c:v>47.025215000000003</c:v>
                </c:pt>
                <c:pt idx="3863">
                  <c:v>47.144568999999997</c:v>
                </c:pt>
                <c:pt idx="3864">
                  <c:v>47.840797000000002</c:v>
                </c:pt>
                <c:pt idx="3865">
                  <c:v>47.820908000000003</c:v>
                </c:pt>
                <c:pt idx="3866">
                  <c:v>48.029774000000003</c:v>
                </c:pt>
                <c:pt idx="3867">
                  <c:v>47.661769999999997</c:v>
                </c:pt>
                <c:pt idx="3868">
                  <c:v>48.586758000000003</c:v>
                </c:pt>
                <c:pt idx="3869">
                  <c:v>48.328158999999999</c:v>
                </c:pt>
                <c:pt idx="3870">
                  <c:v>48.497242</c:v>
                </c:pt>
                <c:pt idx="3871">
                  <c:v>49.034331999999999</c:v>
                </c:pt>
                <c:pt idx="3872">
                  <c:v>49.213363999999999</c:v>
                </c:pt>
                <c:pt idx="3873">
                  <c:v>49.213363999999999</c:v>
                </c:pt>
                <c:pt idx="3874">
                  <c:v>49.432175000000001</c:v>
                </c:pt>
                <c:pt idx="3875">
                  <c:v>49.312823999999999</c:v>
                </c:pt>
                <c:pt idx="3876">
                  <c:v>48.735947000000003</c:v>
                </c:pt>
                <c:pt idx="3877">
                  <c:v>48.477347999999999</c:v>
                </c:pt>
                <c:pt idx="3878">
                  <c:v>48.407725999999997</c:v>
                </c:pt>
                <c:pt idx="3879">
                  <c:v>49.243198</c:v>
                </c:pt>
                <c:pt idx="3880">
                  <c:v>48.556919000000001</c:v>
                </c:pt>
                <c:pt idx="3881">
                  <c:v>48.437564999999999</c:v>
                </c:pt>
                <c:pt idx="3882">
                  <c:v>49.133792999999997</c:v>
                </c:pt>
                <c:pt idx="3883">
                  <c:v>49.442123000000002</c:v>
                </c:pt>
                <c:pt idx="3884">
                  <c:v>49.233252999999998</c:v>
                </c:pt>
                <c:pt idx="3885">
                  <c:v>48.785679000000002</c:v>
                </c:pt>
                <c:pt idx="3886">
                  <c:v>49.094009</c:v>
                </c:pt>
                <c:pt idx="3887">
                  <c:v>49.531635000000001</c:v>
                </c:pt>
                <c:pt idx="3888">
                  <c:v>49.830021000000002</c:v>
                </c:pt>
                <c:pt idx="3889">
                  <c:v>49.680827999999998</c:v>
                </c:pt>
                <c:pt idx="3890">
                  <c:v>49.889698000000003</c:v>
                </c:pt>
                <c:pt idx="3891">
                  <c:v>49.879748999999997</c:v>
                </c:pt>
                <c:pt idx="3892">
                  <c:v>49.581367</c:v>
                </c:pt>
                <c:pt idx="3893">
                  <c:v>50.078673999999999</c:v>
                </c:pt>
                <c:pt idx="3894">
                  <c:v>49.770344000000001</c:v>
                </c:pt>
                <c:pt idx="3895">
                  <c:v>50.048836000000001</c:v>
                </c:pt>
                <c:pt idx="3896">
                  <c:v>50.068725999999998</c:v>
                </c:pt>
                <c:pt idx="3897">
                  <c:v>50.168185999999999</c:v>
                </c:pt>
                <c:pt idx="3898">
                  <c:v>50.844524</c:v>
                </c:pt>
                <c:pt idx="3899">
                  <c:v>51.003661999999998</c:v>
                </c:pt>
                <c:pt idx="3900">
                  <c:v>50.625709999999998</c:v>
                </c:pt>
                <c:pt idx="3901">
                  <c:v>50.924090999999997</c:v>
                </c:pt>
                <c:pt idx="3902">
                  <c:v>51.023555999999999</c:v>
                </c:pt>
                <c:pt idx="3903">
                  <c:v>51.321938000000003</c:v>
                </c:pt>
                <c:pt idx="3904">
                  <c:v>51.073284000000001</c:v>
                </c:pt>
                <c:pt idx="3905">
                  <c:v>51.232422</c:v>
                </c:pt>
                <c:pt idx="3906">
                  <c:v>50.924090999999997</c:v>
                </c:pt>
                <c:pt idx="3907">
                  <c:v>51.719783999999997</c:v>
                </c:pt>
                <c:pt idx="3908">
                  <c:v>51.401505</c:v>
                </c:pt>
                <c:pt idx="3909">
                  <c:v>50.128402999999999</c:v>
                </c:pt>
                <c:pt idx="3910">
                  <c:v>50.735118999999997</c:v>
                </c:pt>
                <c:pt idx="3911">
                  <c:v>50.934040000000003</c:v>
                </c:pt>
                <c:pt idx="3912">
                  <c:v>51.033501000000001</c:v>
                </c:pt>
                <c:pt idx="3913">
                  <c:v>50.387005000000002</c:v>
                </c:pt>
                <c:pt idx="3914">
                  <c:v>49.690776999999997</c:v>
                </c:pt>
                <c:pt idx="3915">
                  <c:v>49.302875999999998</c:v>
                </c:pt>
                <c:pt idx="3916">
                  <c:v>49.382446000000002</c:v>
                </c:pt>
                <c:pt idx="3917">
                  <c:v>48.755839999999999</c:v>
                </c:pt>
                <c:pt idx="3918">
                  <c:v>49.581367</c:v>
                </c:pt>
                <c:pt idx="3919">
                  <c:v>49.859859</c:v>
                </c:pt>
                <c:pt idx="3920">
                  <c:v>49.979213999999999</c:v>
                </c:pt>
                <c:pt idx="3921">
                  <c:v>49.581367</c:v>
                </c:pt>
                <c:pt idx="3922">
                  <c:v>49.830021000000002</c:v>
                </c:pt>
                <c:pt idx="3923">
                  <c:v>49.372498</c:v>
                </c:pt>
                <c:pt idx="3924">
                  <c:v>49.372498</c:v>
                </c:pt>
                <c:pt idx="3925">
                  <c:v>49.312823999999999</c:v>
                </c:pt>
                <c:pt idx="3926">
                  <c:v>48.785679000000002</c:v>
                </c:pt>
                <c:pt idx="3927">
                  <c:v>49.173575999999997</c:v>
                </c:pt>
                <c:pt idx="3928">
                  <c:v>49.243198</c:v>
                </c:pt>
                <c:pt idx="3929">
                  <c:v>49.372498</c:v>
                </c:pt>
                <c:pt idx="3930">
                  <c:v>49.879748999999997</c:v>
                </c:pt>
                <c:pt idx="3931">
                  <c:v>49.999104000000003</c:v>
                </c:pt>
                <c:pt idx="3932">
                  <c:v>50.188079999999999</c:v>
                </c:pt>
                <c:pt idx="3933">
                  <c:v>49.979213999999999</c:v>
                </c:pt>
                <c:pt idx="3934">
                  <c:v>49.631100000000004</c:v>
                </c:pt>
                <c:pt idx="3935">
                  <c:v>49.830021000000002</c:v>
                </c:pt>
                <c:pt idx="3936">
                  <c:v>49.989159000000001</c:v>
                </c:pt>
                <c:pt idx="3937">
                  <c:v>49.332714000000003</c:v>
                </c:pt>
                <c:pt idx="3938">
                  <c:v>50.058781000000003</c:v>
                </c:pt>
                <c:pt idx="3939">
                  <c:v>50.725169999999999</c:v>
                </c:pt>
                <c:pt idx="3940">
                  <c:v>50.645603000000001</c:v>
                </c:pt>
                <c:pt idx="3941">
                  <c:v>51.013607</c:v>
                </c:pt>
                <c:pt idx="3942">
                  <c:v>50.924090999999997</c:v>
                </c:pt>
                <c:pt idx="3943">
                  <c:v>51.321938000000003</c:v>
                </c:pt>
                <c:pt idx="3944">
                  <c:v>51.520859000000002</c:v>
                </c:pt>
                <c:pt idx="3945">
                  <c:v>51.908755999999997</c:v>
                </c:pt>
                <c:pt idx="3946">
                  <c:v>52.366280000000003</c:v>
                </c:pt>
                <c:pt idx="3947">
                  <c:v>53.012774999999998</c:v>
                </c:pt>
                <c:pt idx="3948">
                  <c:v>52.416012000000002</c:v>
                </c:pt>
                <c:pt idx="3949">
                  <c:v>52.913314999999997</c:v>
                </c:pt>
                <c:pt idx="3950">
                  <c:v>52.843693000000002</c:v>
                </c:pt>
                <c:pt idx="3951">
                  <c:v>52.863585999999998</c:v>
                </c:pt>
                <c:pt idx="3952">
                  <c:v>52.813853999999999</c:v>
                </c:pt>
                <c:pt idx="3953">
                  <c:v>52.754176999999999</c:v>
                </c:pt>
                <c:pt idx="3954">
                  <c:v>52.475684999999999</c:v>
                </c:pt>
                <c:pt idx="3955">
                  <c:v>52.475684999999999</c:v>
                </c:pt>
                <c:pt idx="3956">
                  <c:v>53.350945000000003</c:v>
                </c:pt>
                <c:pt idx="3957">
                  <c:v>53.559811000000003</c:v>
                </c:pt>
                <c:pt idx="3958">
                  <c:v>54.007384999999999</c:v>
                </c:pt>
                <c:pt idx="3959">
                  <c:v>53.977550999999998</c:v>
                </c:pt>
                <c:pt idx="3960">
                  <c:v>53.659275000000001</c:v>
                </c:pt>
                <c:pt idx="3961">
                  <c:v>53.858196</c:v>
                </c:pt>
                <c:pt idx="3962">
                  <c:v>53.738841999999998</c:v>
                </c:pt>
                <c:pt idx="3963">
                  <c:v>53.321106</c:v>
                </c:pt>
                <c:pt idx="3964">
                  <c:v>53.907924999999999</c:v>
                </c:pt>
                <c:pt idx="3965">
                  <c:v>53.450405000000003</c:v>
                </c:pt>
                <c:pt idx="3966">
                  <c:v>53.579704</c:v>
                </c:pt>
                <c:pt idx="3967">
                  <c:v>54.226199999999999</c:v>
                </c:pt>
                <c:pt idx="3968">
                  <c:v>54.335608999999998</c:v>
                </c:pt>
                <c:pt idx="3969">
                  <c:v>55.131298000000001</c:v>
                </c:pt>
                <c:pt idx="3970">
                  <c:v>54.653885000000002</c:v>
                </c:pt>
                <c:pt idx="3971">
                  <c:v>54.882644999999997</c:v>
                </c:pt>
                <c:pt idx="3972">
                  <c:v>54.405231000000001</c:v>
                </c:pt>
                <c:pt idx="3973">
                  <c:v>55.061675999999999</c:v>
                </c:pt>
                <c:pt idx="3974">
                  <c:v>55.051727</c:v>
                </c:pt>
                <c:pt idx="3975">
                  <c:v>55.738010000000003</c:v>
                </c:pt>
                <c:pt idx="3976">
                  <c:v>54.733455999999997</c:v>
                </c:pt>
                <c:pt idx="3977">
                  <c:v>55.101460000000003</c:v>
                </c:pt>
                <c:pt idx="3978">
                  <c:v>54.803077999999999</c:v>
                </c:pt>
                <c:pt idx="3979">
                  <c:v>55.021892999999999</c:v>
                </c:pt>
                <c:pt idx="3980">
                  <c:v>54.614100999999998</c:v>
                </c:pt>
                <c:pt idx="3981">
                  <c:v>54.345554</c:v>
                </c:pt>
                <c:pt idx="3982">
                  <c:v>54.375393000000003</c:v>
                </c:pt>
                <c:pt idx="3983">
                  <c:v>53.858196</c:v>
                </c:pt>
                <c:pt idx="3984">
                  <c:v>53.460349999999998</c:v>
                </c:pt>
                <c:pt idx="3985">
                  <c:v>53.529975999999998</c:v>
                </c:pt>
                <c:pt idx="3986">
                  <c:v>53.788573999999997</c:v>
                </c:pt>
                <c:pt idx="3987">
                  <c:v>54.206310000000002</c:v>
                </c:pt>
                <c:pt idx="3988">
                  <c:v>55.001998999999998</c:v>
                </c:pt>
                <c:pt idx="3989">
                  <c:v>55.101460000000003</c:v>
                </c:pt>
                <c:pt idx="3990">
                  <c:v>54.862755</c:v>
                </c:pt>
                <c:pt idx="3991">
                  <c:v>54.604152999999997</c:v>
                </c:pt>
                <c:pt idx="3992">
                  <c:v>54.892589999999998</c:v>
                </c:pt>
                <c:pt idx="3993">
                  <c:v>54.842860999999999</c:v>
                </c:pt>
                <c:pt idx="3994">
                  <c:v>54.852806000000001</c:v>
                </c:pt>
                <c:pt idx="3995">
                  <c:v>54.146633000000001</c:v>
                </c:pt>
                <c:pt idx="3996">
                  <c:v>55.091515000000001</c:v>
                </c:pt>
                <c:pt idx="3997">
                  <c:v>54.952266999999999</c:v>
                </c:pt>
                <c:pt idx="3998">
                  <c:v>54.385342000000001</c:v>
                </c:pt>
                <c:pt idx="3999">
                  <c:v>54.405231000000001</c:v>
                </c:pt>
                <c:pt idx="4000">
                  <c:v>54.116795000000003</c:v>
                </c:pt>
                <c:pt idx="4001">
                  <c:v>54.803077999999999</c:v>
                </c:pt>
                <c:pt idx="4002">
                  <c:v>54.982104999999997</c:v>
                </c:pt>
                <c:pt idx="4003">
                  <c:v>55.757904000000003</c:v>
                </c:pt>
                <c:pt idx="4004">
                  <c:v>55.698227000000003</c:v>
                </c:pt>
                <c:pt idx="4005">
                  <c:v>55.260596999999997</c:v>
                </c:pt>
                <c:pt idx="4006">
                  <c:v>54.852806000000001</c:v>
                </c:pt>
                <c:pt idx="4007">
                  <c:v>54.763289999999998</c:v>
                </c:pt>
                <c:pt idx="4008">
                  <c:v>55.051727</c:v>
                </c:pt>
                <c:pt idx="4009">
                  <c:v>55.648494999999997</c:v>
                </c:pt>
                <c:pt idx="4010">
                  <c:v>55.360058000000002</c:v>
                </c:pt>
                <c:pt idx="4011">
                  <c:v>56.046340999999998</c:v>
                </c:pt>
                <c:pt idx="4012">
                  <c:v>56.593375999999999</c:v>
                </c:pt>
                <c:pt idx="4013">
                  <c:v>56.245261999999997</c:v>
                </c:pt>
                <c:pt idx="4014">
                  <c:v>56.414349000000001</c:v>
                </c:pt>
                <c:pt idx="4015">
                  <c:v>56.195534000000002</c:v>
                </c:pt>
                <c:pt idx="4016">
                  <c:v>55.479412000000004</c:v>
                </c:pt>
                <c:pt idx="4017">
                  <c:v>54.275931999999997</c:v>
                </c:pt>
                <c:pt idx="4018">
                  <c:v>54.305771</c:v>
                </c:pt>
                <c:pt idx="4019">
                  <c:v>53.967601999999999</c:v>
                </c:pt>
                <c:pt idx="4020">
                  <c:v>51.968432999999997</c:v>
                </c:pt>
                <c:pt idx="4021">
                  <c:v>52.913314999999997</c:v>
                </c:pt>
                <c:pt idx="4022">
                  <c:v>53.02272</c:v>
                </c:pt>
                <c:pt idx="4023">
                  <c:v>52.515472000000003</c:v>
                </c:pt>
                <c:pt idx="4024">
                  <c:v>52.714393999999999</c:v>
                </c:pt>
                <c:pt idx="4025">
                  <c:v>53.699058999999998</c:v>
                </c:pt>
                <c:pt idx="4026">
                  <c:v>54.504691999999999</c:v>
                </c:pt>
                <c:pt idx="4027">
                  <c:v>53.062508000000001</c:v>
                </c:pt>
                <c:pt idx="4028">
                  <c:v>54.305771</c:v>
                </c:pt>
                <c:pt idx="4029">
                  <c:v>53.709003000000003</c:v>
                </c:pt>
                <c:pt idx="4030">
                  <c:v>52.714393999999999</c:v>
                </c:pt>
                <c:pt idx="4031">
                  <c:v>52.217086999999999</c:v>
                </c:pt>
                <c:pt idx="4032">
                  <c:v>52.217086999999999</c:v>
                </c:pt>
                <c:pt idx="4033">
                  <c:v>54.007384999999999</c:v>
                </c:pt>
                <c:pt idx="4034">
                  <c:v>55.111404</c:v>
                </c:pt>
                <c:pt idx="4035">
                  <c:v>54.106850000000001</c:v>
                </c:pt>
                <c:pt idx="4036">
                  <c:v>54.713562000000003</c:v>
                </c:pt>
                <c:pt idx="4037">
                  <c:v>54.514640999999997</c:v>
                </c:pt>
                <c:pt idx="4038">
                  <c:v>54.902538</c:v>
                </c:pt>
                <c:pt idx="4039">
                  <c:v>54.325665000000001</c:v>
                </c:pt>
                <c:pt idx="4040">
                  <c:v>53.907924999999999</c:v>
                </c:pt>
                <c:pt idx="4041">
                  <c:v>53.569758999999998</c:v>
                </c:pt>
                <c:pt idx="4042">
                  <c:v>54.852806000000001</c:v>
                </c:pt>
                <c:pt idx="4043">
                  <c:v>54.972160000000002</c:v>
                </c:pt>
                <c:pt idx="4044">
                  <c:v>55.350113</c:v>
                </c:pt>
                <c:pt idx="4045">
                  <c:v>54.803077999999999</c:v>
                </c:pt>
                <c:pt idx="4046">
                  <c:v>54.703612999999997</c:v>
                </c:pt>
                <c:pt idx="4047">
                  <c:v>54.375393000000003</c:v>
                </c:pt>
                <c:pt idx="4048">
                  <c:v>54.057116999999998</c:v>
                </c:pt>
                <c:pt idx="4049">
                  <c:v>55.031837000000003</c:v>
                </c:pt>
                <c:pt idx="4050">
                  <c:v>54.902538</c:v>
                </c:pt>
                <c:pt idx="4051">
                  <c:v>54.952266999999999</c:v>
                </c:pt>
                <c:pt idx="4052">
                  <c:v>55.399841000000002</c:v>
                </c:pt>
                <c:pt idx="4053">
                  <c:v>55.081569999999999</c:v>
                </c:pt>
                <c:pt idx="4054">
                  <c:v>54.703612999999997</c:v>
                </c:pt>
                <c:pt idx="4055">
                  <c:v>55.568928</c:v>
                </c:pt>
                <c:pt idx="4056">
                  <c:v>55.598765999999998</c:v>
                </c:pt>
                <c:pt idx="4057">
                  <c:v>55.340164000000001</c:v>
                </c:pt>
                <c:pt idx="4058">
                  <c:v>55.917042000000002</c:v>
                </c:pt>
                <c:pt idx="4059">
                  <c:v>56.096069</c:v>
                </c:pt>
                <c:pt idx="4060">
                  <c:v>56.135857000000001</c:v>
                </c:pt>
                <c:pt idx="4061">
                  <c:v>56.513809000000002</c:v>
                </c:pt>
                <c:pt idx="4062">
                  <c:v>56.086123999999998</c:v>
                </c:pt>
                <c:pt idx="4063">
                  <c:v>56.294994000000003</c:v>
                </c:pt>
                <c:pt idx="4064">
                  <c:v>57.289603999999997</c:v>
                </c:pt>
                <c:pt idx="4065">
                  <c:v>57.637718</c:v>
                </c:pt>
                <c:pt idx="4066">
                  <c:v>56.891762</c:v>
                </c:pt>
                <c:pt idx="4067">
                  <c:v>56.752513999999998</c:v>
                </c:pt>
                <c:pt idx="4068">
                  <c:v>57.040951</c:v>
                </c:pt>
                <c:pt idx="4069">
                  <c:v>57.568095999999997</c:v>
                </c:pt>
                <c:pt idx="4070">
                  <c:v>58.483139000000001</c:v>
                </c:pt>
                <c:pt idx="4071">
                  <c:v>59.328555999999999</c:v>
                </c:pt>
                <c:pt idx="4072">
                  <c:v>59.467804000000001</c:v>
                </c:pt>
                <c:pt idx="4073">
                  <c:v>59.060012999999998</c:v>
                </c:pt>
                <c:pt idx="4074">
                  <c:v>58.582599999999999</c:v>
                </c:pt>
                <c:pt idx="4075">
                  <c:v>58.970497000000002</c:v>
                </c:pt>
                <c:pt idx="4076">
                  <c:v>59.766185999999998</c:v>
                </c:pt>
                <c:pt idx="4077">
                  <c:v>58.821303999999998</c:v>
                </c:pt>
                <c:pt idx="4078">
                  <c:v>58.254375000000003</c:v>
                </c:pt>
                <c:pt idx="4079">
                  <c:v>58.692005000000002</c:v>
                </c:pt>
                <c:pt idx="4080">
                  <c:v>58.333945999999997</c:v>
                </c:pt>
                <c:pt idx="4081">
                  <c:v>59.179366999999999</c:v>
                </c:pt>
                <c:pt idx="4082">
                  <c:v>59.805968999999997</c:v>
                </c:pt>
                <c:pt idx="4083">
                  <c:v>60.870204999999999</c:v>
                </c:pt>
                <c:pt idx="4084">
                  <c:v>61.118858000000003</c:v>
                </c:pt>
                <c:pt idx="4085">
                  <c:v>61.168587000000002</c:v>
                </c:pt>
                <c:pt idx="4086">
                  <c:v>61.317779999999999</c:v>
                </c:pt>
                <c:pt idx="4087">
                  <c:v>60.870204999999999</c:v>
                </c:pt>
                <c:pt idx="4088">
                  <c:v>59.756241000000003</c:v>
                </c:pt>
                <c:pt idx="4089">
                  <c:v>60.084460999999997</c:v>
                </c:pt>
                <c:pt idx="4090">
                  <c:v>60.422629999999998</c:v>
                </c:pt>
                <c:pt idx="4091">
                  <c:v>59.587153999999998</c:v>
                </c:pt>
                <c:pt idx="4092">
                  <c:v>59.079906000000001</c:v>
                </c:pt>
                <c:pt idx="4093">
                  <c:v>59.010280999999999</c:v>
                </c:pt>
                <c:pt idx="4094">
                  <c:v>60.054622999999999</c:v>
                </c:pt>
                <c:pt idx="4095">
                  <c:v>60.969665999999997</c:v>
                </c:pt>
                <c:pt idx="4096">
                  <c:v>60.124245000000002</c:v>
                </c:pt>
                <c:pt idx="4097">
                  <c:v>59.646832000000003</c:v>
                </c:pt>
                <c:pt idx="4098">
                  <c:v>60.223705000000002</c:v>
                </c:pt>
                <c:pt idx="4099">
                  <c:v>58.930714000000002</c:v>
                </c:pt>
                <c:pt idx="4100">
                  <c:v>57.687449999999998</c:v>
                </c:pt>
                <c:pt idx="4101">
                  <c:v>57.587989999999998</c:v>
                </c:pt>
                <c:pt idx="4102">
                  <c:v>56.891762</c:v>
                </c:pt>
                <c:pt idx="4103">
                  <c:v>57.985832000000002</c:v>
                </c:pt>
                <c:pt idx="4104">
                  <c:v>57.488525000000003</c:v>
                </c:pt>
                <c:pt idx="4105">
                  <c:v>57.349280999999998</c:v>
                </c:pt>
                <c:pt idx="4106">
                  <c:v>57.975887</c:v>
                </c:pt>
                <c:pt idx="4107">
                  <c:v>59.328555999999999</c:v>
                </c:pt>
                <c:pt idx="4108">
                  <c:v>59.338504999999998</c:v>
                </c:pt>
                <c:pt idx="4109">
                  <c:v>59.219150999999997</c:v>
                </c:pt>
                <c:pt idx="4110">
                  <c:v>59.219150999999997</c:v>
                </c:pt>
                <c:pt idx="4111">
                  <c:v>60.044677999999998</c:v>
                </c:pt>
                <c:pt idx="4112">
                  <c:v>60.362952999999997</c:v>
                </c:pt>
                <c:pt idx="4113">
                  <c:v>60.144137999999998</c:v>
                </c:pt>
                <c:pt idx="4114">
                  <c:v>60.452469000000001</c:v>
                </c:pt>
                <c:pt idx="4115">
                  <c:v>60.213760000000001</c:v>
                </c:pt>
                <c:pt idx="4116">
                  <c:v>60.293331000000002</c:v>
                </c:pt>
                <c:pt idx="4117">
                  <c:v>60.412685000000003</c:v>
                </c:pt>
                <c:pt idx="4118">
                  <c:v>59.676670000000001</c:v>
                </c:pt>
                <c:pt idx="4119">
                  <c:v>59.676670000000001</c:v>
                </c:pt>
                <c:pt idx="4120">
                  <c:v>58.214592000000003</c:v>
                </c:pt>
                <c:pt idx="4121">
                  <c:v>57.468635999999996</c:v>
                </c:pt>
                <c:pt idx="4122">
                  <c:v>57.458686999999998</c:v>
                </c:pt>
                <c:pt idx="4123">
                  <c:v>57.776961999999997</c:v>
                </c:pt>
                <c:pt idx="4124">
                  <c:v>58.204647000000001</c:v>
                </c:pt>
                <c:pt idx="4125">
                  <c:v>58.562705999999999</c:v>
                </c:pt>
                <c:pt idx="4126">
                  <c:v>58.781520999999998</c:v>
                </c:pt>
                <c:pt idx="4127">
                  <c:v>58.483139000000001</c:v>
                </c:pt>
                <c:pt idx="4128">
                  <c:v>57.438797000000001</c:v>
                </c:pt>
                <c:pt idx="4129">
                  <c:v>57.727234000000003</c:v>
                </c:pt>
                <c:pt idx="4130">
                  <c:v>56.891762</c:v>
                </c:pt>
                <c:pt idx="4131">
                  <c:v>57.418903</c:v>
                </c:pt>
                <c:pt idx="4132">
                  <c:v>56.533698999999999</c:v>
                </c:pt>
                <c:pt idx="4133">
                  <c:v>56.643107999999998</c:v>
                </c:pt>
                <c:pt idx="4134">
                  <c:v>55.588818000000003</c:v>
                </c:pt>
                <c:pt idx="4135">
                  <c:v>55.399841000000002</c:v>
                </c:pt>
                <c:pt idx="4136">
                  <c:v>54.653885000000002</c:v>
                </c:pt>
                <c:pt idx="4137">
                  <c:v>52.455795000000002</c:v>
                </c:pt>
                <c:pt idx="4138">
                  <c:v>51.252316</c:v>
                </c:pt>
                <c:pt idx="4139">
                  <c:v>52.913314999999997</c:v>
                </c:pt>
                <c:pt idx="4140">
                  <c:v>50.506354999999999</c:v>
                </c:pt>
                <c:pt idx="4141">
                  <c:v>48.586758000000003</c:v>
                </c:pt>
                <c:pt idx="4142">
                  <c:v>49.601261000000001</c:v>
                </c:pt>
                <c:pt idx="4143">
                  <c:v>50.476517000000001</c:v>
                </c:pt>
                <c:pt idx="4144">
                  <c:v>53.420566999999998</c:v>
                </c:pt>
                <c:pt idx="4145">
                  <c:v>51.431342999999998</c:v>
                </c:pt>
                <c:pt idx="4146">
                  <c:v>48.735947000000003</c:v>
                </c:pt>
                <c:pt idx="4147">
                  <c:v>49.133792999999997</c:v>
                </c:pt>
                <c:pt idx="4148">
                  <c:v>50.844524</c:v>
                </c:pt>
                <c:pt idx="4149">
                  <c:v>48.735947000000003</c:v>
                </c:pt>
                <c:pt idx="4150">
                  <c:v>49.551529000000002</c:v>
                </c:pt>
                <c:pt idx="4151">
                  <c:v>48.288372000000003</c:v>
                </c:pt>
                <c:pt idx="4152">
                  <c:v>48.556919000000001</c:v>
                </c:pt>
                <c:pt idx="4153">
                  <c:v>49.869804000000002</c:v>
                </c:pt>
                <c:pt idx="4154">
                  <c:v>48.487293000000001</c:v>
                </c:pt>
                <c:pt idx="4155">
                  <c:v>49.133792999999997</c:v>
                </c:pt>
                <c:pt idx="4156">
                  <c:v>45.951037999999997</c:v>
                </c:pt>
                <c:pt idx="4157">
                  <c:v>46.796455000000002</c:v>
                </c:pt>
                <c:pt idx="4158">
                  <c:v>46.130065999999999</c:v>
                </c:pt>
                <c:pt idx="4159">
                  <c:v>43.762894000000003</c:v>
                </c:pt>
                <c:pt idx="4160">
                  <c:v>45.026046999999998</c:v>
                </c:pt>
                <c:pt idx="4161">
                  <c:v>43.096504000000003</c:v>
                </c:pt>
                <c:pt idx="4162">
                  <c:v>43.215854999999998</c:v>
                </c:pt>
                <c:pt idx="4163">
                  <c:v>42.360489000000001</c:v>
                </c:pt>
                <c:pt idx="4164">
                  <c:v>44.429282999999998</c:v>
                </c:pt>
                <c:pt idx="4165">
                  <c:v>45.612869000000003</c:v>
                </c:pt>
                <c:pt idx="4166">
                  <c:v>46.159903999999997</c:v>
                </c:pt>
                <c:pt idx="4167">
                  <c:v>43.812621999999998</c:v>
                </c:pt>
                <c:pt idx="4168">
                  <c:v>41.902968999999999</c:v>
                </c:pt>
                <c:pt idx="4169">
                  <c:v>39.784447</c:v>
                </c:pt>
                <c:pt idx="4170">
                  <c:v>39.784447</c:v>
                </c:pt>
                <c:pt idx="4171">
                  <c:v>39.734718000000001</c:v>
                </c:pt>
                <c:pt idx="4172">
                  <c:v>40.351376000000002</c:v>
                </c:pt>
                <c:pt idx="4173">
                  <c:v>39.137951000000001</c:v>
                </c:pt>
                <c:pt idx="4174">
                  <c:v>38.491450999999998</c:v>
                </c:pt>
                <c:pt idx="4175">
                  <c:v>39.446280999999999</c:v>
                </c:pt>
                <c:pt idx="4176">
                  <c:v>41.594639000000001</c:v>
                </c:pt>
                <c:pt idx="4177">
                  <c:v>39.287143999999998</c:v>
                </c:pt>
                <c:pt idx="4178">
                  <c:v>39.555686999999999</c:v>
                </c:pt>
                <c:pt idx="4179">
                  <c:v>37.148727000000001</c:v>
                </c:pt>
                <c:pt idx="4180">
                  <c:v>37.367542</c:v>
                </c:pt>
                <c:pt idx="4181">
                  <c:v>39.784447</c:v>
                </c:pt>
                <c:pt idx="4182">
                  <c:v>39.088219000000002</c:v>
                </c:pt>
                <c:pt idx="4183">
                  <c:v>42.221245000000003</c:v>
                </c:pt>
                <c:pt idx="4184">
                  <c:v>42.877688999999997</c:v>
                </c:pt>
                <c:pt idx="4185">
                  <c:v>42.082000999999998</c:v>
                </c:pt>
                <c:pt idx="4186">
                  <c:v>42.479843000000002</c:v>
                </c:pt>
                <c:pt idx="4187">
                  <c:v>41.584693999999999</c:v>
                </c:pt>
                <c:pt idx="4188">
                  <c:v>41.863185999999999</c:v>
                </c:pt>
                <c:pt idx="4189">
                  <c:v>44.051330999999998</c:v>
                </c:pt>
                <c:pt idx="4190">
                  <c:v>45.165295</c:v>
                </c:pt>
                <c:pt idx="4191">
                  <c:v>45.234917000000003</c:v>
                </c:pt>
                <c:pt idx="4192">
                  <c:v>43.822571000000003</c:v>
                </c:pt>
                <c:pt idx="4193">
                  <c:v>42.937365999999997</c:v>
                </c:pt>
                <c:pt idx="4194">
                  <c:v>41.624476999999999</c:v>
                </c:pt>
                <c:pt idx="4195">
                  <c:v>40.888466000000001</c:v>
                </c:pt>
                <c:pt idx="4196">
                  <c:v>41.206741000000001</c:v>
                </c:pt>
                <c:pt idx="4197">
                  <c:v>40.271808999999998</c:v>
                </c:pt>
                <c:pt idx="4198">
                  <c:v>41.355933999999998</c:v>
                </c:pt>
                <c:pt idx="4199">
                  <c:v>41.813454</c:v>
                </c:pt>
                <c:pt idx="4200">
                  <c:v>42.231189999999998</c:v>
                </c:pt>
                <c:pt idx="4201">
                  <c:v>41.435501000000002</c:v>
                </c:pt>
                <c:pt idx="4202">
                  <c:v>43.663429000000001</c:v>
                </c:pt>
                <c:pt idx="4203">
                  <c:v>43.762894000000003</c:v>
                </c:pt>
                <c:pt idx="4204">
                  <c:v>43.951866000000003</c:v>
                </c:pt>
                <c:pt idx="4205">
                  <c:v>43.265586999999996</c:v>
                </c:pt>
                <c:pt idx="4206">
                  <c:v>44.459122000000001</c:v>
                </c:pt>
                <c:pt idx="4207">
                  <c:v>44.558582000000001</c:v>
                </c:pt>
                <c:pt idx="4208">
                  <c:v>44.608311</c:v>
                </c:pt>
                <c:pt idx="4209">
                  <c:v>43.802677000000003</c:v>
                </c:pt>
                <c:pt idx="4210">
                  <c:v>44.707771000000001</c:v>
                </c:pt>
                <c:pt idx="4211">
                  <c:v>43.961815000000001</c:v>
                </c:pt>
                <c:pt idx="4212">
                  <c:v>43.016933000000002</c:v>
                </c:pt>
                <c:pt idx="4213">
                  <c:v>41.674210000000002</c:v>
                </c:pt>
                <c:pt idx="4214">
                  <c:v>43.464508000000002</c:v>
                </c:pt>
                <c:pt idx="4215">
                  <c:v>43.683323000000001</c:v>
                </c:pt>
                <c:pt idx="4216">
                  <c:v>45.612869000000003</c:v>
                </c:pt>
                <c:pt idx="4217">
                  <c:v>45.105618</c:v>
                </c:pt>
                <c:pt idx="4218">
                  <c:v>44.71772</c:v>
                </c:pt>
                <c:pt idx="4219">
                  <c:v>44.578471999999998</c:v>
                </c:pt>
                <c:pt idx="4220">
                  <c:v>44.707771000000001</c:v>
                </c:pt>
                <c:pt idx="4221">
                  <c:v>44.170684999999999</c:v>
                </c:pt>
                <c:pt idx="4222">
                  <c:v>43.544079000000004</c:v>
                </c:pt>
                <c:pt idx="4223">
                  <c:v>42.350543999999999</c:v>
                </c:pt>
                <c:pt idx="4224">
                  <c:v>42.430115000000001</c:v>
                </c:pt>
                <c:pt idx="4225">
                  <c:v>42.072051999999999</c:v>
                </c:pt>
                <c:pt idx="4226">
                  <c:v>42.002429999999997</c:v>
                </c:pt>
                <c:pt idx="4227">
                  <c:v>42.450004999999997</c:v>
                </c:pt>
                <c:pt idx="4228">
                  <c:v>43.066665999999998</c:v>
                </c:pt>
                <c:pt idx="4229">
                  <c:v>42.559413999999997</c:v>
                </c:pt>
                <c:pt idx="4230">
                  <c:v>42.091946</c:v>
                </c:pt>
                <c:pt idx="4231">
                  <c:v>41.723937999999997</c:v>
                </c:pt>
                <c:pt idx="4232">
                  <c:v>41.266418000000002</c:v>
                </c:pt>
                <c:pt idx="4233">
                  <c:v>41.425556</c:v>
                </c:pt>
                <c:pt idx="4234">
                  <c:v>42.469898000000001</c:v>
                </c:pt>
                <c:pt idx="4235">
                  <c:v>43.166125999999998</c:v>
                </c:pt>
                <c:pt idx="4236">
                  <c:v>41.644371</c:v>
                </c:pt>
                <c:pt idx="4237">
                  <c:v>42.609141999999999</c:v>
                </c:pt>
                <c:pt idx="4238">
                  <c:v>41.385773</c:v>
                </c:pt>
                <c:pt idx="4239">
                  <c:v>41.534962</c:v>
                </c:pt>
                <c:pt idx="4240">
                  <c:v>41.614531999999997</c:v>
                </c:pt>
                <c:pt idx="4241">
                  <c:v>41.077441999999998</c:v>
                </c:pt>
                <c:pt idx="4242">
                  <c:v>40.420997999999997</c:v>
                </c:pt>
                <c:pt idx="4243">
                  <c:v>39.684986000000002</c:v>
                </c:pt>
                <c:pt idx="4244">
                  <c:v>39.147896000000003</c:v>
                </c:pt>
                <c:pt idx="4245">
                  <c:v>39.486065000000004</c:v>
                </c:pt>
                <c:pt idx="4246">
                  <c:v>38.391990999999997</c:v>
                </c:pt>
                <c:pt idx="4247">
                  <c:v>38.730159999999998</c:v>
                </c:pt>
                <c:pt idx="4248">
                  <c:v>40.679595999999997</c:v>
                </c:pt>
                <c:pt idx="4249">
                  <c:v>40.281753999999999</c:v>
                </c:pt>
                <c:pt idx="4250">
                  <c:v>39.953529000000003</c:v>
                </c:pt>
                <c:pt idx="4251">
                  <c:v>39.018597</c:v>
                </c:pt>
                <c:pt idx="4252">
                  <c:v>39.993316999999998</c:v>
                </c:pt>
                <c:pt idx="4253">
                  <c:v>41.127170999999997</c:v>
                </c:pt>
                <c:pt idx="4254">
                  <c:v>42.101891000000002</c:v>
                </c:pt>
                <c:pt idx="4255">
                  <c:v>41.226635000000002</c:v>
                </c:pt>
                <c:pt idx="4256">
                  <c:v>40.510513000000003</c:v>
                </c:pt>
                <c:pt idx="4257">
                  <c:v>41.266418000000002</c:v>
                </c:pt>
                <c:pt idx="4258">
                  <c:v>40.331485999999998</c:v>
                </c:pt>
                <c:pt idx="4259">
                  <c:v>40.102722</c:v>
                </c:pt>
                <c:pt idx="4260">
                  <c:v>39.943584000000001</c:v>
                </c:pt>
                <c:pt idx="4261">
                  <c:v>38.541182999999997</c:v>
                </c:pt>
                <c:pt idx="4262">
                  <c:v>39.804340000000003</c:v>
                </c:pt>
                <c:pt idx="4263">
                  <c:v>41.365879</c:v>
                </c:pt>
                <c:pt idx="4264">
                  <c:v>41.574748999999997</c:v>
                </c:pt>
                <c:pt idx="4265">
                  <c:v>43.116394</c:v>
                </c:pt>
                <c:pt idx="4266">
                  <c:v>42.768279999999997</c:v>
                </c:pt>
                <c:pt idx="4267">
                  <c:v>44.359656999999999</c:v>
                </c:pt>
                <c:pt idx="4268">
                  <c:v>46.140014999999998</c:v>
                </c:pt>
                <c:pt idx="4269">
                  <c:v>43.016933000000002</c:v>
                </c:pt>
                <c:pt idx="4270">
                  <c:v>40.878520999999999</c:v>
                </c:pt>
                <c:pt idx="4271">
                  <c:v>39.118057</c:v>
                </c:pt>
                <c:pt idx="4272">
                  <c:v>40.172344000000002</c:v>
                </c:pt>
                <c:pt idx="4273">
                  <c:v>39.535792999999998</c:v>
                </c:pt>
                <c:pt idx="4274">
                  <c:v>39.287143999999998</c:v>
                </c:pt>
                <c:pt idx="4275">
                  <c:v>39.466171000000003</c:v>
                </c:pt>
                <c:pt idx="4276">
                  <c:v>41.027709999999999</c:v>
                </c:pt>
                <c:pt idx="4277">
                  <c:v>43.613700999999999</c:v>
                </c:pt>
                <c:pt idx="4278">
                  <c:v>43.713160999999999</c:v>
                </c:pt>
                <c:pt idx="4279">
                  <c:v>43.186019999999999</c:v>
                </c:pt>
                <c:pt idx="4280">
                  <c:v>44.240307000000001</c:v>
                </c:pt>
                <c:pt idx="4281">
                  <c:v>44.270144999999999</c:v>
                </c:pt>
                <c:pt idx="4282">
                  <c:v>43.812621999999998</c:v>
                </c:pt>
                <c:pt idx="4283">
                  <c:v>43.265586999999996</c:v>
                </c:pt>
                <c:pt idx="4284">
                  <c:v>43.464508000000002</c:v>
                </c:pt>
                <c:pt idx="4285">
                  <c:v>41.912914000000001</c:v>
                </c:pt>
                <c:pt idx="4286">
                  <c:v>40.779060000000001</c:v>
                </c:pt>
                <c:pt idx="4287">
                  <c:v>40.878520999999999</c:v>
                </c:pt>
                <c:pt idx="4288">
                  <c:v>40.381214</c:v>
                </c:pt>
                <c:pt idx="4289">
                  <c:v>41.157009000000002</c:v>
                </c:pt>
                <c:pt idx="4290">
                  <c:v>42.420166000000002</c:v>
                </c:pt>
                <c:pt idx="4291">
                  <c:v>42.121783999999998</c:v>
                </c:pt>
                <c:pt idx="4292">
                  <c:v>41.405662999999997</c:v>
                </c:pt>
                <c:pt idx="4293">
                  <c:v>40.878520999999999</c:v>
                </c:pt>
                <c:pt idx="4294">
                  <c:v>42.171512999999997</c:v>
                </c:pt>
                <c:pt idx="4295">
                  <c:v>42.390326999999999</c:v>
                </c:pt>
                <c:pt idx="4296">
                  <c:v>42.827956999999998</c:v>
                </c:pt>
                <c:pt idx="4297">
                  <c:v>43.116394</c:v>
                </c:pt>
                <c:pt idx="4298">
                  <c:v>42.668818999999999</c:v>
                </c:pt>
                <c:pt idx="4299">
                  <c:v>41.365879</c:v>
                </c:pt>
                <c:pt idx="4300">
                  <c:v>44.628203999999997</c:v>
                </c:pt>
                <c:pt idx="4301">
                  <c:v>43.583862000000003</c:v>
                </c:pt>
                <c:pt idx="4302">
                  <c:v>43.265586999999996</c:v>
                </c:pt>
                <c:pt idx="4303">
                  <c:v>41.773670000000003</c:v>
                </c:pt>
                <c:pt idx="4304">
                  <c:v>42.758335000000002</c:v>
                </c:pt>
                <c:pt idx="4305">
                  <c:v>41.753776999999999</c:v>
                </c:pt>
                <c:pt idx="4306">
                  <c:v>41.475285</c:v>
                </c:pt>
                <c:pt idx="4307">
                  <c:v>40.878520999999999</c:v>
                </c:pt>
                <c:pt idx="4308">
                  <c:v>39.864016999999997</c:v>
                </c:pt>
                <c:pt idx="4309">
                  <c:v>42.469898000000001</c:v>
                </c:pt>
                <c:pt idx="4310">
                  <c:v>44.359656999999999</c:v>
                </c:pt>
                <c:pt idx="4311">
                  <c:v>43.981709000000002</c:v>
                </c:pt>
                <c:pt idx="4312">
                  <c:v>43.961815000000001</c:v>
                </c:pt>
                <c:pt idx="4313">
                  <c:v>43.812621999999998</c:v>
                </c:pt>
                <c:pt idx="4314">
                  <c:v>44.190575000000003</c:v>
                </c:pt>
                <c:pt idx="4315">
                  <c:v>43.633595</c:v>
                </c:pt>
                <c:pt idx="4316">
                  <c:v>42.390326999999999</c:v>
                </c:pt>
                <c:pt idx="4317">
                  <c:v>44.618259000000002</c:v>
                </c:pt>
                <c:pt idx="4318">
                  <c:v>45.155349999999999</c:v>
                </c:pt>
                <c:pt idx="4319">
                  <c:v>44.767448000000002</c:v>
                </c:pt>
                <c:pt idx="4320">
                  <c:v>43.762894000000003</c:v>
                </c:pt>
                <c:pt idx="4321">
                  <c:v>44.906695999999997</c:v>
                </c:pt>
                <c:pt idx="4322">
                  <c:v>44.906695999999997</c:v>
                </c:pt>
                <c:pt idx="4323">
                  <c:v>42.171512999999997</c:v>
                </c:pt>
                <c:pt idx="4324">
                  <c:v>39.336872</c:v>
                </c:pt>
                <c:pt idx="4325">
                  <c:v>41.972591000000001</c:v>
                </c:pt>
                <c:pt idx="4326">
                  <c:v>44.309928999999997</c:v>
                </c:pt>
                <c:pt idx="4327">
                  <c:v>43.514240000000001</c:v>
                </c:pt>
                <c:pt idx="4328">
                  <c:v>42.171512999999997</c:v>
                </c:pt>
                <c:pt idx="4329">
                  <c:v>41.186847999999998</c:v>
                </c:pt>
                <c:pt idx="4330">
                  <c:v>42.967201000000003</c:v>
                </c:pt>
                <c:pt idx="4331">
                  <c:v>42.957256000000001</c:v>
                </c:pt>
                <c:pt idx="4332">
                  <c:v>41.664265</c:v>
                </c:pt>
                <c:pt idx="4333">
                  <c:v>41.176903000000003</c:v>
                </c:pt>
                <c:pt idx="4334">
                  <c:v>40.619923</c:v>
                </c:pt>
                <c:pt idx="4335">
                  <c:v>39.804340000000003</c:v>
                </c:pt>
                <c:pt idx="4336">
                  <c:v>39.167788999999999</c:v>
                </c:pt>
                <c:pt idx="4337">
                  <c:v>40.082832000000003</c:v>
                </c:pt>
                <c:pt idx="4338">
                  <c:v>39.973422999999997</c:v>
                </c:pt>
                <c:pt idx="4339">
                  <c:v>40.082832000000003</c:v>
                </c:pt>
                <c:pt idx="4340">
                  <c:v>41.614531999999997</c:v>
                </c:pt>
                <c:pt idx="4341">
                  <c:v>41.574748999999997</c:v>
                </c:pt>
                <c:pt idx="4342">
                  <c:v>40.779060000000001</c:v>
                </c:pt>
                <c:pt idx="4343">
                  <c:v>39.585526000000002</c:v>
                </c:pt>
                <c:pt idx="4344">
                  <c:v>39.854069000000003</c:v>
                </c:pt>
                <c:pt idx="4345">
                  <c:v>37.795223</c:v>
                </c:pt>
                <c:pt idx="4346">
                  <c:v>35.418101999999998</c:v>
                </c:pt>
                <c:pt idx="4347">
                  <c:v>34.910851000000001</c:v>
                </c:pt>
                <c:pt idx="4348">
                  <c:v>32.82217</c:v>
                </c:pt>
                <c:pt idx="4349">
                  <c:v>31.927019000000001</c:v>
                </c:pt>
                <c:pt idx="4350">
                  <c:v>31.161166999999999</c:v>
                </c:pt>
                <c:pt idx="4351">
                  <c:v>29.937798000000001</c:v>
                </c:pt>
                <c:pt idx="4352">
                  <c:v>30.763324999999998</c:v>
                </c:pt>
                <c:pt idx="4353">
                  <c:v>29.152054</c:v>
                </c:pt>
                <c:pt idx="4354">
                  <c:v>30.783215999999999</c:v>
                </c:pt>
                <c:pt idx="4355">
                  <c:v>30.05715</c:v>
                </c:pt>
                <c:pt idx="4356">
                  <c:v>33.816780000000001</c:v>
                </c:pt>
                <c:pt idx="4357">
                  <c:v>32.484000999999999</c:v>
                </c:pt>
                <c:pt idx="4358">
                  <c:v>32.573517000000002</c:v>
                </c:pt>
                <c:pt idx="4359">
                  <c:v>33.906295999999998</c:v>
                </c:pt>
                <c:pt idx="4360">
                  <c:v>32.82217</c:v>
                </c:pt>
                <c:pt idx="4361">
                  <c:v>31.081598</c:v>
                </c:pt>
                <c:pt idx="4362">
                  <c:v>31.031870000000001</c:v>
                </c:pt>
                <c:pt idx="4363">
                  <c:v>31.429711999999999</c:v>
                </c:pt>
                <c:pt idx="4364">
                  <c:v>30.733484000000001</c:v>
                </c:pt>
                <c:pt idx="4365">
                  <c:v>32.623244999999997</c:v>
                </c:pt>
                <c:pt idx="4366">
                  <c:v>29.838335000000001</c:v>
                </c:pt>
                <c:pt idx="4367">
                  <c:v>28.346418</c:v>
                </c:pt>
                <c:pt idx="4368">
                  <c:v>27.998304000000001</c:v>
                </c:pt>
                <c:pt idx="4369">
                  <c:v>27.998304000000001</c:v>
                </c:pt>
                <c:pt idx="4370">
                  <c:v>27.898844</c:v>
                </c:pt>
                <c:pt idx="4371">
                  <c:v>28.992916000000001</c:v>
                </c:pt>
                <c:pt idx="4372">
                  <c:v>28.992916000000001</c:v>
                </c:pt>
                <c:pt idx="4373">
                  <c:v>26.357196999999999</c:v>
                </c:pt>
                <c:pt idx="4374">
                  <c:v>27.650189999999998</c:v>
                </c:pt>
                <c:pt idx="4375">
                  <c:v>26.914179000000001</c:v>
                </c:pt>
                <c:pt idx="4376">
                  <c:v>27.003692999999998</c:v>
                </c:pt>
                <c:pt idx="4377">
                  <c:v>27.003692999999998</c:v>
                </c:pt>
                <c:pt idx="4378">
                  <c:v>28.028143</c:v>
                </c:pt>
                <c:pt idx="4379">
                  <c:v>28.744263</c:v>
                </c:pt>
                <c:pt idx="4380">
                  <c:v>28.744263</c:v>
                </c:pt>
                <c:pt idx="4381">
                  <c:v>29.042646000000001</c:v>
                </c:pt>
                <c:pt idx="4382">
                  <c:v>28.445881</c:v>
                </c:pt>
                <c:pt idx="4383">
                  <c:v>29.311191999999998</c:v>
                </c:pt>
                <c:pt idx="4384">
                  <c:v>28.793994999999999</c:v>
                </c:pt>
                <c:pt idx="4385">
                  <c:v>28.406096000000002</c:v>
                </c:pt>
                <c:pt idx="4386">
                  <c:v>28.644801999999999</c:v>
                </c:pt>
                <c:pt idx="4387">
                  <c:v>28.167389</c:v>
                </c:pt>
                <c:pt idx="4388">
                  <c:v>28.237010999999999</c:v>
                </c:pt>
                <c:pt idx="4389">
                  <c:v>28.266850000000002</c:v>
                </c:pt>
                <c:pt idx="4390">
                  <c:v>27.16283</c:v>
                </c:pt>
                <c:pt idx="4391">
                  <c:v>27.202615999999999</c:v>
                </c:pt>
                <c:pt idx="4392">
                  <c:v>27.282184999999998</c:v>
                </c:pt>
                <c:pt idx="4393">
                  <c:v>26.208006000000001</c:v>
                </c:pt>
                <c:pt idx="4394">
                  <c:v>25.471992</c:v>
                </c:pt>
                <c:pt idx="4395">
                  <c:v>25.462046000000001</c:v>
                </c:pt>
                <c:pt idx="4396">
                  <c:v>23.940290000000001</c:v>
                </c:pt>
                <c:pt idx="4397">
                  <c:v>24.606681999999999</c:v>
                </c:pt>
                <c:pt idx="4398">
                  <c:v>26.168220999999999</c:v>
                </c:pt>
                <c:pt idx="4399">
                  <c:v>26.755040999999999</c:v>
                </c:pt>
                <c:pt idx="4400">
                  <c:v>26.755040999999999</c:v>
                </c:pt>
                <c:pt idx="4401">
                  <c:v>26.307466999999999</c:v>
                </c:pt>
                <c:pt idx="4402">
                  <c:v>28.893456</c:v>
                </c:pt>
                <c:pt idx="4403">
                  <c:v>29.022755</c:v>
                </c:pt>
                <c:pt idx="4404">
                  <c:v>28.823831999999999</c:v>
                </c:pt>
                <c:pt idx="4405">
                  <c:v>29.539950999999999</c:v>
                </c:pt>
                <c:pt idx="4406">
                  <c:v>29.778659999999999</c:v>
                </c:pt>
                <c:pt idx="4407">
                  <c:v>29.440491000000002</c:v>
                </c:pt>
                <c:pt idx="4408">
                  <c:v>29.758766000000001</c:v>
                </c:pt>
                <c:pt idx="4409">
                  <c:v>30.783215999999999</c:v>
                </c:pt>
                <c:pt idx="4410">
                  <c:v>31.230791</c:v>
                </c:pt>
                <c:pt idx="4411">
                  <c:v>29.460381999999999</c:v>
                </c:pt>
                <c:pt idx="4412">
                  <c:v>28.853670000000001</c:v>
                </c:pt>
                <c:pt idx="4413">
                  <c:v>29.002863000000001</c:v>
                </c:pt>
                <c:pt idx="4414">
                  <c:v>29.689143999999999</c:v>
                </c:pt>
                <c:pt idx="4415">
                  <c:v>29.410651999999999</c:v>
                </c:pt>
                <c:pt idx="4416">
                  <c:v>29.420598999999999</c:v>
                </c:pt>
                <c:pt idx="4417">
                  <c:v>29.092376999999999</c:v>
                </c:pt>
                <c:pt idx="4418">
                  <c:v>28.973023999999999</c:v>
                </c:pt>
                <c:pt idx="4419">
                  <c:v>29.639413999999999</c:v>
                </c:pt>
                <c:pt idx="4420">
                  <c:v>29.639413999999999</c:v>
                </c:pt>
                <c:pt idx="4421">
                  <c:v>28.356365</c:v>
                </c:pt>
                <c:pt idx="4422">
                  <c:v>28.137550000000001</c:v>
                </c:pt>
                <c:pt idx="4423">
                  <c:v>27.123047</c:v>
                </c:pt>
                <c:pt idx="4424">
                  <c:v>27.182724</c:v>
                </c:pt>
                <c:pt idx="4425">
                  <c:v>26.854502</c:v>
                </c:pt>
                <c:pt idx="4426">
                  <c:v>26.496442999999999</c:v>
                </c:pt>
                <c:pt idx="4427">
                  <c:v>27.630299000000001</c:v>
                </c:pt>
                <c:pt idx="4428">
                  <c:v>28.455825999999998</c:v>
                </c:pt>
                <c:pt idx="4429">
                  <c:v>28.515502999999999</c:v>
                </c:pt>
                <c:pt idx="4430">
                  <c:v>30.086988000000002</c:v>
                </c:pt>
                <c:pt idx="4431">
                  <c:v>30.832947000000001</c:v>
                </c:pt>
                <c:pt idx="4432">
                  <c:v>32.295025000000003</c:v>
                </c:pt>
                <c:pt idx="4433">
                  <c:v>32.523784999999997</c:v>
                </c:pt>
                <c:pt idx="4434">
                  <c:v>33.816780000000001</c:v>
                </c:pt>
                <c:pt idx="4435">
                  <c:v>33.816780000000001</c:v>
                </c:pt>
                <c:pt idx="4436">
                  <c:v>34.890960999999997</c:v>
                </c:pt>
                <c:pt idx="4437">
                  <c:v>34.194732999999999</c:v>
                </c:pt>
                <c:pt idx="4438">
                  <c:v>35.189342000000003</c:v>
                </c:pt>
                <c:pt idx="4439">
                  <c:v>34.562739999999998</c:v>
                </c:pt>
                <c:pt idx="4440">
                  <c:v>34.811390000000003</c:v>
                </c:pt>
                <c:pt idx="4441">
                  <c:v>34.513007999999999</c:v>
                </c:pt>
                <c:pt idx="4442">
                  <c:v>34.542847000000002</c:v>
                </c:pt>
                <c:pt idx="4443">
                  <c:v>34.443385999999997</c:v>
                </c:pt>
                <c:pt idx="4444">
                  <c:v>35.159503999999998</c:v>
                </c:pt>
                <c:pt idx="4445">
                  <c:v>35.865681000000002</c:v>
                </c:pt>
                <c:pt idx="4446">
                  <c:v>36.621586000000001</c:v>
                </c:pt>
                <c:pt idx="4447">
                  <c:v>36.124279000000001</c:v>
                </c:pt>
                <c:pt idx="4448">
                  <c:v>34.682091</c:v>
                </c:pt>
                <c:pt idx="4449">
                  <c:v>35.408157000000003</c:v>
                </c:pt>
                <c:pt idx="4450">
                  <c:v>36.362983999999997</c:v>
                </c:pt>
                <c:pt idx="4451">
                  <c:v>36.064602000000001</c:v>
                </c:pt>
                <c:pt idx="4452">
                  <c:v>36.561909</c:v>
                </c:pt>
                <c:pt idx="4453">
                  <c:v>36.800612999999998</c:v>
                </c:pt>
                <c:pt idx="4454">
                  <c:v>36.303306999999997</c:v>
                </c:pt>
                <c:pt idx="4455">
                  <c:v>35.686649000000003</c:v>
                </c:pt>
                <c:pt idx="4456">
                  <c:v>36.293362000000002</c:v>
                </c:pt>
                <c:pt idx="4457">
                  <c:v>36.790667999999997</c:v>
                </c:pt>
                <c:pt idx="4458">
                  <c:v>35.766216</c:v>
                </c:pt>
                <c:pt idx="4459">
                  <c:v>35.55735</c:v>
                </c:pt>
                <c:pt idx="4460">
                  <c:v>35.288803000000001</c:v>
                </c:pt>
                <c:pt idx="4461">
                  <c:v>34.324032000000003</c:v>
                </c:pt>
                <c:pt idx="4462">
                  <c:v>34.920799000000002</c:v>
                </c:pt>
                <c:pt idx="4463">
                  <c:v>34.861122000000002</c:v>
                </c:pt>
                <c:pt idx="4464">
                  <c:v>36.402766999999997</c:v>
                </c:pt>
                <c:pt idx="4465">
                  <c:v>36.024818000000003</c:v>
                </c:pt>
                <c:pt idx="4466">
                  <c:v>35.825893000000001</c:v>
                </c:pt>
                <c:pt idx="4467">
                  <c:v>35.885570999999999</c:v>
                </c:pt>
                <c:pt idx="4468">
                  <c:v>36.542014999999999</c:v>
                </c:pt>
                <c:pt idx="4469">
                  <c:v>36.482337999999999</c:v>
                </c:pt>
                <c:pt idx="4470">
                  <c:v>36.402766999999997</c:v>
                </c:pt>
                <c:pt idx="4471">
                  <c:v>36.542014999999999</c:v>
                </c:pt>
                <c:pt idx="4472">
                  <c:v>35.278858</c:v>
                </c:pt>
                <c:pt idx="4473">
                  <c:v>35.626972000000002</c:v>
                </c:pt>
                <c:pt idx="4474">
                  <c:v>35.308697000000002</c:v>
                </c:pt>
                <c:pt idx="4475">
                  <c:v>35.955193000000001</c:v>
                </c:pt>
                <c:pt idx="4476">
                  <c:v>36.004925</c:v>
                </c:pt>
                <c:pt idx="4477">
                  <c:v>35.408157000000003</c:v>
                </c:pt>
                <c:pt idx="4478">
                  <c:v>35.318641999999997</c:v>
                </c:pt>
                <c:pt idx="4479">
                  <c:v>34.612468999999997</c:v>
                </c:pt>
                <c:pt idx="4480">
                  <c:v>35.258965000000003</c:v>
                </c:pt>
                <c:pt idx="4481">
                  <c:v>34.940693000000003</c:v>
                </c:pt>
                <c:pt idx="4482">
                  <c:v>33.767052</c:v>
                </c:pt>
                <c:pt idx="4483">
                  <c:v>34.950637999999998</c:v>
                </c:pt>
                <c:pt idx="4484">
                  <c:v>35.965141000000003</c:v>
                </c:pt>
                <c:pt idx="4485">
                  <c:v>36.134224000000003</c:v>
                </c:pt>
                <c:pt idx="4486">
                  <c:v>36.601692</c:v>
                </c:pt>
                <c:pt idx="4487">
                  <c:v>36.591743000000001</c:v>
                </c:pt>
                <c:pt idx="4488">
                  <c:v>36.313254999999998</c:v>
                </c:pt>
                <c:pt idx="4489">
                  <c:v>36.790667999999997</c:v>
                </c:pt>
                <c:pt idx="4490">
                  <c:v>37.75544</c:v>
                </c:pt>
                <c:pt idx="4491">
                  <c:v>37.238242999999997</c:v>
                </c:pt>
                <c:pt idx="4492">
                  <c:v>37.596302000000001</c:v>
                </c:pt>
                <c:pt idx="4493">
                  <c:v>38.004092999999997</c:v>
                </c:pt>
                <c:pt idx="4494">
                  <c:v>37.894688000000002</c:v>
                </c:pt>
                <c:pt idx="4495">
                  <c:v>37.496841000000003</c:v>
                </c:pt>
                <c:pt idx="4496">
                  <c:v>37.864849</c:v>
                </c:pt>
                <c:pt idx="4497">
                  <c:v>38.292529999999999</c:v>
                </c:pt>
                <c:pt idx="4498">
                  <c:v>38.491450999999998</c:v>
                </c:pt>
                <c:pt idx="4499">
                  <c:v>37.019427999999998</c:v>
                </c:pt>
                <c:pt idx="4500">
                  <c:v>36.830452000000001</c:v>
                </c:pt>
                <c:pt idx="4501">
                  <c:v>37.347648999999997</c:v>
                </c:pt>
                <c:pt idx="4502">
                  <c:v>38.451667999999998</c:v>
                </c:pt>
                <c:pt idx="4503">
                  <c:v>38.710265999999997</c:v>
                </c:pt>
                <c:pt idx="4504">
                  <c:v>38.789836999999999</c:v>
                </c:pt>
                <c:pt idx="4505">
                  <c:v>37.884739000000003</c:v>
                </c:pt>
                <c:pt idx="4506">
                  <c:v>37.218349000000003</c:v>
                </c:pt>
                <c:pt idx="4507">
                  <c:v>36.98959</c:v>
                </c:pt>
                <c:pt idx="4508">
                  <c:v>36.850346000000002</c:v>
                </c:pt>
                <c:pt idx="4509">
                  <c:v>36.790667999999997</c:v>
                </c:pt>
                <c:pt idx="4510">
                  <c:v>37.059212000000002</c:v>
                </c:pt>
                <c:pt idx="4511">
                  <c:v>36.900073999999996</c:v>
                </c:pt>
                <c:pt idx="4512">
                  <c:v>37.248187999999999</c:v>
                </c:pt>
                <c:pt idx="4513">
                  <c:v>36.522120999999999</c:v>
                </c:pt>
                <c:pt idx="4514">
                  <c:v>38.093609000000001</c:v>
                </c:pt>
                <c:pt idx="4515">
                  <c:v>38.610805999999997</c:v>
                </c:pt>
                <c:pt idx="4516">
                  <c:v>39.197628000000002</c:v>
                </c:pt>
                <c:pt idx="4517">
                  <c:v>39.277194999999999</c:v>
                </c:pt>
                <c:pt idx="4518">
                  <c:v>39.684986000000002</c:v>
                </c:pt>
                <c:pt idx="4519">
                  <c:v>39.535792999999998</c:v>
                </c:pt>
                <c:pt idx="4520">
                  <c:v>38.889296999999999</c:v>
                </c:pt>
                <c:pt idx="4521">
                  <c:v>38.720215000000003</c:v>
                </c:pt>
                <c:pt idx="4522">
                  <c:v>39.535792999999998</c:v>
                </c:pt>
                <c:pt idx="4523">
                  <c:v>39.953529000000003</c:v>
                </c:pt>
                <c:pt idx="4524">
                  <c:v>39.804340000000003</c:v>
                </c:pt>
                <c:pt idx="4525">
                  <c:v>39.684986000000002</c:v>
                </c:pt>
                <c:pt idx="4526">
                  <c:v>41.395718000000002</c:v>
                </c:pt>
                <c:pt idx="4527">
                  <c:v>42.569358999999999</c:v>
                </c:pt>
                <c:pt idx="4528">
                  <c:v>43.41478</c:v>
                </c:pt>
                <c:pt idx="4529">
                  <c:v>44.270144999999999</c:v>
                </c:pt>
                <c:pt idx="4530">
                  <c:v>42.997044000000002</c:v>
                </c:pt>
                <c:pt idx="4531">
                  <c:v>44.111007999999998</c:v>
                </c:pt>
                <c:pt idx="4532">
                  <c:v>44.210467999999999</c:v>
                </c:pt>
                <c:pt idx="4533">
                  <c:v>43.603752</c:v>
                </c:pt>
                <c:pt idx="4534">
                  <c:v>43.693268000000003</c:v>
                </c:pt>
                <c:pt idx="4535">
                  <c:v>45.075778999999997</c:v>
                </c:pt>
                <c:pt idx="4536">
                  <c:v>47.273868999999998</c:v>
                </c:pt>
                <c:pt idx="4537">
                  <c:v>46.766616999999997</c:v>
                </c:pt>
                <c:pt idx="4538">
                  <c:v>45.055885000000004</c:v>
                </c:pt>
                <c:pt idx="4539">
                  <c:v>45.055885000000004</c:v>
                </c:pt>
                <c:pt idx="4540">
                  <c:v>44.697825999999999</c:v>
                </c:pt>
                <c:pt idx="4541">
                  <c:v>44.737609999999997</c:v>
                </c:pt>
                <c:pt idx="4542">
                  <c:v>43.315314999999998</c:v>
                </c:pt>
                <c:pt idx="4543">
                  <c:v>44.369605999999997</c:v>
                </c:pt>
                <c:pt idx="4544">
                  <c:v>44.071219999999997</c:v>
                </c:pt>
                <c:pt idx="4545">
                  <c:v>44.379550999999999</c:v>
                </c:pt>
                <c:pt idx="4546">
                  <c:v>44.508850000000002</c:v>
                </c:pt>
                <c:pt idx="4547">
                  <c:v>44.906695999999997</c:v>
                </c:pt>
                <c:pt idx="4548">
                  <c:v>45.752113000000001</c:v>
                </c:pt>
                <c:pt idx="4549">
                  <c:v>46.060443999999997</c:v>
                </c:pt>
                <c:pt idx="4550">
                  <c:v>45.264755000000001</c:v>
                </c:pt>
                <c:pt idx="4551">
                  <c:v>44.737609999999997</c:v>
                </c:pt>
                <c:pt idx="4552">
                  <c:v>45.433838000000002</c:v>
                </c:pt>
                <c:pt idx="4553">
                  <c:v>45.642707999999999</c:v>
                </c:pt>
                <c:pt idx="4554">
                  <c:v>46.577641</c:v>
                </c:pt>
                <c:pt idx="4555">
                  <c:v>46.398612999999997</c:v>
                </c:pt>
                <c:pt idx="4556">
                  <c:v>47.025215000000003</c:v>
                </c:pt>
                <c:pt idx="4557">
                  <c:v>47.343491</c:v>
                </c:pt>
                <c:pt idx="4558">
                  <c:v>46.418503000000001</c:v>
                </c:pt>
                <c:pt idx="4559">
                  <c:v>46.259365000000003</c:v>
                </c:pt>
                <c:pt idx="4560">
                  <c:v>48.139178999999999</c:v>
                </c:pt>
                <c:pt idx="4561">
                  <c:v>49.024383999999998</c:v>
                </c:pt>
                <c:pt idx="4562">
                  <c:v>48.825462000000002</c:v>
                </c:pt>
                <c:pt idx="4563">
                  <c:v>48.636485999999998</c:v>
                </c:pt>
                <c:pt idx="4564">
                  <c:v>48.606647000000002</c:v>
                </c:pt>
                <c:pt idx="4565">
                  <c:v>49.730559999999997</c:v>
                </c:pt>
                <c:pt idx="4566">
                  <c:v>49.730559999999997</c:v>
                </c:pt>
                <c:pt idx="4567">
                  <c:v>51.023555999999999</c:v>
                </c:pt>
                <c:pt idx="4568">
                  <c:v>50.764954000000003</c:v>
                </c:pt>
                <c:pt idx="4569">
                  <c:v>51.819243999999998</c:v>
                </c:pt>
                <c:pt idx="4570">
                  <c:v>51.471130000000002</c:v>
                </c:pt>
                <c:pt idx="4571">
                  <c:v>50.625709999999998</c:v>
                </c:pt>
                <c:pt idx="4572">
                  <c:v>49.730559999999997</c:v>
                </c:pt>
                <c:pt idx="4573">
                  <c:v>49.730559999999997</c:v>
                </c:pt>
                <c:pt idx="4574">
                  <c:v>49.233252999999998</c:v>
                </c:pt>
                <c:pt idx="4575">
                  <c:v>51.023555999999999</c:v>
                </c:pt>
                <c:pt idx="4576">
                  <c:v>52.684555000000003</c:v>
                </c:pt>
                <c:pt idx="4577">
                  <c:v>52.873531</c:v>
                </c:pt>
                <c:pt idx="4578">
                  <c:v>52.356335000000001</c:v>
                </c:pt>
                <c:pt idx="4579">
                  <c:v>53.360889</c:v>
                </c:pt>
                <c:pt idx="4580">
                  <c:v>54.673779000000003</c:v>
                </c:pt>
                <c:pt idx="4581">
                  <c:v>55.220813999999997</c:v>
                </c:pt>
                <c:pt idx="4582">
                  <c:v>54.982104999999997</c:v>
                </c:pt>
                <c:pt idx="4583">
                  <c:v>54.216254999999997</c:v>
                </c:pt>
                <c:pt idx="4584">
                  <c:v>54.604152999999997</c:v>
                </c:pt>
                <c:pt idx="4585">
                  <c:v>54.136687999999999</c:v>
                </c:pt>
                <c:pt idx="4586">
                  <c:v>54.246093999999999</c:v>
                </c:pt>
                <c:pt idx="4587">
                  <c:v>55.936931999999999</c:v>
                </c:pt>
                <c:pt idx="4588">
                  <c:v>55.678333000000002</c:v>
                </c:pt>
                <c:pt idx="4589">
                  <c:v>54.852806000000001</c:v>
                </c:pt>
                <c:pt idx="4590">
                  <c:v>52.744231999999997</c:v>
                </c:pt>
                <c:pt idx="4591">
                  <c:v>51.172744999999999</c:v>
                </c:pt>
                <c:pt idx="4592">
                  <c:v>51.968432999999997</c:v>
                </c:pt>
                <c:pt idx="4593">
                  <c:v>50.635654000000002</c:v>
                </c:pt>
                <c:pt idx="4594">
                  <c:v>51.003661999999998</c:v>
                </c:pt>
                <c:pt idx="4595">
                  <c:v>51.093178000000002</c:v>
                </c:pt>
                <c:pt idx="4596">
                  <c:v>51.570591</c:v>
                </c:pt>
                <c:pt idx="4597">
                  <c:v>52.425956999999997</c:v>
                </c:pt>
                <c:pt idx="4598">
                  <c:v>54.783183999999999</c:v>
                </c:pt>
                <c:pt idx="4599">
                  <c:v>55.250652000000002</c:v>
                </c:pt>
                <c:pt idx="4600">
                  <c:v>54.703612999999997</c:v>
                </c:pt>
                <c:pt idx="4601">
                  <c:v>54.305771</c:v>
                </c:pt>
                <c:pt idx="4602">
                  <c:v>54.037227999999999</c:v>
                </c:pt>
                <c:pt idx="4603">
                  <c:v>53.669220000000003</c:v>
                </c:pt>
                <c:pt idx="4604">
                  <c:v>52.356335000000001</c:v>
                </c:pt>
                <c:pt idx="4605">
                  <c:v>52.018166000000001</c:v>
                </c:pt>
                <c:pt idx="4606">
                  <c:v>52.793961000000003</c:v>
                </c:pt>
                <c:pt idx="4607">
                  <c:v>52.475684999999999</c:v>
                </c:pt>
                <c:pt idx="4608">
                  <c:v>52.515472000000003</c:v>
                </c:pt>
                <c:pt idx="4609">
                  <c:v>52.455795000000002</c:v>
                </c:pt>
                <c:pt idx="4610">
                  <c:v>52.296658000000001</c:v>
                </c:pt>
                <c:pt idx="4611">
                  <c:v>52.097732999999998</c:v>
                </c:pt>
                <c:pt idx="4612">
                  <c:v>50.327328000000001</c:v>
                </c:pt>
                <c:pt idx="4613">
                  <c:v>52.515472000000003</c:v>
                </c:pt>
                <c:pt idx="4614">
                  <c:v>53.559811000000003</c:v>
                </c:pt>
                <c:pt idx="4615">
                  <c:v>54.405231000000001</c:v>
                </c:pt>
                <c:pt idx="4616">
                  <c:v>53.818413</c:v>
                </c:pt>
                <c:pt idx="4617">
                  <c:v>53.669220000000003</c:v>
                </c:pt>
                <c:pt idx="4618">
                  <c:v>53.500137000000002</c:v>
                </c:pt>
                <c:pt idx="4619">
                  <c:v>52.803908999999997</c:v>
                </c:pt>
                <c:pt idx="4620">
                  <c:v>52.575145999999997</c:v>
                </c:pt>
                <c:pt idx="4621">
                  <c:v>52.227032000000001</c:v>
                </c:pt>
                <c:pt idx="4622">
                  <c:v>52.217086999999999</c:v>
                </c:pt>
                <c:pt idx="4623">
                  <c:v>52.515472000000003</c:v>
                </c:pt>
                <c:pt idx="4624">
                  <c:v>52.435901999999999</c:v>
                </c:pt>
                <c:pt idx="4625">
                  <c:v>52.386169000000002</c:v>
                </c:pt>
                <c:pt idx="4626">
                  <c:v>51.799351000000001</c:v>
                </c:pt>
                <c:pt idx="4627">
                  <c:v>52.575145999999997</c:v>
                </c:pt>
                <c:pt idx="4628">
                  <c:v>51.868972999999997</c:v>
                </c:pt>
                <c:pt idx="4629">
                  <c:v>52.306601999999998</c:v>
                </c:pt>
                <c:pt idx="4630">
                  <c:v>52.714393999999999</c:v>
                </c:pt>
                <c:pt idx="4631">
                  <c:v>53.579704</c:v>
                </c:pt>
                <c:pt idx="4632">
                  <c:v>54.206310000000002</c:v>
                </c:pt>
                <c:pt idx="4633">
                  <c:v>54.126739999999998</c:v>
                </c:pt>
                <c:pt idx="4634">
                  <c:v>54.554423999999997</c:v>
                </c:pt>
                <c:pt idx="4635">
                  <c:v>54.574314000000001</c:v>
                </c:pt>
                <c:pt idx="4636">
                  <c:v>55.399841000000002</c:v>
                </c:pt>
                <c:pt idx="4637">
                  <c:v>55.678333000000002</c:v>
                </c:pt>
                <c:pt idx="4638">
                  <c:v>55.141243000000003</c:v>
                </c:pt>
                <c:pt idx="4639">
                  <c:v>55.857365000000001</c:v>
                </c:pt>
                <c:pt idx="4640">
                  <c:v>56.265155999999998</c:v>
                </c:pt>
                <c:pt idx="4641">
                  <c:v>56.265155999999998</c:v>
                </c:pt>
                <c:pt idx="4642">
                  <c:v>55.708171999999998</c:v>
                </c:pt>
                <c:pt idx="4643">
                  <c:v>56.483970999999997</c:v>
                </c:pt>
                <c:pt idx="4644">
                  <c:v>57.786911000000003</c:v>
                </c:pt>
                <c:pt idx="4645">
                  <c:v>57.737178999999998</c:v>
                </c:pt>
                <c:pt idx="4646">
                  <c:v>56.334778</c:v>
                </c:pt>
                <c:pt idx="4647">
                  <c:v>56.255211000000003</c:v>
                </c:pt>
                <c:pt idx="4648">
                  <c:v>56.255211000000003</c:v>
                </c:pt>
                <c:pt idx="4649">
                  <c:v>55.449573999999998</c:v>
                </c:pt>
                <c:pt idx="4650">
                  <c:v>54.852806000000001</c:v>
                </c:pt>
                <c:pt idx="4651">
                  <c:v>54.335608999999998</c:v>
                </c:pt>
                <c:pt idx="4652">
                  <c:v>54.803077999999999</c:v>
                </c:pt>
                <c:pt idx="4653">
                  <c:v>52.943153000000002</c:v>
                </c:pt>
                <c:pt idx="4654">
                  <c:v>52.694499999999998</c:v>
                </c:pt>
                <c:pt idx="4655">
                  <c:v>53.261429</c:v>
                </c:pt>
                <c:pt idx="4656">
                  <c:v>53.122185000000002</c:v>
                </c:pt>
                <c:pt idx="4657">
                  <c:v>52.664661000000002</c:v>
                </c:pt>
                <c:pt idx="4658">
                  <c:v>52.386169000000002</c:v>
                </c:pt>
                <c:pt idx="4659">
                  <c:v>52.485633999999997</c:v>
                </c:pt>
                <c:pt idx="4660">
                  <c:v>52.435901999999999</c:v>
                </c:pt>
                <c:pt idx="4661">
                  <c:v>51.550697</c:v>
                </c:pt>
                <c:pt idx="4662">
                  <c:v>52.714393999999999</c:v>
                </c:pt>
                <c:pt idx="4663">
                  <c:v>52.018166000000001</c:v>
                </c:pt>
                <c:pt idx="4664">
                  <c:v>51.302044000000002</c:v>
                </c:pt>
                <c:pt idx="4665">
                  <c:v>51.232422</c:v>
                </c:pt>
                <c:pt idx="4666">
                  <c:v>52.893420999999996</c:v>
                </c:pt>
                <c:pt idx="4667">
                  <c:v>52.714393999999999</c:v>
                </c:pt>
                <c:pt idx="4668">
                  <c:v>52.525416999999997</c:v>
                </c:pt>
                <c:pt idx="4669">
                  <c:v>53.838303000000003</c:v>
                </c:pt>
                <c:pt idx="4670">
                  <c:v>54.256039000000001</c:v>
                </c:pt>
                <c:pt idx="4671">
                  <c:v>53.709003000000003</c:v>
                </c:pt>
                <c:pt idx="4672">
                  <c:v>52.893420999999996</c:v>
                </c:pt>
                <c:pt idx="4673">
                  <c:v>53.629435999999998</c:v>
                </c:pt>
                <c:pt idx="4674">
                  <c:v>54.156578000000003</c:v>
                </c:pt>
                <c:pt idx="4675">
                  <c:v>54.624046</c:v>
                </c:pt>
                <c:pt idx="4676">
                  <c:v>54.842860999999999</c:v>
                </c:pt>
                <c:pt idx="4677">
                  <c:v>54.673779000000003</c:v>
                </c:pt>
                <c:pt idx="4678">
                  <c:v>54.803077999999999</c:v>
                </c:pt>
                <c:pt idx="4679">
                  <c:v>54.524585999999999</c:v>
                </c:pt>
                <c:pt idx="4680">
                  <c:v>54.912483000000002</c:v>
                </c:pt>
                <c:pt idx="4681">
                  <c:v>55.389896</c:v>
                </c:pt>
                <c:pt idx="4682">
                  <c:v>55.499305999999997</c:v>
                </c:pt>
                <c:pt idx="4683">
                  <c:v>55.578873000000002</c:v>
                </c:pt>
                <c:pt idx="4684">
                  <c:v>55.300381000000002</c:v>
                </c:pt>
                <c:pt idx="4685">
                  <c:v>55.379950999999998</c:v>
                </c:pt>
                <c:pt idx="4686">
                  <c:v>55.837471000000001</c:v>
                </c:pt>
                <c:pt idx="4687">
                  <c:v>56.304938999999997</c:v>
                </c:pt>
                <c:pt idx="4688">
                  <c:v>55.907097</c:v>
                </c:pt>
                <c:pt idx="4689">
                  <c:v>55.449573999999998</c:v>
                </c:pt>
                <c:pt idx="4690">
                  <c:v>56.394455000000001</c:v>
                </c:pt>
                <c:pt idx="4691">
                  <c:v>56.901707000000002</c:v>
                </c:pt>
                <c:pt idx="4692">
                  <c:v>56.891762</c:v>
                </c:pt>
                <c:pt idx="4693">
                  <c:v>57.060844000000003</c:v>
                </c:pt>
                <c:pt idx="4694">
                  <c:v>56.732619999999997</c:v>
                </c:pt>
                <c:pt idx="4695">
                  <c:v>56.464077000000003</c:v>
                </c:pt>
                <c:pt idx="4696">
                  <c:v>55.986663999999998</c:v>
                </c:pt>
                <c:pt idx="4697">
                  <c:v>56.483970999999997</c:v>
                </c:pt>
                <c:pt idx="4698">
                  <c:v>56.931545</c:v>
                </c:pt>
                <c:pt idx="4699">
                  <c:v>57.160305000000001</c:v>
                </c:pt>
                <c:pt idx="4700">
                  <c:v>57.617825000000003</c:v>
                </c:pt>
                <c:pt idx="4701">
                  <c:v>57.826694000000003</c:v>
                </c:pt>
                <c:pt idx="4702">
                  <c:v>58.085293</c:v>
                </c:pt>
                <c:pt idx="4703">
                  <c:v>57.776961999999997</c:v>
                </c:pt>
                <c:pt idx="4704">
                  <c:v>58.900874999999999</c:v>
                </c:pt>
                <c:pt idx="4705">
                  <c:v>59.030174000000002</c:v>
                </c:pt>
                <c:pt idx="4706">
                  <c:v>59.507587000000001</c:v>
                </c:pt>
                <c:pt idx="4707">
                  <c:v>58.781520999999998</c:v>
                </c:pt>
                <c:pt idx="4708">
                  <c:v>58.950603000000001</c:v>
                </c:pt>
                <c:pt idx="4709">
                  <c:v>59.209206000000002</c:v>
                </c:pt>
                <c:pt idx="4710">
                  <c:v>58.68206</c:v>
                </c:pt>
                <c:pt idx="4711">
                  <c:v>57.886372000000001</c:v>
                </c:pt>
                <c:pt idx="4712">
                  <c:v>57.836638999999998</c:v>
                </c:pt>
                <c:pt idx="4713">
                  <c:v>57.418903</c:v>
                </c:pt>
                <c:pt idx="4714">
                  <c:v>57.259765999999999</c:v>
                </c:pt>
                <c:pt idx="4715">
                  <c:v>58.194701999999999</c:v>
                </c:pt>
                <c:pt idx="4716">
                  <c:v>58.612437999999997</c:v>
                </c:pt>
                <c:pt idx="4717">
                  <c:v>57.995776999999997</c:v>
                </c:pt>
                <c:pt idx="4718">
                  <c:v>56.593375999999999</c:v>
                </c:pt>
                <c:pt idx="4719">
                  <c:v>54.872700000000002</c:v>
                </c:pt>
                <c:pt idx="4720">
                  <c:v>52.714393999999999</c:v>
                </c:pt>
                <c:pt idx="4721">
                  <c:v>55.449573999999998</c:v>
                </c:pt>
                <c:pt idx="4722">
                  <c:v>54.554423999999997</c:v>
                </c:pt>
                <c:pt idx="4723">
                  <c:v>54.007384999999999</c:v>
                </c:pt>
                <c:pt idx="4724">
                  <c:v>54.643940000000001</c:v>
                </c:pt>
                <c:pt idx="4725">
                  <c:v>53.420566999999998</c:v>
                </c:pt>
                <c:pt idx="4726">
                  <c:v>51.759566999999997</c:v>
                </c:pt>
                <c:pt idx="4727">
                  <c:v>52.356335000000001</c:v>
                </c:pt>
                <c:pt idx="4728">
                  <c:v>51.103122999999997</c:v>
                </c:pt>
                <c:pt idx="4729">
                  <c:v>49.800182</c:v>
                </c:pt>
                <c:pt idx="4730">
                  <c:v>50.665492999999998</c:v>
                </c:pt>
                <c:pt idx="4731">
                  <c:v>51.948543999999998</c:v>
                </c:pt>
                <c:pt idx="4732">
                  <c:v>50.038891</c:v>
                </c:pt>
                <c:pt idx="4733">
                  <c:v>50.506354999999999</c:v>
                </c:pt>
                <c:pt idx="4734">
                  <c:v>50.456626999999997</c:v>
                </c:pt>
                <c:pt idx="4735">
                  <c:v>51.839134000000001</c:v>
                </c:pt>
                <c:pt idx="4736">
                  <c:v>51.093178000000002</c:v>
                </c:pt>
                <c:pt idx="4737">
                  <c:v>50.715224999999997</c:v>
                </c:pt>
                <c:pt idx="4738">
                  <c:v>50.058781000000003</c:v>
                </c:pt>
                <c:pt idx="4739">
                  <c:v>51.670051999999998</c:v>
                </c:pt>
                <c:pt idx="4740">
                  <c:v>51.192638000000002</c:v>
                </c:pt>
                <c:pt idx="4741">
                  <c:v>49.810127000000001</c:v>
                </c:pt>
                <c:pt idx="4742">
                  <c:v>50.476517000000001</c:v>
                </c:pt>
                <c:pt idx="4743">
                  <c:v>50.456626999999997</c:v>
                </c:pt>
                <c:pt idx="4744">
                  <c:v>51.113067999999998</c:v>
                </c:pt>
                <c:pt idx="4745">
                  <c:v>52.217086999999999</c:v>
                </c:pt>
                <c:pt idx="4746">
                  <c:v>51.918705000000003</c:v>
                </c:pt>
                <c:pt idx="4747">
                  <c:v>52.694499999999998</c:v>
                </c:pt>
                <c:pt idx="4748">
                  <c:v>52.217086999999999</c:v>
                </c:pt>
                <c:pt idx="4749">
                  <c:v>52.306601999999998</c:v>
                </c:pt>
                <c:pt idx="4750">
                  <c:v>52.992885999999999</c:v>
                </c:pt>
                <c:pt idx="4751">
                  <c:v>52.256869999999999</c:v>
                </c:pt>
                <c:pt idx="4752">
                  <c:v>50.934040000000003</c:v>
                </c:pt>
                <c:pt idx="4753">
                  <c:v>50.546143000000001</c:v>
                </c:pt>
                <c:pt idx="4754">
                  <c:v>49.730559999999997</c:v>
                </c:pt>
                <c:pt idx="4755">
                  <c:v>49.680827999999998</c:v>
                </c:pt>
                <c:pt idx="4756">
                  <c:v>49.113899000000004</c:v>
                </c:pt>
                <c:pt idx="4757">
                  <c:v>48.377887999999999</c:v>
                </c:pt>
                <c:pt idx="4758">
                  <c:v>47.214191</c:v>
                </c:pt>
                <c:pt idx="4759">
                  <c:v>47.472794</c:v>
                </c:pt>
                <c:pt idx="4760">
                  <c:v>47.532471000000001</c:v>
                </c:pt>
                <c:pt idx="4761">
                  <c:v>48.626541000000003</c:v>
                </c:pt>
                <c:pt idx="4762">
                  <c:v>47.989989999999999</c:v>
                </c:pt>
                <c:pt idx="4763">
                  <c:v>49.282986000000001</c:v>
                </c:pt>
                <c:pt idx="4764">
                  <c:v>49.531635000000001</c:v>
                </c:pt>
                <c:pt idx="4765">
                  <c:v>49.292931000000003</c:v>
                </c:pt>
                <c:pt idx="4766">
                  <c:v>49.660938000000002</c:v>
                </c:pt>
                <c:pt idx="4767">
                  <c:v>51.212527999999999</c:v>
                </c:pt>
                <c:pt idx="4768">
                  <c:v>51.053390999999998</c:v>
                </c:pt>
                <c:pt idx="4769">
                  <c:v>51.083233</c:v>
                </c:pt>
                <c:pt idx="4770">
                  <c:v>50.227862999999999</c:v>
                </c:pt>
                <c:pt idx="4771">
                  <c:v>50.595871000000002</c:v>
                </c:pt>
                <c:pt idx="4772">
                  <c:v>50.874363000000002</c:v>
                </c:pt>
                <c:pt idx="4773">
                  <c:v>49.65099</c:v>
                </c:pt>
                <c:pt idx="4774">
                  <c:v>50.963878999999999</c:v>
                </c:pt>
                <c:pt idx="4775">
                  <c:v>51.212527999999999</c:v>
                </c:pt>
                <c:pt idx="4776">
                  <c:v>51.799351000000001</c:v>
                </c:pt>
                <c:pt idx="4777">
                  <c:v>52.316547</c:v>
                </c:pt>
                <c:pt idx="4778">
                  <c:v>52.724339000000001</c:v>
                </c:pt>
                <c:pt idx="4779">
                  <c:v>52.276764</c:v>
                </c:pt>
                <c:pt idx="4780">
                  <c:v>53.122185000000002</c:v>
                </c:pt>
                <c:pt idx="4781">
                  <c:v>53.460349999999998</c:v>
                </c:pt>
                <c:pt idx="4782">
                  <c:v>52.664661000000002</c:v>
                </c:pt>
                <c:pt idx="4783">
                  <c:v>52.664661000000002</c:v>
                </c:pt>
                <c:pt idx="4784">
                  <c:v>52.306601999999998</c:v>
                </c:pt>
                <c:pt idx="4785">
                  <c:v>52.754176999999999</c:v>
                </c:pt>
                <c:pt idx="4786">
                  <c:v>52.465739999999997</c:v>
                </c:pt>
                <c:pt idx="4787">
                  <c:v>50.914146000000002</c:v>
                </c:pt>
                <c:pt idx="4788">
                  <c:v>50.426788000000002</c:v>
                </c:pt>
                <c:pt idx="4789">
                  <c:v>51.202582999999997</c:v>
                </c:pt>
                <c:pt idx="4790">
                  <c:v>49.481907</c:v>
                </c:pt>
                <c:pt idx="4791">
                  <c:v>50.227862999999999</c:v>
                </c:pt>
                <c:pt idx="4792">
                  <c:v>50.377056000000003</c:v>
                </c:pt>
                <c:pt idx="4793">
                  <c:v>50.088619000000001</c:v>
                </c:pt>
                <c:pt idx="4794">
                  <c:v>49.233252999999998</c:v>
                </c:pt>
                <c:pt idx="4795">
                  <c:v>49.432175000000001</c:v>
                </c:pt>
                <c:pt idx="4796">
                  <c:v>49.183520999999999</c:v>
                </c:pt>
                <c:pt idx="4797">
                  <c:v>48.039718999999998</c:v>
                </c:pt>
                <c:pt idx="4798">
                  <c:v>48.716056999999999</c:v>
                </c:pt>
                <c:pt idx="4799">
                  <c:v>48.944817</c:v>
                </c:pt>
                <c:pt idx="4800">
                  <c:v>50.277596000000003</c:v>
                </c:pt>
                <c:pt idx="4801">
                  <c:v>50.028942000000001</c:v>
                </c:pt>
                <c:pt idx="4802">
                  <c:v>51.033501000000001</c:v>
                </c:pt>
                <c:pt idx="4803">
                  <c:v>51.640213000000003</c:v>
                </c:pt>
                <c:pt idx="4804">
                  <c:v>51.292099</c:v>
                </c:pt>
                <c:pt idx="4805">
                  <c:v>51.839134000000001</c:v>
                </c:pt>
                <c:pt idx="4806">
                  <c:v>52.067898</c:v>
                </c:pt>
                <c:pt idx="4807">
                  <c:v>51.500965000000001</c:v>
                </c:pt>
                <c:pt idx="4808">
                  <c:v>52.207141999999997</c:v>
                </c:pt>
                <c:pt idx="4809">
                  <c:v>52.386169000000002</c:v>
                </c:pt>
                <c:pt idx="4810">
                  <c:v>53.221645000000002</c:v>
                </c:pt>
                <c:pt idx="4811">
                  <c:v>53.311160999999998</c:v>
                </c:pt>
                <c:pt idx="4812">
                  <c:v>53.510081999999997</c:v>
                </c:pt>
                <c:pt idx="4813">
                  <c:v>52.356335000000001</c:v>
                </c:pt>
                <c:pt idx="4814">
                  <c:v>52.425956999999997</c:v>
                </c:pt>
                <c:pt idx="4815">
                  <c:v>52.296658000000001</c:v>
                </c:pt>
                <c:pt idx="4816">
                  <c:v>52.336441000000001</c:v>
                </c:pt>
                <c:pt idx="4817">
                  <c:v>52.217086999999999</c:v>
                </c:pt>
                <c:pt idx="4818">
                  <c:v>52.147464999999997</c:v>
                </c:pt>
                <c:pt idx="4819">
                  <c:v>51.540751999999998</c:v>
                </c:pt>
                <c:pt idx="4820">
                  <c:v>52.575145999999997</c:v>
                </c:pt>
                <c:pt idx="4821">
                  <c:v>52.316547</c:v>
                </c:pt>
                <c:pt idx="4822">
                  <c:v>51.769511999999999</c:v>
                </c:pt>
                <c:pt idx="4823">
                  <c:v>50.894252999999999</c:v>
                </c:pt>
                <c:pt idx="4824">
                  <c:v>50.625709999999998</c:v>
                </c:pt>
                <c:pt idx="4825">
                  <c:v>51.262259999999998</c:v>
                </c:pt>
                <c:pt idx="4826">
                  <c:v>50.973824</c:v>
                </c:pt>
                <c:pt idx="4827">
                  <c:v>51.560642000000001</c:v>
                </c:pt>
                <c:pt idx="4828">
                  <c:v>51.222476999999998</c:v>
                </c:pt>
                <c:pt idx="4829">
                  <c:v>50.844524</c:v>
                </c:pt>
                <c:pt idx="4830">
                  <c:v>50.844524</c:v>
                </c:pt>
                <c:pt idx="4831">
                  <c:v>50.178134999999997</c:v>
                </c:pt>
                <c:pt idx="4832">
                  <c:v>49.750450000000001</c:v>
                </c:pt>
                <c:pt idx="4833">
                  <c:v>50.924090999999997</c:v>
                </c:pt>
                <c:pt idx="4834">
                  <c:v>50.824630999999997</c:v>
                </c:pt>
                <c:pt idx="4835">
                  <c:v>50.377056000000003</c:v>
                </c:pt>
                <c:pt idx="4836">
                  <c:v>50.377056000000003</c:v>
                </c:pt>
                <c:pt idx="4837">
                  <c:v>50.128402999999999</c:v>
                </c:pt>
                <c:pt idx="4838">
                  <c:v>49.670883000000003</c:v>
                </c:pt>
                <c:pt idx="4839">
                  <c:v>50.227862999999999</c:v>
                </c:pt>
                <c:pt idx="4840">
                  <c:v>50.675441999999997</c:v>
                </c:pt>
                <c:pt idx="4841">
                  <c:v>49.909587999999999</c:v>
                </c:pt>
                <c:pt idx="4842">
                  <c:v>49.282986000000001</c:v>
                </c:pt>
                <c:pt idx="4843">
                  <c:v>49.054222000000003</c:v>
                </c:pt>
                <c:pt idx="4844">
                  <c:v>48.636485999999998</c:v>
                </c:pt>
                <c:pt idx="4845">
                  <c:v>49.044277000000001</c:v>
                </c:pt>
                <c:pt idx="4846">
                  <c:v>49.919536999999998</c:v>
                </c:pt>
                <c:pt idx="4847">
                  <c:v>49.631100000000004</c:v>
                </c:pt>
                <c:pt idx="4848">
                  <c:v>48.875194999999998</c:v>
                </c:pt>
                <c:pt idx="4849">
                  <c:v>48.616596000000001</c:v>
                </c:pt>
                <c:pt idx="4850">
                  <c:v>48.576808999999997</c:v>
                </c:pt>
                <c:pt idx="4851">
                  <c:v>47.989989999999999</c:v>
                </c:pt>
                <c:pt idx="4852">
                  <c:v>47.820908000000003</c:v>
                </c:pt>
                <c:pt idx="4853">
                  <c:v>48.288372000000003</c:v>
                </c:pt>
                <c:pt idx="4854">
                  <c:v>48.288372000000003</c:v>
                </c:pt>
                <c:pt idx="4855">
                  <c:v>48.596702999999998</c:v>
                </c:pt>
                <c:pt idx="4856">
                  <c:v>49.621150999999998</c:v>
                </c:pt>
                <c:pt idx="4857">
                  <c:v>49.631100000000004</c:v>
                </c:pt>
                <c:pt idx="4858">
                  <c:v>49.253146999999998</c:v>
                </c:pt>
                <c:pt idx="4859">
                  <c:v>48.546970000000002</c:v>
                </c:pt>
                <c:pt idx="4860">
                  <c:v>48.467402999999997</c:v>
                </c:pt>
                <c:pt idx="4861">
                  <c:v>47.920368000000003</c:v>
                </c:pt>
                <c:pt idx="4862">
                  <c:v>47.890529999999998</c:v>
                </c:pt>
                <c:pt idx="4863">
                  <c:v>47.751282000000003</c:v>
                </c:pt>
                <c:pt idx="4864">
                  <c:v>47.323600999999996</c:v>
                </c:pt>
                <c:pt idx="4865">
                  <c:v>48.308266000000003</c:v>
                </c:pt>
                <c:pt idx="4866">
                  <c:v>48.159072999999999</c:v>
                </c:pt>
                <c:pt idx="4867">
                  <c:v>48.258533</c:v>
                </c:pt>
                <c:pt idx="4868">
                  <c:v>49.034331999999999</c:v>
                </c:pt>
                <c:pt idx="4869">
                  <c:v>49.163631000000002</c:v>
                </c:pt>
                <c:pt idx="4870">
                  <c:v>49.024383999999998</c:v>
                </c:pt>
                <c:pt idx="4871">
                  <c:v>49.491852000000002</c:v>
                </c:pt>
                <c:pt idx="4872">
                  <c:v>49.332714000000003</c:v>
                </c:pt>
                <c:pt idx="4873">
                  <c:v>49.969265</c:v>
                </c:pt>
                <c:pt idx="4874">
                  <c:v>50.317379000000003</c:v>
                </c:pt>
                <c:pt idx="4875">
                  <c:v>50.924090999999997</c:v>
                </c:pt>
                <c:pt idx="4876">
                  <c:v>50.377056000000003</c:v>
                </c:pt>
                <c:pt idx="4877">
                  <c:v>50.227862999999999</c:v>
                </c:pt>
                <c:pt idx="4878">
                  <c:v>50.665492999999998</c:v>
                </c:pt>
                <c:pt idx="4879">
                  <c:v>50.426788000000002</c:v>
                </c:pt>
                <c:pt idx="4880">
                  <c:v>50.456626999999997</c:v>
                </c:pt>
                <c:pt idx="4881">
                  <c:v>50.725169999999999</c:v>
                </c:pt>
                <c:pt idx="4882">
                  <c:v>50.595871000000002</c:v>
                </c:pt>
                <c:pt idx="4883">
                  <c:v>50.973824</c:v>
                </c:pt>
                <c:pt idx="4884">
                  <c:v>50.834578999999998</c:v>
                </c:pt>
                <c:pt idx="4885">
                  <c:v>50.993716999999997</c:v>
                </c:pt>
                <c:pt idx="4886">
                  <c:v>50.993716999999997</c:v>
                </c:pt>
                <c:pt idx="4887">
                  <c:v>50.496409999999997</c:v>
                </c:pt>
                <c:pt idx="4888">
                  <c:v>50.337273000000003</c:v>
                </c:pt>
                <c:pt idx="4889">
                  <c:v>49.621150999999998</c:v>
                </c:pt>
                <c:pt idx="4890">
                  <c:v>49.660938000000002</c:v>
                </c:pt>
                <c:pt idx="4891">
                  <c:v>49.621150999999998</c:v>
                </c:pt>
                <c:pt idx="4892">
                  <c:v>49.780289000000003</c:v>
                </c:pt>
                <c:pt idx="4893">
                  <c:v>50.028942000000001</c:v>
                </c:pt>
                <c:pt idx="4894">
                  <c:v>50.078673999999999</c:v>
                </c:pt>
                <c:pt idx="4895">
                  <c:v>50.854469000000002</c:v>
                </c:pt>
                <c:pt idx="4896">
                  <c:v>51.132961000000002</c:v>
                </c:pt>
                <c:pt idx="4897">
                  <c:v>50.725169999999999</c:v>
                </c:pt>
                <c:pt idx="4898">
                  <c:v>51.162799999999997</c:v>
                </c:pt>
                <c:pt idx="4899">
                  <c:v>51.481074999999997</c:v>
                </c:pt>
                <c:pt idx="4900">
                  <c:v>51.381614999999996</c:v>
                </c:pt>
                <c:pt idx="4901">
                  <c:v>51.381614999999996</c:v>
                </c:pt>
                <c:pt idx="4902">
                  <c:v>52.038055</c:v>
                </c:pt>
                <c:pt idx="4903">
                  <c:v>52.316547</c:v>
                </c:pt>
                <c:pt idx="4904">
                  <c:v>52.366280000000003</c:v>
                </c:pt>
                <c:pt idx="4905">
                  <c:v>52.117626000000001</c:v>
                </c:pt>
                <c:pt idx="4906">
                  <c:v>52.147464999999997</c:v>
                </c:pt>
                <c:pt idx="4907">
                  <c:v>52.167358</c:v>
                </c:pt>
                <c:pt idx="4908">
                  <c:v>52.167358</c:v>
                </c:pt>
                <c:pt idx="4909">
                  <c:v>52.306601999999998</c:v>
                </c:pt>
                <c:pt idx="4910">
                  <c:v>52.774070999999999</c:v>
                </c:pt>
                <c:pt idx="4911">
                  <c:v>53.181862000000002</c:v>
                </c:pt>
                <c:pt idx="4912">
                  <c:v>53.629435999999998</c:v>
                </c:pt>
                <c:pt idx="4913">
                  <c:v>54.773238999999997</c:v>
                </c:pt>
                <c:pt idx="4914">
                  <c:v>55.300381000000002</c:v>
                </c:pt>
                <c:pt idx="4915">
                  <c:v>54.822968000000003</c:v>
                </c:pt>
                <c:pt idx="4916">
                  <c:v>53.549866000000002</c:v>
                </c:pt>
                <c:pt idx="4917">
                  <c:v>53.012774999999998</c:v>
                </c:pt>
                <c:pt idx="4918">
                  <c:v>53.549866000000002</c:v>
                </c:pt>
                <c:pt idx="4919">
                  <c:v>53.699058999999998</c:v>
                </c:pt>
                <c:pt idx="4920">
                  <c:v>53.907924999999999</c:v>
                </c:pt>
                <c:pt idx="4921">
                  <c:v>53.629435999999998</c:v>
                </c:pt>
                <c:pt idx="4922">
                  <c:v>52.923259999999999</c:v>
                </c:pt>
                <c:pt idx="4923">
                  <c:v>52.903370000000002</c:v>
                </c:pt>
                <c:pt idx="4924">
                  <c:v>52.445847000000001</c:v>
                </c:pt>
                <c:pt idx="4925">
                  <c:v>52.803908999999997</c:v>
                </c:pt>
                <c:pt idx="4926">
                  <c:v>52.823799000000001</c:v>
                </c:pt>
                <c:pt idx="4927">
                  <c:v>52.754176999999999</c:v>
                </c:pt>
                <c:pt idx="4928">
                  <c:v>52.286709000000002</c:v>
                </c:pt>
                <c:pt idx="4929">
                  <c:v>51.829189</c:v>
                </c:pt>
                <c:pt idx="4930">
                  <c:v>52.366280000000003</c:v>
                </c:pt>
                <c:pt idx="4931">
                  <c:v>51.411453000000002</c:v>
                </c:pt>
                <c:pt idx="4932">
                  <c:v>51.530807000000003</c:v>
                </c:pt>
                <c:pt idx="4933">
                  <c:v>51.222476999999998</c:v>
                </c:pt>
                <c:pt idx="4934">
                  <c:v>51.023555999999999</c:v>
                </c:pt>
                <c:pt idx="4935">
                  <c:v>50.585926000000001</c:v>
                </c:pt>
                <c:pt idx="4936">
                  <c:v>49.481907</c:v>
                </c:pt>
                <c:pt idx="4937">
                  <c:v>49.730559999999997</c:v>
                </c:pt>
                <c:pt idx="4938">
                  <c:v>49.481907</c:v>
                </c:pt>
                <c:pt idx="4939">
                  <c:v>50.048836000000001</c:v>
                </c:pt>
                <c:pt idx="4940">
                  <c:v>50.377056000000003</c:v>
                </c:pt>
                <c:pt idx="4941">
                  <c:v>50.665492999999998</c:v>
                </c:pt>
                <c:pt idx="4942">
                  <c:v>51.053390999999998</c:v>
                </c:pt>
                <c:pt idx="4943">
                  <c:v>51.441291999999997</c:v>
                </c:pt>
                <c:pt idx="4944">
                  <c:v>51.580536000000002</c:v>
                </c:pt>
                <c:pt idx="4945">
                  <c:v>51.461182000000001</c:v>
                </c:pt>
                <c:pt idx="4946">
                  <c:v>51.560642000000001</c:v>
                </c:pt>
                <c:pt idx="4947">
                  <c:v>52.246924999999997</c:v>
                </c:pt>
                <c:pt idx="4948">
                  <c:v>52.117626000000001</c:v>
                </c:pt>
                <c:pt idx="4949">
                  <c:v>52.455795000000002</c:v>
                </c:pt>
                <c:pt idx="4950">
                  <c:v>52.157409999999999</c:v>
                </c:pt>
                <c:pt idx="4951">
                  <c:v>51.968432999999997</c:v>
                </c:pt>
                <c:pt idx="4952">
                  <c:v>52.018166000000001</c:v>
                </c:pt>
                <c:pt idx="4953">
                  <c:v>52.266818999999998</c:v>
                </c:pt>
                <c:pt idx="4954">
                  <c:v>52.813853999999999</c:v>
                </c:pt>
                <c:pt idx="4955">
                  <c:v>52.714393999999999</c:v>
                </c:pt>
                <c:pt idx="4956">
                  <c:v>52.256869999999999</c:v>
                </c:pt>
                <c:pt idx="4957">
                  <c:v>52.604984000000002</c:v>
                </c:pt>
                <c:pt idx="4958">
                  <c:v>52.386169000000002</c:v>
                </c:pt>
                <c:pt idx="4959">
                  <c:v>51.938594999999999</c:v>
                </c:pt>
                <c:pt idx="4960">
                  <c:v>52.246924999999997</c:v>
                </c:pt>
                <c:pt idx="4961">
                  <c:v>51.729728999999999</c:v>
                </c:pt>
                <c:pt idx="4962">
                  <c:v>52.386169000000002</c:v>
                </c:pt>
                <c:pt idx="4963">
                  <c:v>52.873531</c:v>
                </c:pt>
                <c:pt idx="4964">
                  <c:v>52.784016000000001</c:v>
                </c:pt>
                <c:pt idx="4965">
                  <c:v>53.370834000000002</c:v>
                </c:pt>
                <c:pt idx="4966">
                  <c:v>53.420566999999998</c:v>
                </c:pt>
                <c:pt idx="4967">
                  <c:v>53.460349999999998</c:v>
                </c:pt>
                <c:pt idx="4968">
                  <c:v>53.072453000000003</c:v>
                </c:pt>
                <c:pt idx="4969">
                  <c:v>52.386169000000002</c:v>
                </c:pt>
                <c:pt idx="4970">
                  <c:v>52.386169000000002</c:v>
                </c:pt>
                <c:pt idx="4971">
                  <c:v>52.346386000000003</c:v>
                </c:pt>
                <c:pt idx="4972">
                  <c:v>52.366280000000003</c:v>
                </c:pt>
                <c:pt idx="4973">
                  <c:v>51.918705000000003</c:v>
                </c:pt>
                <c:pt idx="4974">
                  <c:v>52.236980000000003</c:v>
                </c:pt>
                <c:pt idx="4975">
                  <c:v>51.421398000000003</c:v>
                </c:pt>
                <c:pt idx="4976">
                  <c:v>51.471130000000002</c:v>
                </c:pt>
                <c:pt idx="4977">
                  <c:v>51.202582999999997</c:v>
                </c:pt>
                <c:pt idx="4978">
                  <c:v>51.610374</c:v>
                </c:pt>
                <c:pt idx="4979">
                  <c:v>51.520859000000002</c:v>
                </c:pt>
                <c:pt idx="4980">
                  <c:v>52.097732999999998</c:v>
                </c:pt>
                <c:pt idx="4981">
                  <c:v>51.888866</c:v>
                </c:pt>
                <c:pt idx="4982">
                  <c:v>51.142906000000004</c:v>
                </c:pt>
                <c:pt idx="4983">
                  <c:v>50.645603000000001</c:v>
                </c:pt>
                <c:pt idx="4984">
                  <c:v>49.740504999999999</c:v>
                </c:pt>
                <c:pt idx="4985">
                  <c:v>50.128402999999999</c:v>
                </c:pt>
                <c:pt idx="4986">
                  <c:v>50.695332000000001</c:v>
                </c:pt>
                <c:pt idx="4987">
                  <c:v>50.028942000000001</c:v>
                </c:pt>
                <c:pt idx="4988">
                  <c:v>50.347217999999998</c:v>
                </c:pt>
                <c:pt idx="4989">
                  <c:v>50.088619000000001</c:v>
                </c:pt>
                <c:pt idx="4990">
                  <c:v>49.133792999999997</c:v>
                </c:pt>
                <c:pt idx="4991">
                  <c:v>49.243198</c:v>
                </c:pt>
                <c:pt idx="4992">
                  <c:v>49.412284999999997</c:v>
                </c:pt>
                <c:pt idx="4993">
                  <c:v>49.462012999999999</c:v>
                </c:pt>
                <c:pt idx="4994">
                  <c:v>49.054222000000003</c:v>
                </c:pt>
                <c:pt idx="4995">
                  <c:v>49.332714000000003</c:v>
                </c:pt>
                <c:pt idx="4996">
                  <c:v>49.322769000000001</c:v>
                </c:pt>
                <c:pt idx="4997">
                  <c:v>50.178134999999997</c:v>
                </c:pt>
                <c:pt idx="4998">
                  <c:v>50.048836000000001</c:v>
                </c:pt>
                <c:pt idx="4999">
                  <c:v>48.994548999999999</c:v>
                </c:pt>
                <c:pt idx="5000">
                  <c:v>49.253146999999998</c:v>
                </c:pt>
                <c:pt idx="5001">
                  <c:v>49.233252999999998</c:v>
                </c:pt>
                <c:pt idx="5002">
                  <c:v>49.989159000000001</c:v>
                </c:pt>
                <c:pt idx="5003">
                  <c:v>50.337273000000003</c:v>
                </c:pt>
                <c:pt idx="5004">
                  <c:v>50.217917999999997</c:v>
                </c:pt>
                <c:pt idx="5005">
                  <c:v>50.854469000000002</c:v>
                </c:pt>
                <c:pt idx="5006">
                  <c:v>50.178134999999997</c:v>
                </c:pt>
                <c:pt idx="5007">
                  <c:v>50.526249</c:v>
                </c:pt>
                <c:pt idx="5008">
                  <c:v>51.093178000000002</c:v>
                </c:pt>
                <c:pt idx="5009">
                  <c:v>52.018166000000001</c:v>
                </c:pt>
                <c:pt idx="5010">
                  <c:v>51.640213000000003</c:v>
                </c:pt>
                <c:pt idx="5011">
                  <c:v>51.779457000000001</c:v>
                </c:pt>
                <c:pt idx="5012">
                  <c:v>51.500965000000001</c:v>
                </c:pt>
                <c:pt idx="5013">
                  <c:v>51.192638000000002</c:v>
                </c:pt>
                <c:pt idx="5014">
                  <c:v>51.113067999999998</c:v>
                </c:pt>
                <c:pt idx="5015">
                  <c:v>51.491019999999999</c:v>
                </c:pt>
                <c:pt idx="5016">
                  <c:v>50.277596000000003</c:v>
                </c:pt>
                <c:pt idx="5017">
                  <c:v>49.372498</c:v>
                </c:pt>
                <c:pt idx="5018">
                  <c:v>49.332714000000003</c:v>
                </c:pt>
                <c:pt idx="5019">
                  <c:v>48.755839999999999</c:v>
                </c:pt>
                <c:pt idx="5020">
                  <c:v>48.755839999999999</c:v>
                </c:pt>
                <c:pt idx="5021">
                  <c:v>48.626541000000003</c:v>
                </c:pt>
                <c:pt idx="5022">
                  <c:v>48.288372000000003</c:v>
                </c:pt>
                <c:pt idx="5023">
                  <c:v>49.282986000000001</c:v>
                </c:pt>
                <c:pt idx="5024">
                  <c:v>49.471958000000001</c:v>
                </c:pt>
                <c:pt idx="5025">
                  <c:v>50.247757</c:v>
                </c:pt>
                <c:pt idx="5026">
                  <c:v>49.273037000000002</c:v>
                </c:pt>
                <c:pt idx="5027">
                  <c:v>49.949375000000003</c:v>
                </c:pt>
                <c:pt idx="5028">
                  <c:v>49.551529000000002</c:v>
                </c:pt>
                <c:pt idx="5029">
                  <c:v>49.173575999999997</c:v>
                </c:pt>
                <c:pt idx="5030">
                  <c:v>49.004494000000001</c:v>
                </c:pt>
                <c:pt idx="5031">
                  <c:v>49.153686999999998</c:v>
                </c:pt>
                <c:pt idx="5032">
                  <c:v>48.288372000000003</c:v>
                </c:pt>
                <c:pt idx="5033">
                  <c:v>47.293762000000001</c:v>
                </c:pt>
                <c:pt idx="5034">
                  <c:v>46.010711999999998</c:v>
                </c:pt>
                <c:pt idx="5035">
                  <c:v>45.374161000000001</c:v>
                </c:pt>
                <c:pt idx="5036">
                  <c:v>47.025215000000003</c:v>
                </c:pt>
                <c:pt idx="5037">
                  <c:v>47.970097000000003</c:v>
                </c:pt>
                <c:pt idx="5038">
                  <c:v>48.318210999999998</c:v>
                </c:pt>
                <c:pt idx="5039">
                  <c:v>48.298321000000001</c:v>
                </c:pt>
                <c:pt idx="5040">
                  <c:v>47.124679999999998</c:v>
                </c:pt>
                <c:pt idx="5041">
                  <c:v>46.577641</c:v>
                </c:pt>
                <c:pt idx="5042">
                  <c:v>47.144568999999997</c:v>
                </c:pt>
                <c:pt idx="5043">
                  <c:v>47.065002</c:v>
                </c:pt>
                <c:pt idx="5044">
                  <c:v>45.712330000000001</c:v>
                </c:pt>
                <c:pt idx="5045">
                  <c:v>45.652653000000001</c:v>
                </c:pt>
                <c:pt idx="5046">
                  <c:v>46.756672000000002</c:v>
                </c:pt>
                <c:pt idx="5047">
                  <c:v>46.458286000000001</c:v>
                </c:pt>
                <c:pt idx="5048">
                  <c:v>47.234085</c:v>
                </c:pt>
                <c:pt idx="5049">
                  <c:v>47.114730999999999</c:v>
                </c:pt>
                <c:pt idx="5050">
                  <c:v>47.701552999999997</c:v>
                </c:pt>
                <c:pt idx="5051">
                  <c:v>47.671714999999999</c:v>
                </c:pt>
                <c:pt idx="5052">
                  <c:v>47.960152000000001</c:v>
                </c:pt>
                <c:pt idx="5053">
                  <c:v>47.820908000000003</c:v>
                </c:pt>
                <c:pt idx="5054">
                  <c:v>47.263924000000003</c:v>
                </c:pt>
                <c:pt idx="5055">
                  <c:v>46.140014999999998</c:v>
                </c:pt>
                <c:pt idx="5056">
                  <c:v>45.732224000000002</c:v>
                </c:pt>
                <c:pt idx="5057">
                  <c:v>47.234085</c:v>
                </c:pt>
                <c:pt idx="5058">
                  <c:v>46.965541999999999</c:v>
                </c:pt>
                <c:pt idx="5059">
                  <c:v>47.154513999999999</c:v>
                </c:pt>
                <c:pt idx="5060">
                  <c:v>45.205078</c:v>
                </c:pt>
                <c:pt idx="5061">
                  <c:v>44.866912999999997</c:v>
                </c:pt>
                <c:pt idx="5062">
                  <c:v>43.762894000000003</c:v>
                </c:pt>
                <c:pt idx="5063">
                  <c:v>44.518799000000001</c:v>
                </c:pt>
                <c:pt idx="5064">
                  <c:v>45.334377000000003</c:v>
                </c:pt>
                <c:pt idx="5065">
                  <c:v>44.707771000000001</c:v>
                </c:pt>
                <c:pt idx="5066">
                  <c:v>44.130898000000002</c:v>
                </c:pt>
                <c:pt idx="5067">
                  <c:v>43.713160999999999</c:v>
                </c:pt>
                <c:pt idx="5068">
                  <c:v>42.698658000000002</c:v>
                </c:pt>
                <c:pt idx="5069">
                  <c:v>43.096504000000003</c:v>
                </c:pt>
                <c:pt idx="5070">
                  <c:v>43.613700999999999</c:v>
                </c:pt>
                <c:pt idx="5071">
                  <c:v>45.304538999999998</c:v>
                </c:pt>
                <c:pt idx="5072">
                  <c:v>45.254809999999999</c:v>
                </c:pt>
                <c:pt idx="5073">
                  <c:v>45.264755000000001</c:v>
                </c:pt>
                <c:pt idx="5074">
                  <c:v>45.304538999999998</c:v>
                </c:pt>
                <c:pt idx="5075">
                  <c:v>43.275531999999998</c:v>
                </c:pt>
                <c:pt idx="5076">
                  <c:v>43.275531999999998</c:v>
                </c:pt>
                <c:pt idx="5077">
                  <c:v>45.155349999999999</c:v>
                </c:pt>
                <c:pt idx="5078">
                  <c:v>46.000767000000003</c:v>
                </c:pt>
                <c:pt idx="5079">
                  <c:v>46.458286000000001</c:v>
                </c:pt>
                <c:pt idx="5080">
                  <c:v>46.995379999999997</c:v>
                </c:pt>
                <c:pt idx="5081">
                  <c:v>47.204247000000002</c:v>
                </c:pt>
                <c:pt idx="5082">
                  <c:v>47.323600999999996</c:v>
                </c:pt>
                <c:pt idx="5083">
                  <c:v>47.244030000000002</c:v>
                </c:pt>
                <c:pt idx="5084">
                  <c:v>48.049666999999999</c:v>
                </c:pt>
                <c:pt idx="5085">
                  <c:v>47.194302</c:v>
                </c:pt>
                <c:pt idx="5086">
                  <c:v>47.751282000000003</c:v>
                </c:pt>
                <c:pt idx="5087">
                  <c:v>47.462845000000002</c:v>
                </c:pt>
                <c:pt idx="5088">
                  <c:v>47.293762000000001</c:v>
                </c:pt>
                <c:pt idx="5089">
                  <c:v>48.517136000000001</c:v>
                </c:pt>
                <c:pt idx="5090">
                  <c:v>48.457458000000003</c:v>
                </c:pt>
                <c:pt idx="5091">
                  <c:v>48.845356000000002</c:v>
                </c:pt>
                <c:pt idx="5092">
                  <c:v>49.720612000000003</c:v>
                </c:pt>
                <c:pt idx="5093">
                  <c:v>49.690776999999997</c:v>
                </c:pt>
                <c:pt idx="5094">
                  <c:v>49.004494000000001</c:v>
                </c:pt>
                <c:pt idx="5095">
                  <c:v>47.960152000000001</c:v>
                </c:pt>
                <c:pt idx="5096">
                  <c:v>47.751282000000003</c:v>
                </c:pt>
                <c:pt idx="5097">
                  <c:v>48.765785000000001</c:v>
                </c:pt>
                <c:pt idx="5098">
                  <c:v>49.054222000000003</c:v>
                </c:pt>
                <c:pt idx="5099">
                  <c:v>49.412284999999997</c:v>
                </c:pt>
                <c:pt idx="5100">
                  <c:v>49.690776999999997</c:v>
                </c:pt>
                <c:pt idx="5101">
                  <c:v>48.566864000000002</c:v>
                </c:pt>
                <c:pt idx="5102">
                  <c:v>49.322769000000001</c:v>
                </c:pt>
                <c:pt idx="5103">
                  <c:v>49.591312000000002</c:v>
                </c:pt>
                <c:pt idx="5104">
                  <c:v>48.885139000000002</c:v>
                </c:pt>
                <c:pt idx="5105">
                  <c:v>48.357998000000002</c:v>
                </c:pt>
                <c:pt idx="5106">
                  <c:v>48.348049000000003</c:v>
                </c:pt>
                <c:pt idx="5107">
                  <c:v>47.472794</c:v>
                </c:pt>
                <c:pt idx="5108">
                  <c:v>47.293762000000001</c:v>
                </c:pt>
                <c:pt idx="5109">
                  <c:v>47.144568999999997</c:v>
                </c:pt>
                <c:pt idx="5110">
                  <c:v>46.020659999999999</c:v>
                </c:pt>
                <c:pt idx="5111">
                  <c:v>46.348880999999999</c:v>
                </c:pt>
                <c:pt idx="5112">
                  <c:v>45.145401</c:v>
                </c:pt>
                <c:pt idx="5113">
                  <c:v>46.637318</c:v>
                </c:pt>
                <c:pt idx="5114">
                  <c:v>47.114730999999999</c:v>
                </c:pt>
                <c:pt idx="5115">
                  <c:v>47.144568999999997</c:v>
                </c:pt>
                <c:pt idx="5116">
                  <c:v>48.338104000000001</c:v>
                </c:pt>
                <c:pt idx="5117">
                  <c:v>49.282986000000001</c:v>
                </c:pt>
                <c:pt idx="5118">
                  <c:v>49.690776999999997</c:v>
                </c:pt>
                <c:pt idx="5119">
                  <c:v>49.432175000000001</c:v>
                </c:pt>
                <c:pt idx="5120">
                  <c:v>49.899642999999998</c:v>
                </c:pt>
                <c:pt idx="5121">
                  <c:v>49.412284999999997</c:v>
                </c:pt>
                <c:pt idx="5122">
                  <c:v>48.576808999999997</c:v>
                </c:pt>
                <c:pt idx="5123">
                  <c:v>49.561473999999997</c:v>
                </c:pt>
                <c:pt idx="5124">
                  <c:v>49.084060999999998</c:v>
                </c:pt>
                <c:pt idx="5125">
                  <c:v>49.113899000000004</c:v>
                </c:pt>
                <c:pt idx="5126">
                  <c:v>48.367942999999997</c:v>
                </c:pt>
                <c:pt idx="5127">
                  <c:v>48.865250000000003</c:v>
                </c:pt>
                <c:pt idx="5128">
                  <c:v>48.029774000000003</c:v>
                </c:pt>
                <c:pt idx="5129">
                  <c:v>48.059612000000001</c:v>
                </c:pt>
                <c:pt idx="5130">
                  <c:v>49.074115999999997</c:v>
                </c:pt>
                <c:pt idx="5131">
                  <c:v>49.054222000000003</c:v>
                </c:pt>
                <c:pt idx="5132">
                  <c:v>49.621150999999998</c:v>
                </c:pt>
                <c:pt idx="5133">
                  <c:v>49.044277000000001</c:v>
                </c:pt>
                <c:pt idx="5134">
                  <c:v>49.064171000000002</c:v>
                </c:pt>
                <c:pt idx="5135">
                  <c:v>48.954762000000002</c:v>
                </c:pt>
                <c:pt idx="5136">
                  <c:v>49.342663000000002</c:v>
                </c:pt>
                <c:pt idx="5137">
                  <c:v>49.720612000000003</c:v>
                </c:pt>
                <c:pt idx="5138">
                  <c:v>49.382446000000002</c:v>
                </c:pt>
                <c:pt idx="5139">
                  <c:v>49.243198</c:v>
                </c:pt>
                <c:pt idx="5140">
                  <c:v>49.133792999999997</c:v>
                </c:pt>
                <c:pt idx="5141">
                  <c:v>49.511744999999998</c:v>
                </c:pt>
                <c:pt idx="5142">
                  <c:v>49.670883000000003</c:v>
                </c:pt>
                <c:pt idx="5143">
                  <c:v>49.641044999999998</c:v>
                </c:pt>
                <c:pt idx="5144">
                  <c:v>49.800182</c:v>
                </c:pt>
                <c:pt idx="5145">
                  <c:v>49.243198</c:v>
                </c:pt>
                <c:pt idx="5146">
                  <c:v>49.571423000000003</c:v>
                </c:pt>
                <c:pt idx="5147">
                  <c:v>49.571423000000003</c:v>
                </c:pt>
                <c:pt idx="5148">
                  <c:v>49.531635000000001</c:v>
                </c:pt>
                <c:pt idx="5149">
                  <c:v>49.561473999999997</c:v>
                </c:pt>
                <c:pt idx="5150">
                  <c:v>49.471958000000001</c:v>
                </c:pt>
                <c:pt idx="5151">
                  <c:v>49.531635000000001</c:v>
                </c:pt>
                <c:pt idx="5152">
                  <c:v>50.725169999999999</c:v>
                </c:pt>
                <c:pt idx="5153">
                  <c:v>50.884307999999997</c:v>
                </c:pt>
                <c:pt idx="5154">
                  <c:v>50.764954000000003</c:v>
                </c:pt>
                <c:pt idx="5155">
                  <c:v>50.387005000000002</c:v>
                </c:pt>
                <c:pt idx="5156">
                  <c:v>50.168185999999999</c:v>
                </c:pt>
                <c:pt idx="5157">
                  <c:v>50.387005000000002</c:v>
                </c:pt>
                <c:pt idx="5158">
                  <c:v>50.297488999999999</c:v>
                </c:pt>
                <c:pt idx="5159">
                  <c:v>50.566032</c:v>
                </c:pt>
                <c:pt idx="5160">
                  <c:v>50.237811999999998</c:v>
                </c:pt>
                <c:pt idx="5161">
                  <c:v>50.048836000000001</c:v>
                </c:pt>
                <c:pt idx="5162">
                  <c:v>50.138351</c:v>
                </c:pt>
                <c:pt idx="5163">
                  <c:v>49.611206000000003</c:v>
                </c:pt>
                <c:pt idx="5164">
                  <c:v>50.018996999999999</c:v>
                </c:pt>
                <c:pt idx="5165">
                  <c:v>49.690776999999997</c:v>
                </c:pt>
                <c:pt idx="5166">
                  <c:v>49.959319999999998</c:v>
                </c:pt>
                <c:pt idx="5167">
                  <c:v>49.581367</c:v>
                </c:pt>
                <c:pt idx="5168">
                  <c:v>49.412284999999997</c:v>
                </c:pt>
                <c:pt idx="5169">
                  <c:v>48.835406999999996</c:v>
                </c:pt>
                <c:pt idx="5170">
                  <c:v>49.203415</c:v>
                </c:pt>
                <c:pt idx="5171">
                  <c:v>49.372498</c:v>
                </c:pt>
                <c:pt idx="5172">
                  <c:v>49.253146999999998</c:v>
                </c:pt>
                <c:pt idx="5173">
                  <c:v>49.432175000000001</c:v>
                </c:pt>
                <c:pt idx="5174">
                  <c:v>49.173575999999997</c:v>
                </c:pt>
                <c:pt idx="5175">
                  <c:v>48.885139000000002</c:v>
                </c:pt>
                <c:pt idx="5176">
                  <c:v>49.163631000000002</c:v>
                </c:pt>
                <c:pt idx="5177">
                  <c:v>48.795623999999997</c:v>
                </c:pt>
                <c:pt idx="5178">
                  <c:v>48.855300999999997</c:v>
                </c:pt>
                <c:pt idx="5179">
                  <c:v>48.825462000000002</c:v>
                </c:pt>
                <c:pt idx="5180">
                  <c:v>48.318210999999998</c:v>
                </c:pt>
                <c:pt idx="5181">
                  <c:v>47.403168000000001</c:v>
                </c:pt>
                <c:pt idx="5182">
                  <c:v>47.781120000000001</c:v>
                </c:pt>
                <c:pt idx="5183">
                  <c:v>47.820908000000003</c:v>
                </c:pt>
                <c:pt idx="5184">
                  <c:v>47.582199000000003</c:v>
                </c:pt>
                <c:pt idx="5185">
                  <c:v>48.109344</c:v>
                </c:pt>
                <c:pt idx="5186">
                  <c:v>48.537025</c:v>
                </c:pt>
                <c:pt idx="5187">
                  <c:v>48.716056999999999</c:v>
                </c:pt>
                <c:pt idx="5188">
                  <c:v>48.696162999999999</c:v>
                </c:pt>
                <c:pt idx="5189">
                  <c:v>48.765785000000001</c:v>
                </c:pt>
                <c:pt idx="5190">
                  <c:v>48.636485999999998</c:v>
                </c:pt>
                <c:pt idx="5191">
                  <c:v>48.367942999999997</c:v>
                </c:pt>
                <c:pt idx="5192">
                  <c:v>48.755839999999999</c:v>
                </c:pt>
                <c:pt idx="5193">
                  <c:v>48.895083999999997</c:v>
                </c:pt>
                <c:pt idx="5194">
                  <c:v>49.213363999999999</c:v>
                </c:pt>
                <c:pt idx="5195">
                  <c:v>49.591312000000002</c:v>
                </c:pt>
                <c:pt idx="5196">
                  <c:v>50.108513000000002</c:v>
                </c:pt>
                <c:pt idx="5197">
                  <c:v>50.178134999999997</c:v>
                </c:pt>
                <c:pt idx="5198">
                  <c:v>49.830021000000002</c:v>
                </c:pt>
                <c:pt idx="5199">
                  <c:v>49.680827999999998</c:v>
                </c:pt>
                <c:pt idx="5200">
                  <c:v>49.770344000000001</c:v>
                </c:pt>
                <c:pt idx="5201">
                  <c:v>49.631100000000004</c:v>
                </c:pt>
                <c:pt idx="5202">
                  <c:v>49.790236999999998</c:v>
                </c:pt>
                <c:pt idx="5203">
                  <c:v>49.720612000000003</c:v>
                </c:pt>
                <c:pt idx="5204">
                  <c:v>49.332714000000003</c:v>
                </c:pt>
                <c:pt idx="5205">
                  <c:v>49.491852000000002</c:v>
                </c:pt>
                <c:pt idx="5206">
                  <c:v>49.909587999999999</c:v>
                </c:pt>
                <c:pt idx="5207">
                  <c:v>49.830021000000002</c:v>
                </c:pt>
                <c:pt idx="5208">
                  <c:v>49.830021000000002</c:v>
                </c:pt>
                <c:pt idx="5209">
                  <c:v>50.506354999999999</c:v>
                </c:pt>
                <c:pt idx="5210">
                  <c:v>50.506354999999999</c:v>
                </c:pt>
                <c:pt idx="5211">
                  <c:v>50.665492999999998</c:v>
                </c:pt>
                <c:pt idx="5212">
                  <c:v>50.675441999999997</c:v>
                </c:pt>
                <c:pt idx="5213">
                  <c:v>50.874363000000002</c:v>
                </c:pt>
                <c:pt idx="5214">
                  <c:v>51.381614999999996</c:v>
                </c:pt>
                <c:pt idx="5215">
                  <c:v>51.311993000000001</c:v>
                </c:pt>
                <c:pt idx="5216">
                  <c:v>51.689940999999997</c:v>
                </c:pt>
                <c:pt idx="5217">
                  <c:v>52.565201000000002</c:v>
                </c:pt>
                <c:pt idx="5218">
                  <c:v>52.396118000000001</c:v>
                </c:pt>
                <c:pt idx="5219">
                  <c:v>52.396118000000001</c:v>
                </c:pt>
                <c:pt idx="5220">
                  <c:v>52.336441000000001</c:v>
                </c:pt>
                <c:pt idx="5221">
                  <c:v>51.779457000000001</c:v>
                </c:pt>
                <c:pt idx="5222">
                  <c:v>51.799351000000001</c:v>
                </c:pt>
                <c:pt idx="5223">
                  <c:v>51.381614999999996</c:v>
                </c:pt>
                <c:pt idx="5224">
                  <c:v>51.620319000000002</c:v>
                </c:pt>
                <c:pt idx="5225">
                  <c:v>51.520859000000002</c:v>
                </c:pt>
                <c:pt idx="5226">
                  <c:v>52.515472000000003</c:v>
                </c:pt>
                <c:pt idx="5227">
                  <c:v>52.376224999999998</c:v>
                </c:pt>
                <c:pt idx="5228">
                  <c:v>51.491019999999999</c:v>
                </c:pt>
                <c:pt idx="5229">
                  <c:v>50.745063999999999</c:v>
                </c:pt>
                <c:pt idx="5230">
                  <c:v>49.133792999999997</c:v>
                </c:pt>
                <c:pt idx="5231">
                  <c:v>49.372498</c:v>
                </c:pt>
                <c:pt idx="5232">
                  <c:v>49.641044999999998</c:v>
                </c:pt>
                <c:pt idx="5233">
                  <c:v>49.163631000000002</c:v>
                </c:pt>
                <c:pt idx="5234">
                  <c:v>49.044277000000001</c:v>
                </c:pt>
                <c:pt idx="5235">
                  <c:v>48.457458000000003</c:v>
                </c:pt>
                <c:pt idx="5236">
                  <c:v>49.014439000000003</c:v>
                </c:pt>
                <c:pt idx="5237">
                  <c:v>49.611206000000003</c:v>
                </c:pt>
                <c:pt idx="5238">
                  <c:v>49.471958000000001</c:v>
                </c:pt>
                <c:pt idx="5239">
                  <c:v>49.133792999999997</c:v>
                </c:pt>
                <c:pt idx="5240">
                  <c:v>49.422229999999999</c:v>
                </c:pt>
                <c:pt idx="5241">
                  <c:v>48.785679000000002</c:v>
                </c:pt>
                <c:pt idx="5242">
                  <c:v>49.730559999999997</c:v>
                </c:pt>
                <c:pt idx="5243">
                  <c:v>49.780289000000003</c:v>
                </c:pt>
                <c:pt idx="5244">
                  <c:v>50.764954000000003</c:v>
                </c:pt>
                <c:pt idx="5245">
                  <c:v>50.198028999999998</c:v>
                </c:pt>
                <c:pt idx="5246">
                  <c:v>50.546143000000001</c:v>
                </c:pt>
                <c:pt idx="5247">
                  <c:v>50.347217999999998</c:v>
                </c:pt>
                <c:pt idx="5248">
                  <c:v>50.297488999999999</c:v>
                </c:pt>
                <c:pt idx="5249">
                  <c:v>50.615765000000003</c:v>
                </c:pt>
                <c:pt idx="5250">
                  <c:v>51.262259999999998</c:v>
                </c:pt>
                <c:pt idx="5251">
                  <c:v>51.311993000000001</c:v>
                </c:pt>
                <c:pt idx="5252">
                  <c:v>51.809296000000003</c:v>
                </c:pt>
                <c:pt idx="5253">
                  <c:v>51.500965000000001</c:v>
                </c:pt>
                <c:pt idx="5254">
                  <c:v>51.411453000000002</c:v>
                </c:pt>
                <c:pt idx="5255">
                  <c:v>51.272205</c:v>
                </c:pt>
                <c:pt idx="5256">
                  <c:v>51.421398000000003</c:v>
                </c:pt>
                <c:pt idx="5257">
                  <c:v>51.868972999999997</c:v>
                </c:pt>
                <c:pt idx="5258">
                  <c:v>52.336441000000001</c:v>
                </c:pt>
                <c:pt idx="5259">
                  <c:v>52.813853999999999</c:v>
                </c:pt>
                <c:pt idx="5260">
                  <c:v>53.241534999999999</c:v>
                </c:pt>
                <c:pt idx="5261">
                  <c:v>53.032668999999999</c:v>
                </c:pt>
                <c:pt idx="5262">
                  <c:v>53.301212</c:v>
                </c:pt>
                <c:pt idx="5263">
                  <c:v>53.520026999999999</c:v>
                </c:pt>
                <c:pt idx="5264">
                  <c:v>53.798518999999999</c:v>
                </c:pt>
                <c:pt idx="5265">
                  <c:v>53.490189000000001</c:v>
                </c:pt>
                <c:pt idx="5266">
                  <c:v>53.152023</c:v>
                </c:pt>
                <c:pt idx="5267">
                  <c:v>53.311160999999998</c:v>
                </c:pt>
                <c:pt idx="5268">
                  <c:v>53.221645000000002</c:v>
                </c:pt>
                <c:pt idx="5269">
                  <c:v>53.480243999999999</c:v>
                </c:pt>
                <c:pt idx="5270">
                  <c:v>53.768681000000001</c:v>
                </c:pt>
                <c:pt idx="5271">
                  <c:v>54.604152999999997</c:v>
                </c:pt>
                <c:pt idx="5272">
                  <c:v>54.952266999999999</c:v>
                </c:pt>
                <c:pt idx="5273">
                  <c:v>55.598765999999998</c:v>
                </c:pt>
                <c:pt idx="5274">
                  <c:v>54.822968000000003</c:v>
                </c:pt>
                <c:pt idx="5275">
                  <c:v>54.445014999999998</c:v>
                </c:pt>
                <c:pt idx="5276">
                  <c:v>54.484802000000002</c:v>
                </c:pt>
                <c:pt idx="5277">
                  <c:v>54.564368999999999</c:v>
                </c:pt>
                <c:pt idx="5278">
                  <c:v>55.111404</c:v>
                </c:pt>
                <c:pt idx="5279">
                  <c:v>55.877257999999998</c:v>
                </c:pt>
                <c:pt idx="5280">
                  <c:v>56.891762</c:v>
                </c:pt>
                <c:pt idx="5281">
                  <c:v>57.219982000000002</c:v>
                </c:pt>
                <c:pt idx="5282">
                  <c:v>56.961384000000002</c:v>
                </c:pt>
                <c:pt idx="5283">
                  <c:v>56.285046000000001</c:v>
                </c:pt>
                <c:pt idx="5284">
                  <c:v>55.678333000000002</c:v>
                </c:pt>
                <c:pt idx="5285">
                  <c:v>56.076180000000001</c:v>
                </c:pt>
                <c:pt idx="5286">
                  <c:v>56.513809000000002</c:v>
                </c:pt>
                <c:pt idx="5287">
                  <c:v>57.279659000000002</c:v>
                </c:pt>
                <c:pt idx="5288">
                  <c:v>56.722675000000002</c:v>
                </c:pt>
                <c:pt idx="5289">
                  <c:v>55.638550000000002</c:v>
                </c:pt>
                <c:pt idx="5290">
                  <c:v>55.389896</c:v>
                </c:pt>
                <c:pt idx="5291">
                  <c:v>55.240704000000001</c:v>
                </c:pt>
                <c:pt idx="5292">
                  <c:v>55.747954999999997</c:v>
                </c:pt>
                <c:pt idx="5293">
                  <c:v>56.742569000000003</c:v>
                </c:pt>
                <c:pt idx="5294">
                  <c:v>57.040951</c:v>
                </c:pt>
                <c:pt idx="5295">
                  <c:v>55.499305999999997</c:v>
                </c:pt>
                <c:pt idx="5296">
                  <c:v>55.499305999999997</c:v>
                </c:pt>
                <c:pt idx="5297">
                  <c:v>55.041781999999998</c:v>
                </c:pt>
                <c:pt idx="5298">
                  <c:v>54.842860999999999</c:v>
                </c:pt>
                <c:pt idx="5299">
                  <c:v>54.604152999999997</c:v>
                </c:pt>
                <c:pt idx="5300">
                  <c:v>54.345554</c:v>
                </c:pt>
                <c:pt idx="5301">
                  <c:v>54.116795000000003</c:v>
                </c:pt>
                <c:pt idx="5302">
                  <c:v>54.017333999999998</c:v>
                </c:pt>
                <c:pt idx="5303">
                  <c:v>53.689113999999996</c:v>
                </c:pt>
                <c:pt idx="5304">
                  <c:v>54.445014999999998</c:v>
                </c:pt>
                <c:pt idx="5305">
                  <c:v>54.693668000000002</c:v>
                </c:pt>
                <c:pt idx="5306">
                  <c:v>54.335608999999998</c:v>
                </c:pt>
                <c:pt idx="5307">
                  <c:v>54.256039000000001</c:v>
                </c:pt>
                <c:pt idx="5308">
                  <c:v>54.425125000000001</c:v>
                </c:pt>
                <c:pt idx="5309">
                  <c:v>54.305771</c:v>
                </c:pt>
                <c:pt idx="5310">
                  <c:v>54.186416999999999</c:v>
                </c:pt>
                <c:pt idx="5311">
                  <c:v>53.888035000000002</c:v>
                </c:pt>
                <c:pt idx="5312">
                  <c:v>54.763289999999998</c:v>
                </c:pt>
                <c:pt idx="5313">
                  <c:v>54.723506999999998</c:v>
                </c:pt>
                <c:pt idx="5314">
                  <c:v>54.982104999999997</c:v>
                </c:pt>
                <c:pt idx="5315">
                  <c:v>54.992054000000003</c:v>
                </c:pt>
                <c:pt idx="5316">
                  <c:v>54.992054000000003</c:v>
                </c:pt>
                <c:pt idx="5317">
                  <c:v>55.051727</c:v>
                </c:pt>
                <c:pt idx="5318">
                  <c:v>54.673779000000003</c:v>
                </c:pt>
                <c:pt idx="5319">
                  <c:v>54.852806000000001</c:v>
                </c:pt>
                <c:pt idx="5320">
                  <c:v>54.783183999999999</c:v>
                </c:pt>
                <c:pt idx="5321">
                  <c:v>55.011944</c:v>
                </c:pt>
                <c:pt idx="5322">
                  <c:v>55.071621</c:v>
                </c:pt>
                <c:pt idx="5323">
                  <c:v>55.529144000000002</c:v>
                </c:pt>
                <c:pt idx="5324">
                  <c:v>55.469467000000002</c:v>
                </c:pt>
                <c:pt idx="5325">
                  <c:v>55.549033999999999</c:v>
                </c:pt>
                <c:pt idx="5326">
                  <c:v>55.738010000000003</c:v>
                </c:pt>
                <c:pt idx="5327">
                  <c:v>55.698227000000003</c:v>
                </c:pt>
                <c:pt idx="5328">
                  <c:v>56.245261999999997</c:v>
                </c:pt>
                <c:pt idx="5329">
                  <c:v>56.543647999999997</c:v>
                </c:pt>
                <c:pt idx="5330">
                  <c:v>56.285046000000001</c:v>
                </c:pt>
                <c:pt idx="5331">
                  <c:v>56.424294000000003</c:v>
                </c:pt>
                <c:pt idx="5332">
                  <c:v>56.344723000000002</c:v>
                </c:pt>
                <c:pt idx="5333">
                  <c:v>56.434238000000001</c:v>
                </c:pt>
                <c:pt idx="5334">
                  <c:v>56.543647999999997</c:v>
                </c:pt>
                <c:pt idx="5335">
                  <c:v>56.623215000000002</c:v>
                </c:pt>
                <c:pt idx="5336">
                  <c:v>56.782352000000003</c:v>
                </c:pt>
                <c:pt idx="5337">
                  <c:v>56.682892000000002</c:v>
                </c:pt>
                <c:pt idx="5338">
                  <c:v>56.742569000000003</c:v>
                </c:pt>
                <c:pt idx="5339">
                  <c:v>56.533698999999999</c:v>
                </c:pt>
                <c:pt idx="5340">
                  <c:v>56.364615999999998</c:v>
                </c:pt>
                <c:pt idx="5341">
                  <c:v>56.792296999999998</c:v>
                </c:pt>
                <c:pt idx="5342">
                  <c:v>56.772407999999999</c:v>
                </c:pt>
                <c:pt idx="5343">
                  <c:v>56.991222</c:v>
                </c:pt>
                <c:pt idx="5344">
                  <c:v>56.543647999999997</c:v>
                </c:pt>
                <c:pt idx="5345">
                  <c:v>56.483970999999997</c:v>
                </c:pt>
                <c:pt idx="5346">
                  <c:v>57.001167000000002</c:v>
                </c:pt>
                <c:pt idx="5347">
                  <c:v>57.438797000000001</c:v>
                </c:pt>
                <c:pt idx="5348">
                  <c:v>56.961384000000002</c:v>
                </c:pt>
                <c:pt idx="5349">
                  <c:v>57.060844000000003</c:v>
                </c:pt>
                <c:pt idx="5350">
                  <c:v>57.090682999999999</c:v>
                </c:pt>
                <c:pt idx="5351">
                  <c:v>57.170250000000003</c:v>
                </c:pt>
                <c:pt idx="5352">
                  <c:v>57.488525000000003</c:v>
                </c:pt>
                <c:pt idx="5353">
                  <c:v>57.866478000000001</c:v>
                </c:pt>
                <c:pt idx="5354">
                  <c:v>58.503028999999998</c:v>
                </c:pt>
                <c:pt idx="5355">
                  <c:v>59.079906000000001</c:v>
                </c:pt>
                <c:pt idx="5356">
                  <c:v>58.383678000000003</c:v>
                </c:pt>
                <c:pt idx="5357">
                  <c:v>58.771576000000003</c:v>
                </c:pt>
                <c:pt idx="5358">
                  <c:v>58.373730000000002</c:v>
                </c:pt>
                <c:pt idx="5359">
                  <c:v>57.965938999999999</c:v>
                </c:pt>
                <c:pt idx="5360">
                  <c:v>57.836638999999998</c:v>
                </c:pt>
                <c:pt idx="5361">
                  <c:v>57.597935</c:v>
                </c:pt>
                <c:pt idx="5362">
                  <c:v>57.568095999999997</c:v>
                </c:pt>
                <c:pt idx="5363">
                  <c:v>58.353839999999998</c:v>
                </c:pt>
                <c:pt idx="5364">
                  <c:v>58.632331999999998</c:v>
                </c:pt>
                <c:pt idx="5365">
                  <c:v>58.831252999999997</c:v>
                </c:pt>
                <c:pt idx="5366">
                  <c:v>58.900874999999999</c:v>
                </c:pt>
                <c:pt idx="5367">
                  <c:v>58.662166999999997</c:v>
                </c:pt>
                <c:pt idx="5368">
                  <c:v>59.119689999999999</c:v>
                </c:pt>
                <c:pt idx="5369">
                  <c:v>59.368343000000003</c:v>
                </c:pt>
                <c:pt idx="5370">
                  <c:v>60.482306999999999</c:v>
                </c:pt>
                <c:pt idx="5371">
                  <c:v>60.173977000000001</c:v>
                </c:pt>
                <c:pt idx="5372">
                  <c:v>60.750850999999997</c:v>
                </c:pt>
                <c:pt idx="5373">
                  <c:v>60.034733000000003</c:v>
                </c:pt>
                <c:pt idx="5374">
                  <c:v>60.551929000000001</c:v>
                </c:pt>
                <c:pt idx="5375">
                  <c:v>60.571818999999998</c:v>
                </c:pt>
                <c:pt idx="5376">
                  <c:v>60.959721000000002</c:v>
                </c:pt>
                <c:pt idx="5377">
                  <c:v>60.870204999999999</c:v>
                </c:pt>
                <c:pt idx="5378">
                  <c:v>60.949776</c:v>
                </c:pt>
                <c:pt idx="5379">
                  <c:v>61.327724000000003</c:v>
                </c:pt>
                <c:pt idx="5380">
                  <c:v>60.959721000000002</c:v>
                </c:pt>
                <c:pt idx="5381">
                  <c:v>61.118858000000003</c:v>
                </c:pt>
                <c:pt idx="5382">
                  <c:v>60.999504000000002</c:v>
                </c:pt>
                <c:pt idx="5383">
                  <c:v>61.178534999999997</c:v>
                </c:pt>
                <c:pt idx="5384">
                  <c:v>61.665894000000002</c:v>
                </c:pt>
                <c:pt idx="5385">
                  <c:v>61.994114000000003</c:v>
                </c:pt>
                <c:pt idx="5386">
                  <c:v>61.785248000000003</c:v>
                </c:pt>
                <c:pt idx="5387">
                  <c:v>61.914546999999999</c:v>
                </c:pt>
                <c:pt idx="5388">
                  <c:v>61.844925000000003</c:v>
                </c:pt>
                <c:pt idx="5389">
                  <c:v>62.382015000000003</c:v>
                </c:pt>
                <c:pt idx="5390">
                  <c:v>62.899211999999999</c:v>
                </c:pt>
                <c:pt idx="5391">
                  <c:v>62.909157</c:v>
                </c:pt>
                <c:pt idx="5392">
                  <c:v>62.262661000000001</c:v>
                </c:pt>
                <c:pt idx="5393">
                  <c:v>61.039287999999999</c:v>
                </c:pt>
                <c:pt idx="5394">
                  <c:v>61.069125999999997</c:v>
                </c:pt>
                <c:pt idx="5395">
                  <c:v>61.277996000000002</c:v>
                </c:pt>
                <c:pt idx="5396">
                  <c:v>61.049236000000001</c:v>
                </c:pt>
                <c:pt idx="5397">
                  <c:v>61.297890000000002</c:v>
                </c:pt>
                <c:pt idx="5398">
                  <c:v>61.41724</c:v>
                </c:pt>
                <c:pt idx="5399">
                  <c:v>61.954329999999999</c:v>
                </c:pt>
                <c:pt idx="5400">
                  <c:v>62.123417000000003</c:v>
                </c:pt>
                <c:pt idx="5401">
                  <c:v>62.123417000000003</c:v>
                </c:pt>
                <c:pt idx="5402">
                  <c:v>61.864815</c:v>
                </c:pt>
                <c:pt idx="5403">
                  <c:v>62.202984000000001</c:v>
                </c:pt>
                <c:pt idx="5404">
                  <c:v>62.332282999999997</c:v>
                </c:pt>
                <c:pt idx="5405">
                  <c:v>62.899211999999999</c:v>
                </c:pt>
                <c:pt idx="5406">
                  <c:v>63.247326000000001</c:v>
                </c:pt>
                <c:pt idx="5407">
                  <c:v>64.381180000000001</c:v>
                </c:pt>
                <c:pt idx="5408">
                  <c:v>64.351341000000005</c:v>
                </c:pt>
                <c:pt idx="5409">
                  <c:v>64.102692000000005</c:v>
                </c:pt>
                <c:pt idx="5410">
                  <c:v>64.699455</c:v>
                </c:pt>
                <c:pt idx="5411">
                  <c:v>64.361289999999997</c:v>
                </c:pt>
                <c:pt idx="5412">
                  <c:v>63.953499000000001</c:v>
                </c:pt>
                <c:pt idx="5413">
                  <c:v>64.281723</c:v>
                </c:pt>
                <c:pt idx="5414">
                  <c:v>64.351341000000005</c:v>
                </c:pt>
                <c:pt idx="5415">
                  <c:v>64.480643999999998</c:v>
                </c:pt>
                <c:pt idx="5416">
                  <c:v>64.769081</c:v>
                </c:pt>
                <c:pt idx="5417">
                  <c:v>65.166923999999995</c:v>
                </c:pt>
                <c:pt idx="5418">
                  <c:v>66.748360000000005</c:v>
                </c:pt>
                <c:pt idx="5419">
                  <c:v>66.539490000000001</c:v>
                </c:pt>
                <c:pt idx="5420">
                  <c:v>66.668785</c:v>
                </c:pt>
                <c:pt idx="5421">
                  <c:v>65.425522000000001</c:v>
                </c:pt>
                <c:pt idx="5422">
                  <c:v>65.694068999999999</c:v>
                </c:pt>
                <c:pt idx="5423">
                  <c:v>66.489761000000001</c:v>
                </c:pt>
                <c:pt idx="5424">
                  <c:v>64.460753999999994</c:v>
                </c:pt>
                <c:pt idx="5425">
                  <c:v>65.196762000000007</c:v>
                </c:pt>
                <c:pt idx="5426">
                  <c:v>65.395683000000005</c:v>
                </c:pt>
                <c:pt idx="5427">
                  <c:v>65.117194999999995</c:v>
                </c:pt>
                <c:pt idx="5428">
                  <c:v>65.654281999999995</c:v>
                </c:pt>
                <c:pt idx="5429">
                  <c:v>66.907494</c:v>
                </c:pt>
                <c:pt idx="5430">
                  <c:v>67.484367000000006</c:v>
                </c:pt>
                <c:pt idx="5431">
                  <c:v>66.758301000000003</c:v>
                </c:pt>
                <c:pt idx="5432">
                  <c:v>68.309898000000004</c:v>
                </c:pt>
                <c:pt idx="5433">
                  <c:v>68.936501000000007</c:v>
                </c:pt>
                <c:pt idx="5434">
                  <c:v>69.304503999999994</c:v>
                </c:pt>
                <c:pt idx="5435">
                  <c:v>69.453697000000005</c:v>
                </c:pt>
                <c:pt idx="5436">
                  <c:v>69.752082999999999</c:v>
                </c:pt>
                <c:pt idx="5437">
                  <c:v>70.199661000000006</c:v>
                </c:pt>
                <c:pt idx="5438">
                  <c:v>69.006125999999995</c:v>
                </c:pt>
                <c:pt idx="5439">
                  <c:v>68.50882</c:v>
                </c:pt>
                <c:pt idx="5440">
                  <c:v>69.801811000000001</c:v>
                </c:pt>
                <c:pt idx="5441">
                  <c:v>68.846985000000004</c:v>
                </c:pt>
                <c:pt idx="5442">
                  <c:v>68.807204999999996</c:v>
                </c:pt>
                <c:pt idx="5443">
                  <c:v>68.787307999999996</c:v>
                </c:pt>
                <c:pt idx="5444">
                  <c:v>68.280060000000006</c:v>
                </c:pt>
                <c:pt idx="5445">
                  <c:v>68.260161999999994</c:v>
                </c:pt>
                <c:pt idx="5446">
                  <c:v>68.628174000000001</c:v>
                </c:pt>
                <c:pt idx="5447">
                  <c:v>67.941886999999994</c:v>
                </c:pt>
                <c:pt idx="5448">
                  <c:v>68.011512999999994</c:v>
                </c:pt>
                <c:pt idx="5449">
                  <c:v>67.643508999999995</c:v>
                </c:pt>
                <c:pt idx="5450">
                  <c:v>68.578445000000002</c:v>
                </c:pt>
                <c:pt idx="5451">
                  <c:v>68.081138999999993</c:v>
                </c:pt>
                <c:pt idx="5452">
                  <c:v>67.733024999999998</c:v>
                </c:pt>
                <c:pt idx="5453">
                  <c:v>66.569327999999999</c:v>
                </c:pt>
                <c:pt idx="5454">
                  <c:v>66.658844000000002</c:v>
                </c:pt>
                <c:pt idx="5455">
                  <c:v>67.593772999999999</c:v>
                </c:pt>
                <c:pt idx="5456">
                  <c:v>66.937331999999998</c:v>
                </c:pt>
                <c:pt idx="5457">
                  <c:v>67.683289000000002</c:v>
                </c:pt>
                <c:pt idx="5458">
                  <c:v>67.693236999999996</c:v>
                </c:pt>
                <c:pt idx="5459">
                  <c:v>68.140816000000001</c:v>
                </c:pt>
                <c:pt idx="5460">
                  <c:v>67.772803999999994</c:v>
                </c:pt>
                <c:pt idx="5461">
                  <c:v>68.916611000000003</c:v>
                </c:pt>
                <c:pt idx="5462">
                  <c:v>68.628174000000001</c:v>
                </c:pt>
                <c:pt idx="5463">
                  <c:v>68.409355000000005</c:v>
                </c:pt>
                <c:pt idx="5464">
                  <c:v>68.956389999999999</c:v>
                </c:pt>
                <c:pt idx="5465">
                  <c:v>69.632728999999998</c:v>
                </c:pt>
                <c:pt idx="5466">
                  <c:v>71.313621999999995</c:v>
                </c:pt>
                <c:pt idx="5467">
                  <c:v>70.458259999999996</c:v>
                </c:pt>
                <c:pt idx="5468">
                  <c:v>71.214164999999994</c:v>
                </c:pt>
                <c:pt idx="5469">
                  <c:v>73.054192</c:v>
                </c:pt>
                <c:pt idx="5470">
                  <c:v>72.556884999999994</c:v>
                </c:pt>
                <c:pt idx="5471">
                  <c:v>72.109313999999998</c:v>
                </c:pt>
                <c:pt idx="5472">
                  <c:v>70.677070999999998</c:v>
                </c:pt>
                <c:pt idx="5473">
                  <c:v>71.283783</c:v>
                </c:pt>
                <c:pt idx="5474">
                  <c:v>69.921165000000002</c:v>
                </c:pt>
                <c:pt idx="5475">
                  <c:v>70.846153000000001</c:v>
                </c:pt>
                <c:pt idx="5476">
                  <c:v>70.657180999999994</c:v>
                </c:pt>
                <c:pt idx="5477">
                  <c:v>70.189712999999998</c:v>
                </c:pt>
                <c:pt idx="5478">
                  <c:v>70.756637999999995</c:v>
                </c:pt>
                <c:pt idx="5479">
                  <c:v>71.701522999999995</c:v>
                </c:pt>
                <c:pt idx="5480">
                  <c:v>72.258506999999994</c:v>
                </c:pt>
                <c:pt idx="5481">
                  <c:v>72.437531000000007</c:v>
                </c:pt>
                <c:pt idx="5482">
                  <c:v>72.815483</c:v>
                </c:pt>
                <c:pt idx="5483">
                  <c:v>73.093979000000004</c:v>
                </c:pt>
                <c:pt idx="5484">
                  <c:v>72.089416999999997</c:v>
                </c:pt>
                <c:pt idx="5485">
                  <c:v>71.313621999999995</c:v>
                </c:pt>
                <c:pt idx="5486">
                  <c:v>69.334343000000004</c:v>
                </c:pt>
                <c:pt idx="5487">
                  <c:v>68.399413999999993</c:v>
                </c:pt>
                <c:pt idx="5488">
                  <c:v>67.822540000000004</c:v>
                </c:pt>
                <c:pt idx="5489">
                  <c:v>68.230331000000007</c:v>
                </c:pt>
                <c:pt idx="5490">
                  <c:v>66.529540999999995</c:v>
                </c:pt>
                <c:pt idx="5491">
                  <c:v>67.245659000000003</c:v>
                </c:pt>
                <c:pt idx="5492">
                  <c:v>66.499701999999999</c:v>
                </c:pt>
                <c:pt idx="5493">
                  <c:v>66.559380000000004</c:v>
                </c:pt>
                <c:pt idx="5494">
                  <c:v>66.788139000000001</c:v>
                </c:pt>
                <c:pt idx="5495">
                  <c:v>65.892989999999998</c:v>
                </c:pt>
                <c:pt idx="5496">
                  <c:v>65.753746000000007</c:v>
                </c:pt>
                <c:pt idx="5497">
                  <c:v>64.669617000000002</c:v>
                </c:pt>
                <c:pt idx="5498">
                  <c:v>65.047568999999996</c:v>
                </c:pt>
                <c:pt idx="5499">
                  <c:v>64.769081</c:v>
                </c:pt>
                <c:pt idx="5500">
                  <c:v>65.415581000000003</c:v>
                </c:pt>
                <c:pt idx="5501">
                  <c:v>66.738410999999999</c:v>
                </c:pt>
                <c:pt idx="5502">
                  <c:v>68.101027999999999</c:v>
                </c:pt>
                <c:pt idx="5503">
                  <c:v>68.120918000000003</c:v>
                </c:pt>
                <c:pt idx="5504">
                  <c:v>67.991623000000004</c:v>
                </c:pt>
                <c:pt idx="5505">
                  <c:v>65.902939000000003</c:v>
                </c:pt>
                <c:pt idx="5506">
                  <c:v>65.704018000000005</c:v>
                </c:pt>
                <c:pt idx="5507">
                  <c:v>65.385741999999993</c:v>
                </c:pt>
                <c:pt idx="5508">
                  <c:v>65.763694999999998</c:v>
                </c:pt>
                <c:pt idx="5509">
                  <c:v>66.927383000000006</c:v>
                </c:pt>
                <c:pt idx="5510">
                  <c:v>68.787307999999996</c:v>
                </c:pt>
                <c:pt idx="5511">
                  <c:v>68.807204999999996</c:v>
                </c:pt>
                <c:pt idx="5512">
                  <c:v>67.166092000000006</c:v>
                </c:pt>
                <c:pt idx="5513">
                  <c:v>68.528709000000006</c:v>
                </c:pt>
                <c:pt idx="5514">
                  <c:v>68.160706000000005</c:v>
                </c:pt>
                <c:pt idx="5515">
                  <c:v>68.101027999999999</c:v>
                </c:pt>
                <c:pt idx="5516">
                  <c:v>68.618224999999995</c:v>
                </c:pt>
                <c:pt idx="5517">
                  <c:v>68.618224999999995</c:v>
                </c:pt>
                <c:pt idx="5518">
                  <c:v>69.762032000000005</c:v>
                </c:pt>
                <c:pt idx="5519">
                  <c:v>69.970894000000001</c:v>
                </c:pt>
                <c:pt idx="5520">
                  <c:v>71.025184999999993</c:v>
                </c:pt>
                <c:pt idx="5521">
                  <c:v>70.587554999999995</c:v>
                </c:pt>
                <c:pt idx="5522">
                  <c:v>70.866050999999999</c:v>
                </c:pt>
                <c:pt idx="5523">
                  <c:v>71.363349999999997</c:v>
                </c:pt>
                <c:pt idx="5524">
                  <c:v>70.826262999999997</c:v>
                </c:pt>
                <c:pt idx="5525">
                  <c:v>71.353408999999999</c:v>
                </c:pt>
                <c:pt idx="5526">
                  <c:v>71.074912999999995</c:v>
                </c:pt>
                <c:pt idx="5527">
                  <c:v>71.492653000000004</c:v>
                </c:pt>
                <c:pt idx="5528">
                  <c:v>71.999900999999994</c:v>
                </c:pt>
                <c:pt idx="5529">
                  <c:v>72.507155999999995</c:v>
                </c:pt>
                <c:pt idx="5530">
                  <c:v>73.123817000000003</c:v>
                </c:pt>
                <c:pt idx="5531">
                  <c:v>73.253112999999999</c:v>
                </c:pt>
                <c:pt idx="5532">
                  <c:v>73.461983000000004</c:v>
                </c:pt>
                <c:pt idx="5533">
                  <c:v>73.631065000000007</c:v>
                </c:pt>
                <c:pt idx="5534">
                  <c:v>73.810096999999999</c:v>
                </c:pt>
                <c:pt idx="5535">
                  <c:v>72.725966999999997</c:v>
                </c:pt>
                <c:pt idx="5536">
                  <c:v>73.422195000000002</c:v>
                </c:pt>
                <c:pt idx="5537">
                  <c:v>73.362517999999994</c:v>
                </c:pt>
                <c:pt idx="5538">
                  <c:v>73.133758999999998</c:v>
                </c:pt>
                <c:pt idx="5539">
                  <c:v>71.691574000000003</c:v>
                </c:pt>
                <c:pt idx="5540">
                  <c:v>72.606621000000004</c:v>
                </c:pt>
                <c:pt idx="5541">
                  <c:v>72.457427999999993</c:v>
                </c:pt>
                <c:pt idx="5542">
                  <c:v>73.422195000000002</c:v>
                </c:pt>
                <c:pt idx="5543">
                  <c:v>74.148262000000003</c:v>
                </c:pt>
                <c:pt idx="5544">
                  <c:v>73.332679999999996</c:v>
                </c:pt>
                <c:pt idx="5545">
                  <c:v>73.362517999999994</c:v>
                </c:pt>
                <c:pt idx="5546">
                  <c:v>72.904999000000004</c:v>
                </c:pt>
                <c:pt idx="5547">
                  <c:v>70.766586000000004</c:v>
                </c:pt>
                <c:pt idx="5548">
                  <c:v>69.891327000000004</c:v>
                </c:pt>
                <c:pt idx="5549">
                  <c:v>70.716858000000002</c:v>
                </c:pt>
                <c:pt idx="5550">
                  <c:v>70.875991999999997</c:v>
                </c:pt>
                <c:pt idx="5551">
                  <c:v>71.661736000000005</c:v>
                </c:pt>
                <c:pt idx="5552">
                  <c:v>72.188880999999995</c:v>
                </c:pt>
                <c:pt idx="5553">
                  <c:v>73.074081000000007</c:v>
                </c:pt>
                <c:pt idx="5554">
                  <c:v>71.860657000000003</c:v>
                </c:pt>
                <c:pt idx="5555">
                  <c:v>71.661736000000005</c:v>
                </c:pt>
                <c:pt idx="5556">
                  <c:v>72.447479000000001</c:v>
                </c:pt>
                <c:pt idx="5557">
                  <c:v>73.282950999999997</c:v>
                </c:pt>
                <c:pt idx="5558">
                  <c:v>73.153655999999998</c:v>
                </c:pt>
                <c:pt idx="5559">
                  <c:v>72.885109</c:v>
                </c:pt>
                <c:pt idx="5560">
                  <c:v>72.527045999999999</c:v>
                </c:pt>
                <c:pt idx="5561">
                  <c:v>72.765754999999999</c:v>
                </c:pt>
                <c:pt idx="5562">
                  <c:v>73.233222999999995</c:v>
                </c:pt>
                <c:pt idx="5563">
                  <c:v>73.501769999999993</c:v>
                </c:pt>
                <c:pt idx="5564">
                  <c:v>73.740470999999999</c:v>
                </c:pt>
                <c:pt idx="5565">
                  <c:v>73.581337000000005</c:v>
                </c:pt>
                <c:pt idx="5566">
                  <c:v>73.422195000000002</c:v>
                </c:pt>
                <c:pt idx="5567">
                  <c:v>73.650954999999996</c:v>
                </c:pt>
                <c:pt idx="5568">
                  <c:v>73.203384</c:v>
                </c:pt>
                <c:pt idx="5569">
                  <c:v>73.581337000000005</c:v>
                </c:pt>
                <c:pt idx="5570">
                  <c:v>73.402305999999996</c:v>
                </c:pt>
                <c:pt idx="5571">
                  <c:v>73.352576999999997</c:v>
                </c:pt>
                <c:pt idx="5572">
                  <c:v>73.113868999999994</c:v>
                </c:pt>
                <c:pt idx="5573">
                  <c:v>72.507155999999995</c:v>
                </c:pt>
                <c:pt idx="5574">
                  <c:v>72.447479000000001</c:v>
                </c:pt>
                <c:pt idx="5575">
                  <c:v>72.815483</c:v>
                </c:pt>
                <c:pt idx="5576">
                  <c:v>72.765754999999999</c:v>
                </c:pt>
                <c:pt idx="5577">
                  <c:v>70.826262999999997</c:v>
                </c:pt>
                <c:pt idx="5578">
                  <c:v>70.965508</c:v>
                </c:pt>
                <c:pt idx="5579">
                  <c:v>71.283783</c:v>
                </c:pt>
                <c:pt idx="5580">
                  <c:v>71.313621999999995</c:v>
                </c:pt>
                <c:pt idx="5581">
                  <c:v>71.373299000000003</c:v>
                </c:pt>
                <c:pt idx="5582">
                  <c:v>70.368744000000007</c:v>
                </c:pt>
                <c:pt idx="5583">
                  <c:v>70.716858000000002</c:v>
                </c:pt>
                <c:pt idx="5584">
                  <c:v>70.637282999999996</c:v>
                </c:pt>
                <c:pt idx="5585">
                  <c:v>70.418471999999994</c:v>
                </c:pt>
                <c:pt idx="5586">
                  <c:v>71.930283000000003</c:v>
                </c:pt>
                <c:pt idx="5587">
                  <c:v>72.129204000000001</c:v>
                </c:pt>
                <c:pt idx="5588">
                  <c:v>72.616562000000002</c:v>
                </c:pt>
                <c:pt idx="5589">
                  <c:v>72.367912000000004</c:v>
                </c:pt>
                <c:pt idx="5590">
                  <c:v>73.034301999999997</c:v>
                </c:pt>
                <c:pt idx="5591">
                  <c:v>73.770308999999997</c:v>
                </c:pt>
                <c:pt idx="5592">
                  <c:v>74.148262000000003</c:v>
                </c:pt>
                <c:pt idx="5593">
                  <c:v>74.357132000000007</c:v>
                </c:pt>
                <c:pt idx="5594">
                  <c:v>74.207938999999996</c:v>
                </c:pt>
                <c:pt idx="5595">
                  <c:v>75.172713999999999</c:v>
                </c:pt>
                <c:pt idx="5596">
                  <c:v>75.868942000000004</c:v>
                </c:pt>
                <c:pt idx="5597">
                  <c:v>76.982902999999993</c:v>
                </c:pt>
                <c:pt idx="5598">
                  <c:v>76.376189999999994</c:v>
                </c:pt>
                <c:pt idx="5599">
                  <c:v>76.595009000000005</c:v>
                </c:pt>
                <c:pt idx="5600">
                  <c:v>75.670021000000006</c:v>
                </c:pt>
                <c:pt idx="5601">
                  <c:v>75.391525000000001</c:v>
                </c:pt>
                <c:pt idx="5602">
                  <c:v>75.689910999999995</c:v>
                </c:pt>
                <c:pt idx="5603">
                  <c:v>76.585059999999999</c:v>
                </c:pt>
                <c:pt idx="5604">
                  <c:v>77.539885999999996</c:v>
                </c:pt>
                <c:pt idx="5605">
                  <c:v>78.892562999999996</c:v>
                </c:pt>
                <c:pt idx="5606">
                  <c:v>78.673743999999999</c:v>
                </c:pt>
                <c:pt idx="5607">
                  <c:v>77.927788000000007</c:v>
                </c:pt>
                <c:pt idx="5608">
                  <c:v>77.669189000000003</c:v>
                </c:pt>
                <c:pt idx="5609">
                  <c:v>75.898781</c:v>
                </c:pt>
                <c:pt idx="5610">
                  <c:v>76.783980999999997</c:v>
                </c:pt>
                <c:pt idx="5611">
                  <c:v>77.370804000000007</c:v>
                </c:pt>
                <c:pt idx="5612">
                  <c:v>76.923225000000002</c:v>
                </c:pt>
                <c:pt idx="5613">
                  <c:v>76.783980999999997</c:v>
                </c:pt>
                <c:pt idx="5614">
                  <c:v>76.306572000000003</c:v>
                </c:pt>
                <c:pt idx="5615">
                  <c:v>75.689910999999995</c:v>
                </c:pt>
                <c:pt idx="5616">
                  <c:v>76.077811999999994</c:v>
                </c:pt>
                <c:pt idx="5617">
                  <c:v>75.858993999999996</c:v>
                </c:pt>
                <c:pt idx="5618">
                  <c:v>76.435867000000002</c:v>
                </c:pt>
                <c:pt idx="5619">
                  <c:v>76.883446000000006</c:v>
                </c:pt>
                <c:pt idx="5620">
                  <c:v>77.599564000000001</c:v>
                </c:pt>
                <c:pt idx="5621">
                  <c:v>77.400642000000005</c:v>
                </c:pt>
                <c:pt idx="5622">
                  <c:v>76.435867000000002</c:v>
                </c:pt>
                <c:pt idx="5623">
                  <c:v>76.137489000000002</c:v>
                </c:pt>
                <c:pt idx="5624">
                  <c:v>76.386139</c:v>
                </c:pt>
                <c:pt idx="5625">
                  <c:v>75.093147000000002</c:v>
                </c:pt>
                <c:pt idx="5626">
                  <c:v>74.764922999999996</c:v>
                </c:pt>
                <c:pt idx="5627">
                  <c:v>74.496375999999998</c:v>
                </c:pt>
                <c:pt idx="5628">
                  <c:v>74.854438999999999</c:v>
                </c:pt>
                <c:pt idx="5629">
                  <c:v>74.098534000000001</c:v>
                </c:pt>
                <c:pt idx="5630">
                  <c:v>73.113868999999994</c:v>
                </c:pt>
                <c:pt idx="5631">
                  <c:v>73.800147999999993</c:v>
                </c:pt>
                <c:pt idx="5632">
                  <c:v>73.233222999999995</c:v>
                </c:pt>
                <c:pt idx="5633">
                  <c:v>73.531609000000003</c:v>
                </c:pt>
                <c:pt idx="5634">
                  <c:v>73.282950999999997</c:v>
                </c:pt>
                <c:pt idx="5635">
                  <c:v>74.446647999999996</c:v>
                </c:pt>
                <c:pt idx="5636">
                  <c:v>75.520827999999995</c:v>
                </c:pt>
                <c:pt idx="5637">
                  <c:v>76.346351999999996</c:v>
                </c:pt>
                <c:pt idx="5638">
                  <c:v>76.744202000000001</c:v>
                </c:pt>
                <c:pt idx="5639">
                  <c:v>76.893394000000001</c:v>
                </c:pt>
                <c:pt idx="5640">
                  <c:v>77.251450000000006</c:v>
                </c:pt>
                <c:pt idx="5641">
                  <c:v>77.380752999999999</c:v>
                </c:pt>
                <c:pt idx="5642">
                  <c:v>77.420531999999994</c:v>
                </c:pt>
                <c:pt idx="5643">
                  <c:v>77.161934000000002</c:v>
                </c:pt>
                <c:pt idx="5644">
                  <c:v>77.181831000000003</c:v>
                </c:pt>
                <c:pt idx="5645">
                  <c:v>77.301186000000001</c:v>
                </c:pt>
                <c:pt idx="5646">
                  <c:v>77.460319999999996</c:v>
                </c:pt>
                <c:pt idx="5647">
                  <c:v>77.559783999999993</c:v>
                </c:pt>
                <c:pt idx="5648">
                  <c:v>77.181831000000003</c:v>
                </c:pt>
                <c:pt idx="5649">
                  <c:v>76.585059999999999</c:v>
                </c:pt>
                <c:pt idx="5650">
                  <c:v>75.391525000000001</c:v>
                </c:pt>
                <c:pt idx="5651">
                  <c:v>75.779426999999998</c:v>
                </c:pt>
                <c:pt idx="5652">
                  <c:v>75.391525000000001</c:v>
                </c:pt>
                <c:pt idx="5653">
                  <c:v>75.063309000000004</c:v>
                </c:pt>
                <c:pt idx="5654">
                  <c:v>74.914116000000007</c:v>
                </c:pt>
                <c:pt idx="5655">
                  <c:v>75.689910999999995</c:v>
                </c:pt>
                <c:pt idx="5656">
                  <c:v>75.500938000000005</c:v>
                </c:pt>
                <c:pt idx="5657">
                  <c:v>74.725136000000006</c:v>
                </c:pt>
                <c:pt idx="5658">
                  <c:v>74.337242000000003</c:v>
                </c:pt>
                <c:pt idx="5659">
                  <c:v>73.730530000000002</c:v>
                </c:pt>
                <c:pt idx="5660">
                  <c:v>74.516272999999998</c:v>
                </c:pt>
                <c:pt idx="5661">
                  <c:v>73.800147999999993</c:v>
                </c:pt>
                <c:pt idx="5662">
                  <c:v>73.829987000000003</c:v>
                </c:pt>
                <c:pt idx="5663">
                  <c:v>73.999069000000006</c:v>
                </c:pt>
                <c:pt idx="5664">
                  <c:v>72.805542000000003</c:v>
                </c:pt>
                <c:pt idx="5665">
                  <c:v>72.099365000000006</c:v>
                </c:pt>
                <c:pt idx="5666">
                  <c:v>73.084029999999998</c:v>
                </c:pt>
                <c:pt idx="5667">
                  <c:v>73.123817000000003</c:v>
                </c:pt>
                <c:pt idx="5668">
                  <c:v>74.446647999999996</c:v>
                </c:pt>
                <c:pt idx="5669">
                  <c:v>75.51088</c:v>
                </c:pt>
                <c:pt idx="5670">
                  <c:v>75.789375000000007</c:v>
                </c:pt>
                <c:pt idx="5671">
                  <c:v>75.341797</c:v>
                </c:pt>
                <c:pt idx="5672">
                  <c:v>75.580505000000002</c:v>
                </c:pt>
                <c:pt idx="5673">
                  <c:v>73.949341000000004</c:v>
                </c:pt>
                <c:pt idx="5674">
                  <c:v>74.128371999999999</c:v>
                </c:pt>
                <c:pt idx="5675">
                  <c:v>74.595839999999995</c:v>
                </c:pt>
                <c:pt idx="5676">
                  <c:v>74.197997999999998</c:v>
                </c:pt>
                <c:pt idx="5677">
                  <c:v>74.774872000000002</c:v>
                </c:pt>
                <c:pt idx="5678">
                  <c:v>74.953896</c:v>
                </c:pt>
                <c:pt idx="5679">
                  <c:v>74.864388000000005</c:v>
                </c:pt>
                <c:pt idx="5680">
                  <c:v>75.083198999999993</c:v>
                </c:pt>
                <c:pt idx="5681">
                  <c:v>74.794762000000006</c:v>
                </c:pt>
                <c:pt idx="5682">
                  <c:v>74.257667999999995</c:v>
                </c:pt>
                <c:pt idx="5683">
                  <c:v>74.078643999999997</c:v>
                </c:pt>
                <c:pt idx="5684">
                  <c:v>74.526214999999993</c:v>
                </c:pt>
                <c:pt idx="5685">
                  <c:v>75.113037000000006</c:v>
                </c:pt>
                <c:pt idx="5686">
                  <c:v>75.142876000000001</c:v>
                </c:pt>
                <c:pt idx="5687">
                  <c:v>75.590446</c:v>
                </c:pt>
                <c:pt idx="5688">
                  <c:v>75.341797</c:v>
                </c:pt>
                <c:pt idx="5689">
                  <c:v>75.839104000000006</c:v>
                </c:pt>
                <c:pt idx="5690">
                  <c:v>75.341797</c:v>
                </c:pt>
                <c:pt idx="5691">
                  <c:v>75.550667000000004</c:v>
                </c:pt>
                <c:pt idx="5692">
                  <c:v>74.844489999999993</c:v>
                </c:pt>
                <c:pt idx="5693">
                  <c:v>74.446647999999996</c:v>
                </c:pt>
                <c:pt idx="5694">
                  <c:v>74.784813</c:v>
                </c:pt>
                <c:pt idx="5695">
                  <c:v>75.043411000000006</c:v>
                </c:pt>
                <c:pt idx="5696">
                  <c:v>74.566001999999997</c:v>
                </c:pt>
                <c:pt idx="5697">
                  <c:v>75.252280999999996</c:v>
                </c:pt>
                <c:pt idx="5698">
                  <c:v>75.540717999999998</c:v>
                </c:pt>
                <c:pt idx="5699">
                  <c:v>75.481041000000005</c:v>
                </c:pt>
                <c:pt idx="5700">
                  <c:v>75.978347999999997</c:v>
                </c:pt>
                <c:pt idx="5701">
                  <c:v>76.14743</c:v>
                </c:pt>
                <c:pt idx="5702">
                  <c:v>76.724304000000004</c:v>
                </c:pt>
                <c:pt idx="5703">
                  <c:v>77.022689999999997</c:v>
                </c:pt>
                <c:pt idx="5704">
                  <c:v>76.714363000000006</c:v>
                </c:pt>
                <c:pt idx="5705">
                  <c:v>76.535331999999997</c:v>
                </c:pt>
                <c:pt idx="5706">
                  <c:v>76.614898999999994</c:v>
                </c:pt>
                <c:pt idx="5707">
                  <c:v>76.565169999999995</c:v>
                </c:pt>
                <c:pt idx="5708">
                  <c:v>76.445815999999994</c:v>
                </c:pt>
                <c:pt idx="5709">
                  <c:v>76.346351999999996</c:v>
                </c:pt>
                <c:pt idx="5710">
                  <c:v>77.072417999999999</c:v>
                </c:pt>
                <c:pt idx="5711">
                  <c:v>77.470268000000004</c:v>
                </c:pt>
                <c:pt idx="5712">
                  <c:v>76.943123</c:v>
                </c:pt>
                <c:pt idx="5713">
                  <c:v>76.097701999999998</c:v>
                </c:pt>
                <c:pt idx="5714">
                  <c:v>76.485602999999998</c:v>
                </c:pt>
                <c:pt idx="5715">
                  <c:v>76.734252999999995</c:v>
                </c:pt>
                <c:pt idx="5716">
                  <c:v>77.151993000000004</c:v>
                </c:pt>
                <c:pt idx="5717">
                  <c:v>77.609511999999995</c:v>
                </c:pt>
                <c:pt idx="5718">
                  <c:v>78.584228999999993</c:v>
                </c:pt>
                <c:pt idx="5719">
                  <c:v>78.464873999999995</c:v>
                </c:pt>
                <c:pt idx="5720">
                  <c:v>79.021857999999995</c:v>
                </c:pt>
                <c:pt idx="5721">
                  <c:v>78.514610000000005</c:v>
                </c:pt>
                <c:pt idx="5722">
                  <c:v>78.474823000000001</c:v>
                </c:pt>
                <c:pt idx="5723">
                  <c:v>78.216224999999994</c:v>
                </c:pt>
                <c:pt idx="5724">
                  <c:v>78.713531000000003</c:v>
                </c:pt>
                <c:pt idx="5725">
                  <c:v>78.514610000000005</c:v>
                </c:pt>
                <c:pt idx="5726">
                  <c:v>78.862724</c:v>
                </c:pt>
                <c:pt idx="5727">
                  <c:v>78.126709000000005</c:v>
                </c:pt>
                <c:pt idx="5728">
                  <c:v>78.663794999999993</c:v>
                </c:pt>
                <c:pt idx="5729">
                  <c:v>79.071586999999994</c:v>
                </c:pt>
                <c:pt idx="5730">
                  <c:v>78.952231999999995</c:v>
                </c:pt>
                <c:pt idx="5731">
                  <c:v>79.469436999999999</c:v>
                </c:pt>
                <c:pt idx="5732">
                  <c:v>80.454102000000006</c:v>
                </c:pt>
                <c:pt idx="5733">
                  <c:v>80.762428</c:v>
                </c:pt>
                <c:pt idx="5734">
                  <c:v>79.966742999999994</c:v>
                </c:pt>
                <c:pt idx="5735">
                  <c:v>79.131264000000002</c:v>
                </c:pt>
                <c:pt idx="5736">
                  <c:v>79.399811</c:v>
                </c:pt>
                <c:pt idx="5737">
                  <c:v>79.757874000000001</c:v>
                </c:pt>
                <c:pt idx="5738">
                  <c:v>80.215393000000006</c:v>
                </c:pt>
                <c:pt idx="5739">
                  <c:v>80.871834000000007</c:v>
                </c:pt>
                <c:pt idx="5740">
                  <c:v>81.120491000000001</c:v>
                </c:pt>
                <c:pt idx="5741">
                  <c:v>81.239845000000003</c:v>
                </c:pt>
                <c:pt idx="5742">
                  <c:v>81.498444000000006</c:v>
                </c:pt>
                <c:pt idx="5743">
                  <c:v>81.607849000000002</c:v>
                </c:pt>
                <c:pt idx="5744">
                  <c:v>81.150329999999997</c:v>
                </c:pt>
                <c:pt idx="5745">
                  <c:v>81.816719000000006</c:v>
                </c:pt>
                <c:pt idx="5746">
                  <c:v>81.458656000000005</c:v>
                </c:pt>
                <c:pt idx="5747">
                  <c:v>80.712699999999998</c:v>
                </c:pt>
                <c:pt idx="5748">
                  <c:v>80.513779</c:v>
                </c:pt>
                <c:pt idx="5749">
                  <c:v>81.329352999999998</c:v>
                </c:pt>
                <c:pt idx="5750">
                  <c:v>81.975853000000001</c:v>
                </c:pt>
                <c:pt idx="5751">
                  <c:v>81.757041999999998</c:v>
                </c:pt>
                <c:pt idx="5752">
                  <c:v>81.438766000000001</c:v>
                </c:pt>
                <c:pt idx="5753">
                  <c:v>81.289574000000002</c:v>
                </c:pt>
                <c:pt idx="5754">
                  <c:v>81.160270999999995</c:v>
                </c:pt>
                <c:pt idx="5755">
                  <c:v>80.802216000000001</c:v>
                </c:pt>
                <c:pt idx="5756">
                  <c:v>80.563507000000001</c:v>
                </c:pt>
                <c:pt idx="5757">
                  <c:v>81.856498999999999</c:v>
                </c:pt>
                <c:pt idx="5758">
                  <c:v>80.981239000000002</c:v>
                </c:pt>
                <c:pt idx="5759">
                  <c:v>81.349250999999995</c:v>
                </c:pt>
                <c:pt idx="5760">
                  <c:v>81.140381000000005</c:v>
                </c:pt>
                <c:pt idx="5761">
                  <c:v>80.583397000000005</c:v>
                </c:pt>
                <c:pt idx="5762">
                  <c:v>81.617789999999999</c:v>
                </c:pt>
                <c:pt idx="5763">
                  <c:v>81.030974999999998</c:v>
                </c:pt>
                <c:pt idx="5764">
                  <c:v>80.444153</c:v>
                </c:pt>
                <c:pt idx="5765">
                  <c:v>79.539055000000005</c:v>
                </c:pt>
                <c:pt idx="5766">
                  <c:v>80.483940000000004</c:v>
                </c:pt>
                <c:pt idx="5767">
                  <c:v>81.110541999999995</c:v>
                </c:pt>
                <c:pt idx="5768">
                  <c:v>81.508385000000004</c:v>
                </c:pt>
                <c:pt idx="5769">
                  <c:v>80.921561999999994</c:v>
                </c:pt>
                <c:pt idx="5770">
                  <c:v>80.881782999999999</c:v>
                </c:pt>
                <c:pt idx="5771">
                  <c:v>80.354636999999997</c:v>
                </c:pt>
                <c:pt idx="5772">
                  <c:v>80.414314000000005</c:v>
                </c:pt>
                <c:pt idx="5773">
                  <c:v>80.792266999999995</c:v>
                </c:pt>
                <c:pt idx="5774">
                  <c:v>81.269676000000004</c:v>
                </c:pt>
                <c:pt idx="5775">
                  <c:v>81.060813999999993</c:v>
                </c:pt>
                <c:pt idx="5776">
                  <c:v>80.911620999999997</c:v>
                </c:pt>
                <c:pt idx="5777">
                  <c:v>80.772377000000006</c:v>
                </c:pt>
                <c:pt idx="5778">
                  <c:v>80.832053999999999</c:v>
                </c:pt>
                <c:pt idx="5779">
                  <c:v>80.921561999999994</c:v>
                </c:pt>
                <c:pt idx="5780">
                  <c:v>80.822104999999993</c:v>
                </c:pt>
                <c:pt idx="5781">
                  <c:v>81.120491000000001</c:v>
                </c:pt>
                <c:pt idx="5782">
                  <c:v>81.568061999999998</c:v>
                </c:pt>
                <c:pt idx="5783">
                  <c:v>81.836608999999996</c:v>
                </c:pt>
                <c:pt idx="5784">
                  <c:v>81.558121</c:v>
                </c:pt>
                <c:pt idx="5785">
                  <c:v>81.906234999999995</c:v>
                </c:pt>
                <c:pt idx="5786">
                  <c:v>82.682029999999997</c:v>
                </c:pt>
                <c:pt idx="5787">
                  <c:v>83.298691000000005</c:v>
                </c:pt>
                <c:pt idx="5788">
                  <c:v>82.373694999999998</c:v>
                </c:pt>
                <c:pt idx="5789">
                  <c:v>82.134995000000004</c:v>
                </c:pt>
                <c:pt idx="5790">
                  <c:v>81.617789999999999</c:v>
                </c:pt>
                <c:pt idx="5791">
                  <c:v>81.269676000000004</c:v>
                </c:pt>
                <c:pt idx="5792">
                  <c:v>80.911620999999997</c:v>
                </c:pt>
                <c:pt idx="5793">
                  <c:v>79.698195999999996</c:v>
                </c:pt>
                <c:pt idx="5794">
                  <c:v>79.976685000000003</c:v>
                </c:pt>
                <c:pt idx="5795">
                  <c:v>81.249786</c:v>
                </c:pt>
                <c:pt idx="5796">
                  <c:v>80.523719999999997</c:v>
                </c:pt>
                <c:pt idx="5797">
                  <c:v>80.583397000000005</c:v>
                </c:pt>
                <c:pt idx="5798">
                  <c:v>80.762428</c:v>
                </c:pt>
                <c:pt idx="5799">
                  <c:v>80.961348999999998</c:v>
                </c:pt>
                <c:pt idx="5800">
                  <c:v>79.558952000000005</c:v>
                </c:pt>
                <c:pt idx="5801">
                  <c:v>79.867278999999996</c:v>
                </c:pt>
                <c:pt idx="5802">
                  <c:v>79.837440000000001</c:v>
                </c:pt>
                <c:pt idx="5803">
                  <c:v>80.175606000000002</c:v>
                </c:pt>
                <c:pt idx="5804">
                  <c:v>80.076149000000001</c:v>
                </c:pt>
                <c:pt idx="5805">
                  <c:v>80.304908999999995</c:v>
                </c:pt>
                <c:pt idx="5806">
                  <c:v>80.682861000000003</c:v>
                </c:pt>
                <c:pt idx="5807">
                  <c:v>80.702751000000006</c:v>
                </c:pt>
                <c:pt idx="5808">
                  <c:v>80.881782999999999</c:v>
                </c:pt>
                <c:pt idx="5809">
                  <c:v>80.861892999999995</c:v>
                </c:pt>
                <c:pt idx="5810">
                  <c:v>81.060813999999993</c:v>
                </c:pt>
                <c:pt idx="5811">
                  <c:v>81.259735000000006</c:v>
                </c:pt>
                <c:pt idx="5812">
                  <c:v>81.130431999999999</c:v>
                </c:pt>
                <c:pt idx="5813">
                  <c:v>80.861892999999995</c:v>
                </c:pt>
                <c:pt idx="5814">
                  <c:v>80.822104999999993</c:v>
                </c:pt>
                <c:pt idx="5815">
                  <c:v>81.100594000000001</c:v>
                </c:pt>
                <c:pt idx="5816">
                  <c:v>81.100594000000001</c:v>
                </c:pt>
                <c:pt idx="5817">
                  <c:v>80.205444</c:v>
                </c:pt>
                <c:pt idx="5818">
                  <c:v>79.797652999999997</c:v>
                </c:pt>
                <c:pt idx="5819">
                  <c:v>78.494713000000004</c:v>
                </c:pt>
                <c:pt idx="5820">
                  <c:v>77.768646000000004</c:v>
                </c:pt>
                <c:pt idx="5821">
                  <c:v>76.933173999999994</c:v>
                </c:pt>
                <c:pt idx="5822">
                  <c:v>77.161934000000002</c:v>
                </c:pt>
                <c:pt idx="5823">
                  <c:v>77.390693999999996</c:v>
                </c:pt>
                <c:pt idx="5824">
                  <c:v>76.038025000000005</c:v>
                </c:pt>
                <c:pt idx="5825">
                  <c:v>76.883446000000006</c:v>
                </c:pt>
                <c:pt idx="5826">
                  <c:v>76.008185999999995</c:v>
                </c:pt>
                <c:pt idx="5827">
                  <c:v>76.236946000000003</c:v>
                </c:pt>
                <c:pt idx="5828">
                  <c:v>74.854438999999999</c:v>
                </c:pt>
                <c:pt idx="5829">
                  <c:v>74.028908000000001</c:v>
                </c:pt>
                <c:pt idx="5830">
                  <c:v>74.884276999999997</c:v>
                </c:pt>
                <c:pt idx="5831">
                  <c:v>75.789375000000007</c:v>
                </c:pt>
                <c:pt idx="5832">
                  <c:v>75.401473999999993</c:v>
                </c:pt>
                <c:pt idx="5833">
                  <c:v>76.236946000000003</c:v>
                </c:pt>
                <c:pt idx="5834">
                  <c:v>75.759536999999995</c:v>
                </c:pt>
                <c:pt idx="5835">
                  <c:v>75.361687000000003</c:v>
                </c:pt>
                <c:pt idx="5836">
                  <c:v>74.615729999999999</c:v>
                </c:pt>
                <c:pt idx="5837">
                  <c:v>75.819214000000002</c:v>
                </c:pt>
                <c:pt idx="5838">
                  <c:v>74.396918999999997</c:v>
                </c:pt>
                <c:pt idx="5839">
                  <c:v>73.730530000000002</c:v>
                </c:pt>
                <c:pt idx="5840">
                  <c:v>73.720580999999996</c:v>
                </c:pt>
                <c:pt idx="5841">
                  <c:v>75.043411000000006</c:v>
                </c:pt>
                <c:pt idx="5842">
                  <c:v>75.520827999999995</c:v>
                </c:pt>
                <c:pt idx="5843">
                  <c:v>76.127540999999994</c:v>
                </c:pt>
                <c:pt idx="5844">
                  <c:v>76.843658000000005</c:v>
                </c:pt>
                <c:pt idx="5845">
                  <c:v>76.764090999999993</c:v>
                </c:pt>
                <c:pt idx="5846">
                  <c:v>77.151993000000004</c:v>
                </c:pt>
                <c:pt idx="5847">
                  <c:v>77.748756</c:v>
                </c:pt>
                <c:pt idx="5848">
                  <c:v>78.345519999999993</c:v>
                </c:pt>
                <c:pt idx="5849">
                  <c:v>79.588783000000006</c:v>
                </c:pt>
                <c:pt idx="5850">
                  <c:v>79.757874000000001</c:v>
                </c:pt>
                <c:pt idx="5851">
                  <c:v>79.151161000000002</c:v>
                </c:pt>
                <c:pt idx="5852">
                  <c:v>79.737976000000003</c:v>
                </c:pt>
                <c:pt idx="5853">
                  <c:v>80.046310000000005</c:v>
                </c:pt>
                <c:pt idx="5854">
                  <c:v>80.086089999999999</c:v>
                </c:pt>
                <c:pt idx="5855">
                  <c:v>80.334746999999993</c:v>
                </c:pt>
                <c:pt idx="5856">
                  <c:v>81.120491000000001</c:v>
                </c:pt>
                <c:pt idx="5857">
                  <c:v>80.752480000000006</c:v>
                </c:pt>
                <c:pt idx="5858">
                  <c:v>82.314018000000004</c:v>
                </c:pt>
                <c:pt idx="5859">
                  <c:v>82.115097000000006</c:v>
                </c:pt>
                <c:pt idx="5860">
                  <c:v>82.552727000000004</c:v>
                </c:pt>
                <c:pt idx="5861">
                  <c:v>81.408928000000003</c:v>
                </c:pt>
                <c:pt idx="5862">
                  <c:v>80.832053999999999</c:v>
                </c:pt>
                <c:pt idx="5863">
                  <c:v>81.329352999999998</c:v>
                </c:pt>
                <c:pt idx="5864">
                  <c:v>80.553557999999995</c:v>
                </c:pt>
                <c:pt idx="5865">
                  <c:v>80.513779</c:v>
                </c:pt>
                <c:pt idx="5866">
                  <c:v>80.105987999999996</c:v>
                </c:pt>
                <c:pt idx="5867">
                  <c:v>79.907066</c:v>
                </c:pt>
                <c:pt idx="5868">
                  <c:v>79.658409000000006</c:v>
                </c:pt>
                <c:pt idx="5869">
                  <c:v>79.986632999999998</c:v>
                </c:pt>
                <c:pt idx="5870">
                  <c:v>79.737976000000003</c:v>
                </c:pt>
                <c:pt idx="5871">
                  <c:v>80.573455999999993</c:v>
                </c:pt>
                <c:pt idx="5872">
                  <c:v>81.060813999999993</c:v>
                </c:pt>
                <c:pt idx="5873">
                  <c:v>80.285010999999997</c:v>
                </c:pt>
                <c:pt idx="5874">
                  <c:v>79.369972000000004</c:v>
                </c:pt>
                <c:pt idx="5875">
                  <c:v>80.304908999999995</c:v>
                </c:pt>
                <c:pt idx="5876">
                  <c:v>80.961348999999998</c:v>
                </c:pt>
                <c:pt idx="5877">
                  <c:v>81.637687999999997</c:v>
                </c:pt>
                <c:pt idx="5878">
                  <c:v>81.200057999999999</c:v>
                </c:pt>
                <c:pt idx="5879">
                  <c:v>81.946014000000005</c:v>
                </c:pt>
                <c:pt idx="5880">
                  <c:v>81.578011000000004</c:v>
                </c:pt>
                <c:pt idx="5881">
                  <c:v>81.906234999999995</c:v>
                </c:pt>
                <c:pt idx="5882">
                  <c:v>81.747093000000007</c:v>
                </c:pt>
                <c:pt idx="5883">
                  <c:v>81.299521999999996</c:v>
                </c:pt>
                <c:pt idx="5884">
                  <c:v>80.832053999999999</c:v>
                </c:pt>
                <c:pt idx="5885">
                  <c:v>80.513779</c:v>
                </c:pt>
                <c:pt idx="5886">
                  <c:v>80.583397000000005</c:v>
                </c:pt>
                <c:pt idx="5887">
                  <c:v>81.359191999999993</c:v>
                </c:pt>
                <c:pt idx="5888">
                  <c:v>83.258904000000001</c:v>
                </c:pt>
                <c:pt idx="5889">
                  <c:v>84.890067999999999</c:v>
                </c:pt>
                <c:pt idx="5890">
                  <c:v>84.502167</c:v>
                </c:pt>
                <c:pt idx="5891">
                  <c:v>84.462378999999999</c:v>
                </c:pt>
                <c:pt idx="5892">
                  <c:v>85.586296000000004</c:v>
                </c:pt>
                <c:pt idx="5893">
                  <c:v>85.118827999999993</c:v>
                </c:pt>
                <c:pt idx="5894">
                  <c:v>85.188445999999999</c:v>
                </c:pt>
                <c:pt idx="5895">
                  <c:v>85.277962000000002</c:v>
                </c:pt>
                <c:pt idx="5896">
                  <c:v>85.486832000000007</c:v>
                </c:pt>
                <c:pt idx="5897">
                  <c:v>84.840332000000004</c:v>
                </c:pt>
                <c:pt idx="5898">
                  <c:v>84.651359999999997</c:v>
                </c:pt>
                <c:pt idx="5899">
                  <c:v>84.929848000000007</c:v>
                </c:pt>
                <c:pt idx="5900">
                  <c:v>85.576346999999998</c:v>
                </c:pt>
                <c:pt idx="5901">
                  <c:v>85.188445999999999</c:v>
                </c:pt>
                <c:pt idx="5902">
                  <c:v>84.840332000000004</c:v>
                </c:pt>
                <c:pt idx="5903">
                  <c:v>83.229065000000006</c:v>
                </c:pt>
                <c:pt idx="5904">
                  <c:v>83.059982000000005</c:v>
                </c:pt>
                <c:pt idx="5905">
                  <c:v>83.119658999999999</c:v>
                </c:pt>
                <c:pt idx="5906">
                  <c:v>82.652191000000002</c:v>
                </c:pt>
                <c:pt idx="5907">
                  <c:v>83.050033999999997</c:v>
                </c:pt>
                <c:pt idx="5908">
                  <c:v>84.213729999999998</c:v>
                </c:pt>
                <c:pt idx="5909">
                  <c:v>84.770713999999998</c:v>
                </c:pt>
                <c:pt idx="5910">
                  <c:v>85.765320000000003</c:v>
                </c:pt>
                <c:pt idx="5911">
                  <c:v>87.157775999999998</c:v>
                </c:pt>
                <c:pt idx="5912">
                  <c:v>87.227401999999998</c:v>
                </c:pt>
                <c:pt idx="5913">
                  <c:v>88.281693000000004</c:v>
                </c:pt>
                <c:pt idx="5914">
                  <c:v>88.848618000000002</c:v>
                </c:pt>
                <c:pt idx="5915">
                  <c:v>89.196731999999997</c:v>
                </c:pt>
                <c:pt idx="5916">
                  <c:v>89.912848999999994</c:v>
                </c:pt>
                <c:pt idx="5917">
                  <c:v>90.300751000000005</c:v>
                </c:pt>
                <c:pt idx="5918">
                  <c:v>92.767386999999999</c:v>
                </c:pt>
                <c:pt idx="5919">
                  <c:v>92.478950999999995</c:v>
                </c:pt>
                <c:pt idx="5920">
                  <c:v>92.429214000000002</c:v>
                </c:pt>
                <c:pt idx="5921">
                  <c:v>92.091048999999998</c:v>
                </c:pt>
                <c:pt idx="5922">
                  <c:v>91.364982999999995</c:v>
                </c:pt>
                <c:pt idx="5923">
                  <c:v>90.688643999999996</c:v>
                </c:pt>
                <c:pt idx="5924">
                  <c:v>92.648032999999998</c:v>
                </c:pt>
                <c:pt idx="5925">
                  <c:v>92.966308999999995</c:v>
                </c:pt>
                <c:pt idx="5926">
                  <c:v>89.515006999999997</c:v>
                </c:pt>
                <c:pt idx="5927">
                  <c:v>90.221183999999994</c:v>
                </c:pt>
                <c:pt idx="5928">
                  <c:v>90.648865000000001</c:v>
                </c:pt>
                <c:pt idx="5929">
                  <c:v>89.723877000000002</c:v>
                </c:pt>
                <c:pt idx="5930">
                  <c:v>89.922798</c:v>
                </c:pt>
                <c:pt idx="5931">
                  <c:v>90.549400000000006</c:v>
                </c:pt>
                <c:pt idx="5932">
                  <c:v>90.380318000000003</c:v>
                </c:pt>
                <c:pt idx="5933">
                  <c:v>89.932747000000006</c:v>
                </c:pt>
                <c:pt idx="5934">
                  <c:v>91.424660000000003</c:v>
                </c:pt>
                <c:pt idx="5935">
                  <c:v>92.051270000000002</c:v>
                </c:pt>
                <c:pt idx="5936">
                  <c:v>91.424660000000003</c:v>
                </c:pt>
                <c:pt idx="5937">
                  <c:v>90.638915999999995</c:v>
                </c:pt>
                <c:pt idx="5938">
                  <c:v>90.628974999999997</c:v>
                </c:pt>
                <c:pt idx="5939">
                  <c:v>90.599136000000001</c:v>
                </c:pt>
                <c:pt idx="5940">
                  <c:v>90.032203999999993</c:v>
                </c:pt>
                <c:pt idx="5941">
                  <c:v>90.191344999999998</c:v>
                </c:pt>
                <c:pt idx="5942">
                  <c:v>90.032203999999993</c:v>
                </c:pt>
                <c:pt idx="5943">
                  <c:v>91.325203000000002</c:v>
                </c:pt>
                <c:pt idx="5944">
                  <c:v>90.827895999999996</c:v>
                </c:pt>
                <c:pt idx="5945">
                  <c:v>91.295364000000006</c:v>
                </c:pt>
                <c:pt idx="5946">
                  <c:v>92.906631000000004</c:v>
                </c:pt>
                <c:pt idx="5947">
                  <c:v>92.886741999999998</c:v>
                </c:pt>
                <c:pt idx="5948">
                  <c:v>95.094772000000006</c:v>
                </c:pt>
                <c:pt idx="5949">
                  <c:v>95.800949000000003</c:v>
                </c:pt>
                <c:pt idx="5950">
                  <c:v>94.965477000000007</c:v>
                </c:pt>
                <c:pt idx="5951">
                  <c:v>94.577575999999993</c:v>
                </c:pt>
                <c:pt idx="5952">
                  <c:v>95.343429999999998</c:v>
                </c:pt>
                <c:pt idx="5953">
                  <c:v>93.334311999999997</c:v>
                </c:pt>
                <c:pt idx="5954">
                  <c:v>93.831619000000003</c:v>
                </c:pt>
                <c:pt idx="5955">
                  <c:v>92.598304999999996</c:v>
                </c:pt>
                <c:pt idx="5956">
                  <c:v>92.896682999999996</c:v>
                </c:pt>
                <c:pt idx="5957">
                  <c:v>92.817115999999999</c:v>
                </c:pt>
                <c:pt idx="5958">
                  <c:v>93.891295999999997</c:v>
                </c:pt>
                <c:pt idx="5959">
                  <c:v>93.702315999999996</c:v>
                </c:pt>
                <c:pt idx="5960">
                  <c:v>93.493454</c:v>
                </c:pt>
                <c:pt idx="5961">
                  <c:v>93.344261000000003</c:v>
                </c:pt>
                <c:pt idx="5962">
                  <c:v>93.622748999999999</c:v>
                </c:pt>
                <c:pt idx="5963">
                  <c:v>93.592911000000001</c:v>
                </c:pt>
                <c:pt idx="5964">
                  <c:v>93.294533000000001</c:v>
                </c:pt>
                <c:pt idx="5965">
                  <c:v>91.941856000000001</c:v>
                </c:pt>
                <c:pt idx="5966">
                  <c:v>92.508788999999993</c:v>
                </c:pt>
                <c:pt idx="5967">
                  <c:v>91.583800999999994</c:v>
                </c:pt>
                <c:pt idx="5968">
                  <c:v>90.837836999999993</c:v>
                </c:pt>
                <c:pt idx="5969">
                  <c:v>91.285415999999998</c:v>
                </c:pt>
                <c:pt idx="5970">
                  <c:v>90.628974999999997</c:v>
                </c:pt>
                <c:pt idx="5971">
                  <c:v>90.231125000000006</c:v>
                </c:pt>
                <c:pt idx="5972">
                  <c:v>91.603690999999998</c:v>
                </c:pt>
                <c:pt idx="5973">
                  <c:v>92.220352000000005</c:v>
                </c:pt>
                <c:pt idx="5974">
                  <c:v>92.081100000000006</c:v>
                </c:pt>
                <c:pt idx="5975">
                  <c:v>90.081940000000003</c:v>
                </c:pt>
                <c:pt idx="5976">
                  <c:v>88.391098</c:v>
                </c:pt>
                <c:pt idx="5977">
                  <c:v>88.440826000000001</c:v>
                </c:pt>
                <c:pt idx="5978">
                  <c:v>87.535728000000006</c:v>
                </c:pt>
                <c:pt idx="5979">
                  <c:v>87.665030999999999</c:v>
                </c:pt>
                <c:pt idx="5980">
                  <c:v>82.532837000000001</c:v>
                </c:pt>
                <c:pt idx="5981">
                  <c:v>82.662132</c:v>
                </c:pt>
                <c:pt idx="5982">
                  <c:v>82.194671999999997</c:v>
                </c:pt>
                <c:pt idx="5983">
                  <c:v>81.727203000000003</c:v>
                </c:pt>
                <c:pt idx="5984">
                  <c:v>82.433372000000006</c:v>
                </c:pt>
                <c:pt idx="5985">
                  <c:v>83.527450999999999</c:v>
                </c:pt>
                <c:pt idx="5986">
                  <c:v>83.169387999999998</c:v>
                </c:pt>
                <c:pt idx="5987">
                  <c:v>84.293296999999995</c:v>
                </c:pt>
                <c:pt idx="5988">
                  <c:v>82.552727000000004</c:v>
                </c:pt>
                <c:pt idx="5989">
                  <c:v>82.403533999999993</c:v>
                </c:pt>
                <c:pt idx="5990">
                  <c:v>82.045479</c:v>
                </c:pt>
                <c:pt idx="5991">
                  <c:v>83.109711000000004</c:v>
                </c:pt>
                <c:pt idx="5992">
                  <c:v>82.662132</c:v>
                </c:pt>
                <c:pt idx="5993">
                  <c:v>83.547340000000005</c:v>
                </c:pt>
                <c:pt idx="5994">
                  <c:v>84.183891000000003</c:v>
                </c:pt>
                <c:pt idx="5995">
                  <c:v>83.676636000000002</c:v>
                </c:pt>
                <c:pt idx="5996">
                  <c:v>83.050033999999997</c:v>
                </c:pt>
                <c:pt idx="5997">
                  <c:v>84.631469999999993</c:v>
                </c:pt>
                <c:pt idx="5998">
                  <c:v>84.024749999999997</c:v>
                </c:pt>
                <c:pt idx="5999">
                  <c:v>82.552727000000004</c:v>
                </c:pt>
                <c:pt idx="6000">
                  <c:v>81.130431999999999</c:v>
                </c:pt>
                <c:pt idx="6001">
                  <c:v>80.105987999999996</c:v>
                </c:pt>
                <c:pt idx="6002">
                  <c:v>79.857330000000005</c:v>
                </c:pt>
                <c:pt idx="6003">
                  <c:v>79.389861999999994</c:v>
                </c:pt>
                <c:pt idx="6004">
                  <c:v>79.479377999999997</c:v>
                </c:pt>
                <c:pt idx="6005">
                  <c:v>80.971298000000004</c:v>
                </c:pt>
                <c:pt idx="6006">
                  <c:v>80.981239000000002</c:v>
                </c:pt>
                <c:pt idx="6007">
                  <c:v>81.448707999999996</c:v>
                </c:pt>
                <c:pt idx="6008">
                  <c:v>81.936072999999993</c:v>
                </c:pt>
                <c:pt idx="6009">
                  <c:v>83.805938999999995</c:v>
                </c:pt>
                <c:pt idx="6010">
                  <c:v>82.751648000000003</c:v>
                </c:pt>
                <c:pt idx="6011">
                  <c:v>84.014809</c:v>
                </c:pt>
                <c:pt idx="6012">
                  <c:v>84.561843999999994</c:v>
                </c:pt>
                <c:pt idx="6013">
                  <c:v>86.292465000000007</c:v>
                </c:pt>
                <c:pt idx="6014">
                  <c:v>86.720153999999994</c:v>
                </c:pt>
                <c:pt idx="6015">
                  <c:v>86.819610999999995</c:v>
                </c:pt>
                <c:pt idx="6016">
                  <c:v>86.183059999999998</c:v>
                </c:pt>
                <c:pt idx="6017">
                  <c:v>84.233620000000002</c:v>
                </c:pt>
                <c:pt idx="6018">
                  <c:v>84.671249000000003</c:v>
                </c:pt>
                <c:pt idx="6019">
                  <c:v>85.556458000000006</c:v>
                </c:pt>
                <c:pt idx="6020">
                  <c:v>86.978752</c:v>
                </c:pt>
                <c:pt idx="6021">
                  <c:v>86.193008000000006</c:v>
                </c:pt>
                <c:pt idx="6022">
                  <c:v>85.834946000000002</c:v>
                </c:pt>
                <c:pt idx="6023">
                  <c:v>87.217453000000006</c:v>
                </c:pt>
                <c:pt idx="6024">
                  <c:v>85.3078</c:v>
                </c:pt>
                <c:pt idx="6025">
                  <c:v>85.138717999999997</c:v>
                </c:pt>
                <c:pt idx="6026">
                  <c:v>85.327697999999998</c:v>
                </c:pt>
                <c:pt idx="6027">
                  <c:v>84.720978000000002</c:v>
                </c:pt>
                <c:pt idx="6028">
                  <c:v>85.785217000000003</c:v>
                </c:pt>
                <c:pt idx="6029">
                  <c:v>86.650527999999994</c:v>
                </c:pt>
                <c:pt idx="6030">
                  <c:v>87.486000000000004</c:v>
                </c:pt>
                <c:pt idx="6031">
                  <c:v>87.505889999999994</c:v>
                </c:pt>
                <c:pt idx="6032">
                  <c:v>87.883842000000001</c:v>
                </c:pt>
                <c:pt idx="6033">
                  <c:v>87.625243999999995</c:v>
                </c:pt>
                <c:pt idx="6034">
                  <c:v>86.163169999999994</c:v>
                </c:pt>
                <c:pt idx="6035">
                  <c:v>85.834946000000002</c:v>
                </c:pt>
                <c:pt idx="6036">
                  <c:v>85.347588000000002</c:v>
                </c:pt>
                <c:pt idx="6037">
                  <c:v>85.626075999999998</c:v>
                </c:pt>
                <c:pt idx="6038">
                  <c:v>85.884674000000004</c:v>
                </c:pt>
                <c:pt idx="6039">
                  <c:v>86.133330999999998</c:v>
                </c:pt>
                <c:pt idx="6040">
                  <c:v>86.610741000000004</c:v>
                </c:pt>
                <c:pt idx="6041">
                  <c:v>87.088158000000007</c:v>
                </c:pt>
                <c:pt idx="6042">
                  <c:v>86.899178000000006</c:v>
                </c:pt>
                <c:pt idx="6043">
                  <c:v>87.555626000000004</c:v>
                </c:pt>
                <c:pt idx="6044">
                  <c:v>86.899178000000006</c:v>
                </c:pt>
                <c:pt idx="6045">
                  <c:v>84.094375999999997</c:v>
                </c:pt>
                <c:pt idx="6046">
                  <c:v>80.861892999999995</c:v>
                </c:pt>
                <c:pt idx="6047">
                  <c:v>81.697365000000005</c:v>
                </c:pt>
                <c:pt idx="6048">
                  <c:v>81.677466999999993</c:v>
                </c:pt>
                <c:pt idx="6049">
                  <c:v>81.677466999999993</c:v>
                </c:pt>
                <c:pt idx="6050">
                  <c:v>81.677466999999993</c:v>
                </c:pt>
                <c:pt idx="6051">
                  <c:v>81.677466999999993</c:v>
                </c:pt>
                <c:pt idx="6052">
                  <c:v>81.269997000000004</c:v>
                </c:pt>
                <c:pt idx="6053">
                  <c:v>76.910004000000001</c:v>
                </c:pt>
                <c:pt idx="6054">
                  <c:v>78.269997000000004</c:v>
                </c:pt>
                <c:pt idx="6055">
                  <c:v>76.150002000000001</c:v>
                </c:pt>
                <c:pt idx="6056">
                  <c:v>75.589995999999999</c:v>
                </c:pt>
                <c:pt idx="6057">
                  <c:v>72.470000999999996</c:v>
                </c:pt>
                <c:pt idx="6058">
                  <c:v>75.080001999999993</c:v>
                </c:pt>
                <c:pt idx="6059">
                  <c:v>76.129997000000003</c:v>
                </c:pt>
                <c:pt idx="6060">
                  <c:v>76.430000000000007</c:v>
                </c:pt>
                <c:pt idx="6061">
                  <c:v>76.360000999999997</c:v>
                </c:pt>
                <c:pt idx="6062">
                  <c:v>75.080001999999993</c:v>
                </c:pt>
                <c:pt idx="6063">
                  <c:v>73.300003000000004</c:v>
                </c:pt>
                <c:pt idx="6064">
                  <c:v>73.629997000000003</c:v>
                </c:pt>
                <c:pt idx="6065">
                  <c:v>71.970000999999996</c:v>
                </c:pt>
                <c:pt idx="6066">
                  <c:v>72.150002000000001</c:v>
                </c:pt>
                <c:pt idx="6067">
                  <c:v>72.319999999999993</c:v>
                </c:pt>
                <c:pt idx="6068">
                  <c:v>74.169998000000007</c:v>
                </c:pt>
                <c:pt idx="6069">
                  <c:v>76.720000999999996</c:v>
                </c:pt>
                <c:pt idx="6070">
                  <c:v>75.129997000000003</c:v>
                </c:pt>
                <c:pt idx="6071">
                  <c:v>75.129997000000003</c:v>
                </c:pt>
                <c:pt idx="6072">
                  <c:v>74.550003000000004</c:v>
                </c:pt>
                <c:pt idx="6073">
                  <c:v>73.419998000000007</c:v>
                </c:pt>
                <c:pt idx="6074">
                  <c:v>75.349997999999999</c:v>
                </c:pt>
                <c:pt idx="6075">
                  <c:v>75.589995999999999</c:v>
                </c:pt>
                <c:pt idx="6076">
                  <c:v>75.830001999999993</c:v>
                </c:pt>
                <c:pt idx="6077">
                  <c:v>73.620002999999997</c:v>
                </c:pt>
                <c:pt idx="6078">
                  <c:v>73.800003000000004</c:v>
                </c:pt>
                <c:pt idx="6079">
                  <c:v>71.599997999999999</c:v>
                </c:pt>
                <c:pt idx="6080">
                  <c:v>72.5</c:v>
                </c:pt>
                <c:pt idx="6081">
                  <c:v>71.440002000000007</c:v>
                </c:pt>
                <c:pt idx="6082">
                  <c:v>72.699996999999996</c:v>
                </c:pt>
                <c:pt idx="6083">
                  <c:v>70.150002000000001</c:v>
                </c:pt>
                <c:pt idx="6084">
                  <c:v>72.720000999999996</c:v>
                </c:pt>
                <c:pt idx="6085">
                  <c:v>74.269997000000004</c:v>
                </c:pt>
                <c:pt idx="6086">
                  <c:v>73.389999000000003</c:v>
                </c:pt>
                <c:pt idx="6087">
                  <c:v>74.360000999999997</c:v>
                </c:pt>
                <c:pt idx="6088">
                  <c:v>74.959998999999996</c:v>
                </c:pt>
                <c:pt idx="6089">
                  <c:v>75</c:v>
                </c:pt>
                <c:pt idx="6090">
                  <c:v>75.370002999999997</c:v>
                </c:pt>
                <c:pt idx="6091">
                  <c:v>75.529999000000004</c:v>
                </c:pt>
                <c:pt idx="6092">
                  <c:v>74.650002000000001</c:v>
                </c:pt>
                <c:pt idx="6093">
                  <c:v>74.230002999999996</c:v>
                </c:pt>
                <c:pt idx="6094">
                  <c:v>74.559997999999993</c:v>
                </c:pt>
                <c:pt idx="6095">
                  <c:v>75.400002000000001</c:v>
                </c:pt>
                <c:pt idx="6096">
                  <c:v>76.550003000000004</c:v>
                </c:pt>
                <c:pt idx="6097">
                  <c:v>76.430000000000007</c:v>
                </c:pt>
                <c:pt idx="6098">
                  <c:v>75.730002999999996</c:v>
                </c:pt>
                <c:pt idx="6099">
                  <c:v>75.809997999999993</c:v>
                </c:pt>
                <c:pt idx="6100">
                  <c:v>76.389999000000003</c:v>
                </c:pt>
                <c:pt idx="6101">
                  <c:v>77.349997999999999</c:v>
                </c:pt>
                <c:pt idx="6102">
                  <c:v>77.5</c:v>
                </c:pt>
                <c:pt idx="6103">
                  <c:v>77.739998</c:v>
                </c:pt>
                <c:pt idx="6104">
                  <c:v>77.639999000000003</c:v>
                </c:pt>
                <c:pt idx="6105">
                  <c:v>77.169998000000007</c:v>
                </c:pt>
                <c:pt idx="6106">
                  <c:v>76.730002999999996</c:v>
                </c:pt>
                <c:pt idx="6107">
                  <c:v>75.099997999999999</c:v>
                </c:pt>
                <c:pt idx="6108">
                  <c:v>76.459998999999996</c:v>
                </c:pt>
                <c:pt idx="6109">
                  <c:v>76.580001999999993</c:v>
                </c:pt>
                <c:pt idx="6110">
                  <c:v>75.849997999999999</c:v>
                </c:pt>
                <c:pt idx="6111">
                  <c:v>76.589995999999999</c:v>
                </c:pt>
                <c:pt idx="6112">
                  <c:v>75.580001999999993</c:v>
                </c:pt>
                <c:pt idx="6113">
                  <c:v>74.760002</c:v>
                </c:pt>
                <c:pt idx="6114">
                  <c:v>76</c:v>
                </c:pt>
                <c:pt idx="6115">
                  <c:v>77.400002000000001</c:v>
                </c:pt>
                <c:pt idx="6116">
                  <c:v>75.760002</c:v>
                </c:pt>
                <c:pt idx="6117">
                  <c:v>74.779999000000004</c:v>
                </c:pt>
                <c:pt idx="6118">
                  <c:v>77.069999999999993</c:v>
                </c:pt>
                <c:pt idx="6119">
                  <c:v>77.839995999999999</c:v>
                </c:pt>
                <c:pt idx="6120">
                  <c:v>79.139999000000003</c:v>
                </c:pt>
                <c:pt idx="6121">
                  <c:v>79.830001999999993</c:v>
                </c:pt>
                <c:pt idx="6122">
                  <c:v>80.400002000000001</c:v>
                </c:pt>
                <c:pt idx="6123">
                  <c:v>79.639999000000003</c:v>
                </c:pt>
                <c:pt idx="6124">
                  <c:v>79</c:v>
                </c:pt>
                <c:pt idx="6125">
                  <c:v>80.220000999999996</c:v>
                </c:pt>
                <c:pt idx="6126">
                  <c:v>80.120002999999997</c:v>
                </c:pt>
                <c:pt idx="6127">
                  <c:v>79.430000000000007</c:v>
                </c:pt>
                <c:pt idx="6128">
                  <c:v>80.989998</c:v>
                </c:pt>
                <c:pt idx="6129">
                  <c:v>81.760002</c:v>
                </c:pt>
                <c:pt idx="6130">
                  <c:v>81.5</c:v>
                </c:pt>
                <c:pt idx="6131">
                  <c:v>80.220000999999996</c:v>
                </c:pt>
                <c:pt idx="6132">
                  <c:v>80.510002</c:v>
                </c:pt>
                <c:pt idx="6133">
                  <c:v>80.139999000000003</c:v>
                </c:pt>
                <c:pt idx="6134">
                  <c:v>80.290001000000004</c:v>
                </c:pt>
                <c:pt idx="6135">
                  <c:v>78.900002000000001</c:v>
                </c:pt>
                <c:pt idx="6136">
                  <c:v>78.949996999999996</c:v>
                </c:pt>
                <c:pt idx="6137">
                  <c:v>77.440002000000007</c:v>
                </c:pt>
                <c:pt idx="6138">
                  <c:v>76.870002999999997</c:v>
                </c:pt>
                <c:pt idx="6139">
                  <c:v>79.089995999999999</c:v>
                </c:pt>
                <c:pt idx="6140">
                  <c:v>80.690002000000007</c:v>
                </c:pt>
                <c:pt idx="6141">
                  <c:v>81.569999999999993</c:v>
                </c:pt>
                <c:pt idx="6142">
                  <c:v>81.919998000000007</c:v>
                </c:pt>
                <c:pt idx="6143">
                  <c:v>81.669998000000007</c:v>
                </c:pt>
                <c:pt idx="6144">
                  <c:v>82.050003000000004</c:v>
                </c:pt>
                <c:pt idx="6145">
                  <c:v>83.32</c:v>
                </c:pt>
                <c:pt idx="6146">
                  <c:v>83.32</c:v>
                </c:pt>
                <c:pt idx="6147">
                  <c:v>84.5</c:v>
                </c:pt>
                <c:pt idx="6148">
                  <c:v>85.57</c:v>
                </c:pt>
                <c:pt idx="6149">
                  <c:v>85.529999000000004</c:v>
                </c:pt>
                <c:pt idx="6150">
                  <c:v>84.459998999999996</c:v>
                </c:pt>
                <c:pt idx="6151">
                  <c:v>83.110000999999997</c:v>
                </c:pt>
                <c:pt idx="6152">
                  <c:v>82.110000999999997</c:v>
                </c:pt>
                <c:pt idx="6153">
                  <c:v>80.410004000000001</c:v>
                </c:pt>
                <c:pt idx="6154">
                  <c:v>79.419998000000007</c:v>
                </c:pt>
                <c:pt idx="6155">
                  <c:v>78.639999000000003</c:v>
                </c:pt>
                <c:pt idx="6156">
                  <c:v>79.389999000000003</c:v>
                </c:pt>
                <c:pt idx="6157">
                  <c:v>81</c:v>
                </c:pt>
                <c:pt idx="6158">
                  <c:v>79.419998000000007</c:v>
                </c:pt>
                <c:pt idx="6159">
                  <c:v>78.879997000000003</c:v>
                </c:pt>
                <c:pt idx="6160">
                  <c:v>78.389999000000003</c:v>
                </c:pt>
                <c:pt idx="6161">
                  <c:v>79.190002000000007</c:v>
                </c:pt>
                <c:pt idx="6162">
                  <c:v>77.610000999999997</c:v>
                </c:pt>
                <c:pt idx="6163">
                  <c:v>76.809997999999993</c:v>
                </c:pt>
                <c:pt idx="6164">
                  <c:v>76.559997999999993</c:v>
                </c:pt>
                <c:pt idx="6165">
                  <c:v>79</c:v>
                </c:pt>
                <c:pt idx="6166">
                  <c:v>77.599997999999999</c:v>
                </c:pt>
                <c:pt idx="6167">
                  <c:v>77.830001999999993</c:v>
                </c:pt>
                <c:pt idx="6168">
                  <c:v>78.669998000000007</c:v>
                </c:pt>
                <c:pt idx="6169">
                  <c:v>78.220000999999996</c:v>
                </c:pt>
                <c:pt idx="6170">
                  <c:v>78.019997000000004</c:v>
                </c:pt>
                <c:pt idx="6171">
                  <c:v>75.730002999999996</c:v>
                </c:pt>
                <c:pt idx="6172">
                  <c:v>77.360000999999997</c:v>
                </c:pt>
                <c:pt idx="6173">
                  <c:v>76.599997999999999</c:v>
                </c:pt>
                <c:pt idx="6174">
                  <c:v>76.379997000000003</c:v>
                </c:pt>
                <c:pt idx="6175">
                  <c:v>72.870002999999997</c:v>
                </c:pt>
                <c:pt idx="6176">
                  <c:v>74.199996999999996</c:v>
                </c:pt>
                <c:pt idx="6177">
                  <c:v>74.300003000000004</c:v>
                </c:pt>
                <c:pt idx="6178">
                  <c:v>73.330001999999993</c:v>
                </c:pt>
                <c:pt idx="6179">
                  <c:v>74.300003000000004</c:v>
                </c:pt>
                <c:pt idx="6180">
                  <c:v>72.599997999999999</c:v>
                </c:pt>
                <c:pt idx="6181">
                  <c:v>72.330001999999993</c:v>
                </c:pt>
                <c:pt idx="6182">
                  <c:v>74.279999000000004</c:v>
                </c:pt>
                <c:pt idx="6183">
                  <c:v>73.430000000000007</c:v>
                </c:pt>
                <c:pt idx="6184">
                  <c:v>74.239998</c:v>
                </c:pt>
                <c:pt idx="6185">
                  <c:v>73.279999000000004</c:v>
                </c:pt>
                <c:pt idx="6186">
                  <c:v>71.260002</c:v>
                </c:pt>
                <c:pt idx="6187">
                  <c:v>71</c:v>
                </c:pt>
                <c:pt idx="6188">
                  <c:v>70.720000999999996</c:v>
                </c:pt>
                <c:pt idx="6189">
                  <c:v>70.139999000000003</c:v>
                </c:pt>
                <c:pt idx="6190">
                  <c:v>71.410004000000001</c:v>
                </c:pt>
                <c:pt idx="6191">
                  <c:v>73.940002000000007</c:v>
                </c:pt>
                <c:pt idx="6192">
                  <c:v>74.910004000000001</c:v>
                </c:pt>
                <c:pt idx="6193">
                  <c:v>75.739998</c:v>
                </c:pt>
                <c:pt idx="6194">
                  <c:v>76.889999000000003</c:v>
                </c:pt>
                <c:pt idx="6195">
                  <c:v>75.449996999999996</c:v>
                </c:pt>
                <c:pt idx="6196">
                  <c:v>76.309997999999993</c:v>
                </c:pt>
                <c:pt idx="6197">
                  <c:v>76.139999000000003</c:v>
                </c:pt>
                <c:pt idx="6198">
                  <c:v>76.370002999999997</c:v>
                </c:pt>
                <c:pt idx="6199">
                  <c:v>76.860000999999997</c:v>
                </c:pt>
                <c:pt idx="6200">
                  <c:v>75.449996999999996</c:v>
                </c:pt>
                <c:pt idx="6201">
                  <c:v>76.040001000000004</c:v>
                </c:pt>
                <c:pt idx="6202">
                  <c:v>77.379997000000003</c:v>
                </c:pt>
                <c:pt idx="6203">
                  <c:v>78.160004000000001</c:v>
                </c:pt>
                <c:pt idx="6204">
                  <c:v>77.139999000000003</c:v>
                </c:pt>
                <c:pt idx="6205">
                  <c:v>76.910004000000001</c:v>
                </c:pt>
                <c:pt idx="6206">
                  <c:v>76.699996999999996</c:v>
                </c:pt>
                <c:pt idx="6207">
                  <c:v>74.819999999999993</c:v>
                </c:pt>
                <c:pt idx="6208">
                  <c:v>73.120002999999997</c:v>
                </c:pt>
                <c:pt idx="6209">
                  <c:v>73.309997999999993</c:v>
                </c:pt>
                <c:pt idx="6210">
                  <c:v>74.919998000000007</c:v>
                </c:pt>
                <c:pt idx="6211">
                  <c:v>72.989998</c:v>
                </c:pt>
                <c:pt idx="6212">
                  <c:v>72.919998000000007</c:v>
                </c:pt>
                <c:pt idx="6213">
                  <c:v>71.25</c:v>
                </c:pt>
                <c:pt idx="6214">
                  <c:v>71.150002000000001</c:v>
                </c:pt>
                <c:pt idx="6215">
                  <c:v>70.989998</c:v>
                </c:pt>
                <c:pt idx="6216">
                  <c:v>70.760002</c:v>
                </c:pt>
                <c:pt idx="6217">
                  <c:v>70.699996999999996</c:v>
                </c:pt>
                <c:pt idx="6218">
                  <c:v>72.220000999999996</c:v>
                </c:pt>
                <c:pt idx="6219">
                  <c:v>73.730002999999996</c:v>
                </c:pt>
                <c:pt idx="6220">
                  <c:v>74.709998999999996</c:v>
                </c:pt>
                <c:pt idx="6221">
                  <c:v>75</c:v>
                </c:pt>
                <c:pt idx="6222">
                  <c:v>74.180000000000007</c:v>
                </c:pt>
                <c:pt idx="6223">
                  <c:v>74.699996999999996</c:v>
                </c:pt>
                <c:pt idx="6224">
                  <c:v>74.550003000000004</c:v>
                </c:pt>
                <c:pt idx="6225">
                  <c:v>75.480002999999996</c:v>
                </c:pt>
                <c:pt idx="6226">
                  <c:v>75.040001000000004</c:v>
                </c:pt>
                <c:pt idx="6227">
                  <c:v>75.620002999999997</c:v>
                </c:pt>
                <c:pt idx="6228">
                  <c:v>73.760002</c:v>
                </c:pt>
                <c:pt idx="6229">
                  <c:v>73.849997999999999</c:v>
                </c:pt>
                <c:pt idx="6230">
                  <c:v>73.889999000000003</c:v>
                </c:pt>
                <c:pt idx="6231">
                  <c:v>72.339995999999999</c:v>
                </c:pt>
                <c:pt idx="6232">
                  <c:v>75.019997000000004</c:v>
                </c:pt>
                <c:pt idx="6233">
                  <c:v>74.610000999999997</c:v>
                </c:pt>
                <c:pt idx="6234">
                  <c:v>74.849997999999999</c:v>
                </c:pt>
                <c:pt idx="6235">
                  <c:v>74.349997999999999</c:v>
                </c:pt>
                <c:pt idx="6236">
                  <c:v>75.779999000000004</c:v>
                </c:pt>
                <c:pt idx="6237">
                  <c:v>78</c:v>
                </c:pt>
                <c:pt idx="6238">
                  <c:v>77.989998</c:v>
                </c:pt>
                <c:pt idx="6239">
                  <c:v>78.239998</c:v>
                </c:pt>
                <c:pt idx="6240">
                  <c:v>77.389999000000003</c:v>
                </c:pt>
                <c:pt idx="6241">
                  <c:v>78</c:v>
                </c:pt>
                <c:pt idx="6242">
                  <c:v>78.699996999999996</c:v>
                </c:pt>
                <c:pt idx="6243">
                  <c:v>77.620002999999997</c:v>
                </c:pt>
                <c:pt idx="6244">
                  <c:v>77.760002</c:v>
                </c:pt>
                <c:pt idx="6245">
                  <c:v>78.120002999999997</c:v>
                </c:pt>
                <c:pt idx="6246">
                  <c:v>77.959998999999996</c:v>
                </c:pt>
                <c:pt idx="6247">
                  <c:v>77.559997999999993</c:v>
                </c:pt>
                <c:pt idx="6248">
                  <c:v>78.389999000000003</c:v>
                </c:pt>
                <c:pt idx="6249">
                  <c:v>78.589995999999999</c:v>
                </c:pt>
                <c:pt idx="6250">
                  <c:v>78.900002000000001</c:v>
                </c:pt>
                <c:pt idx="6251">
                  <c:v>78.180000000000007</c:v>
                </c:pt>
                <c:pt idx="6252">
                  <c:v>77.430000000000007</c:v>
                </c:pt>
                <c:pt idx="6253">
                  <c:v>76.5</c:v>
                </c:pt>
                <c:pt idx="6254">
                  <c:v>75.580001999999993</c:v>
                </c:pt>
                <c:pt idx="6255">
                  <c:v>75.75</c:v>
                </c:pt>
                <c:pt idx="6256">
                  <c:v>76.599997999999999</c:v>
                </c:pt>
                <c:pt idx="6257">
                  <c:v>77.339995999999999</c:v>
                </c:pt>
                <c:pt idx="6258">
                  <c:v>76.989998</c:v>
                </c:pt>
                <c:pt idx="6259">
                  <c:v>76.300003000000004</c:v>
                </c:pt>
                <c:pt idx="6260">
                  <c:v>75.489998</c:v>
                </c:pt>
                <c:pt idx="6261">
                  <c:v>73.519997000000004</c:v>
                </c:pt>
                <c:pt idx="6262">
                  <c:v>72.199996999999996</c:v>
                </c:pt>
                <c:pt idx="6263">
                  <c:v>71.800003000000004</c:v>
                </c:pt>
                <c:pt idx="6264">
                  <c:v>72.029999000000004</c:v>
                </c:pt>
                <c:pt idx="6265">
                  <c:v>74.199996999999996</c:v>
                </c:pt>
                <c:pt idx="6266">
                  <c:v>75.080001999999993</c:v>
                </c:pt>
                <c:pt idx="6267">
                  <c:v>75.069999999999993</c:v>
                </c:pt>
                <c:pt idx="6268">
                  <c:v>75.019997000000004</c:v>
                </c:pt>
                <c:pt idx="6269">
                  <c:v>72.569999999999993</c:v>
                </c:pt>
                <c:pt idx="6270">
                  <c:v>72.800003000000004</c:v>
                </c:pt>
                <c:pt idx="6271">
                  <c:v>73.099997999999999</c:v>
                </c:pt>
                <c:pt idx="6272">
                  <c:v>73.459998999999996</c:v>
                </c:pt>
                <c:pt idx="6273">
                  <c:v>74.370002999999997</c:v>
                </c:pt>
                <c:pt idx="6274">
                  <c:v>73.830001999999993</c:v>
                </c:pt>
                <c:pt idx="6275">
                  <c:v>73.379997000000003</c:v>
                </c:pt>
                <c:pt idx="6276">
                  <c:v>72.559997999999993</c:v>
                </c:pt>
                <c:pt idx="6277">
                  <c:v>71.970000999999996</c:v>
                </c:pt>
                <c:pt idx="6278">
                  <c:v>72.5</c:v>
                </c:pt>
                <c:pt idx="6279">
                  <c:v>72.410004000000001</c:v>
                </c:pt>
                <c:pt idx="6280">
                  <c:v>74.099997999999999</c:v>
                </c:pt>
                <c:pt idx="6281">
                  <c:v>74.5</c:v>
                </c:pt>
                <c:pt idx="6282">
                  <c:v>74.889999000000003</c:v>
                </c:pt>
                <c:pt idx="6283">
                  <c:v>75.610000999999997</c:v>
                </c:pt>
                <c:pt idx="6284">
                  <c:v>75.940002000000007</c:v>
                </c:pt>
                <c:pt idx="6285">
                  <c:v>76.099997999999999</c:v>
                </c:pt>
                <c:pt idx="6286">
                  <c:v>76.019997000000004</c:v>
                </c:pt>
                <c:pt idx="6287">
                  <c:v>76.760002</c:v>
                </c:pt>
                <c:pt idx="6288">
                  <c:v>77.029999000000004</c:v>
                </c:pt>
                <c:pt idx="6289">
                  <c:v>77.139999000000003</c:v>
                </c:pt>
                <c:pt idx="6290">
                  <c:v>77.550003000000004</c:v>
                </c:pt>
                <c:pt idx="6291">
                  <c:v>78</c:v>
                </c:pt>
                <c:pt idx="6292">
                  <c:v>77.940002000000007</c:v>
                </c:pt>
                <c:pt idx="6293">
                  <c:v>77.800003000000004</c:v>
                </c:pt>
                <c:pt idx="6294">
                  <c:v>77.349997999999999</c:v>
                </c:pt>
                <c:pt idx="6295">
                  <c:v>77.980002999999996</c:v>
                </c:pt>
                <c:pt idx="6296">
                  <c:v>77.589995999999999</c:v>
                </c:pt>
                <c:pt idx="6297">
                  <c:v>76.029999000000004</c:v>
                </c:pt>
                <c:pt idx="6298">
                  <c:v>75.660004000000001</c:v>
                </c:pt>
                <c:pt idx="6299">
                  <c:v>76.150002000000001</c:v>
                </c:pt>
                <c:pt idx="6300">
                  <c:v>77.199996999999996</c:v>
                </c:pt>
                <c:pt idx="6301">
                  <c:v>78.410004000000001</c:v>
                </c:pt>
                <c:pt idx="6302">
                  <c:v>77.400002000000001</c:v>
                </c:pt>
                <c:pt idx="6303">
                  <c:v>75.949996999999996</c:v>
                </c:pt>
                <c:pt idx="6304">
                  <c:v>76.010002</c:v>
                </c:pt>
                <c:pt idx="6305">
                  <c:v>76.300003000000004</c:v>
                </c:pt>
                <c:pt idx="6306">
                  <c:v>76</c:v>
                </c:pt>
                <c:pt idx="6307">
                  <c:v>74.040001000000004</c:v>
                </c:pt>
                <c:pt idx="6308">
                  <c:v>73.120002999999997</c:v>
                </c:pt>
                <c:pt idx="6309">
                  <c:v>73.449996999999996</c:v>
                </c:pt>
                <c:pt idx="6310">
                  <c:v>73.120002999999997</c:v>
                </c:pt>
                <c:pt idx="6311">
                  <c:v>73.849997999999999</c:v>
                </c:pt>
                <c:pt idx="6312">
                  <c:v>74.459998999999996</c:v>
                </c:pt>
                <c:pt idx="6313">
                  <c:v>74</c:v>
                </c:pt>
                <c:pt idx="6314">
                  <c:v>73.260002</c:v>
                </c:pt>
                <c:pt idx="6315">
                  <c:v>72.639999000000003</c:v>
                </c:pt>
                <c:pt idx="6316">
                  <c:v>72.900002000000001</c:v>
                </c:pt>
                <c:pt idx="6317">
                  <c:v>71.809997999999993</c:v>
                </c:pt>
                <c:pt idx="6318">
                  <c:v>71.510002</c:v>
                </c:pt>
                <c:pt idx="6319">
                  <c:v>70.910004000000001</c:v>
                </c:pt>
                <c:pt idx="6320">
                  <c:v>72.309997999999993</c:v>
                </c:pt>
                <c:pt idx="6321">
                  <c:v>71.760002</c:v>
                </c:pt>
                <c:pt idx="6322">
                  <c:v>72.559997999999993</c:v>
                </c:pt>
                <c:pt idx="6323">
                  <c:v>72.059997999999993</c:v>
                </c:pt>
                <c:pt idx="6324">
                  <c:v>70.870002999999997</c:v>
                </c:pt>
                <c:pt idx="6325">
                  <c:v>70.220000999999996</c:v>
                </c:pt>
                <c:pt idx="6326">
                  <c:v>69.5</c:v>
                </c:pt>
                <c:pt idx="6327">
                  <c:v>70.160004000000001</c:v>
                </c:pt>
                <c:pt idx="6328">
                  <c:v>71.5</c:v>
                </c:pt>
                <c:pt idx="6329">
                  <c:v>72.239998</c:v>
                </c:pt>
                <c:pt idx="6330">
                  <c:v>72.209998999999996</c:v>
                </c:pt>
                <c:pt idx="6331">
                  <c:v>72.620002999999997</c:v>
                </c:pt>
                <c:pt idx="6332">
                  <c:v>72.889999000000003</c:v>
                </c:pt>
                <c:pt idx="6333">
                  <c:v>72.879997000000003</c:v>
                </c:pt>
                <c:pt idx="6334">
                  <c:v>73.400002000000001</c:v>
                </c:pt>
                <c:pt idx="6335">
                  <c:v>73.400002000000001</c:v>
                </c:pt>
                <c:pt idx="6336">
                  <c:v>72.699996999999996</c:v>
                </c:pt>
                <c:pt idx="6337">
                  <c:v>72.930000000000007</c:v>
                </c:pt>
                <c:pt idx="6338">
                  <c:v>73.5</c:v>
                </c:pt>
                <c:pt idx="6339">
                  <c:v>72.400002000000001</c:v>
                </c:pt>
                <c:pt idx="6340">
                  <c:v>73.5</c:v>
                </c:pt>
                <c:pt idx="6341">
                  <c:v>73.300003000000004</c:v>
                </c:pt>
                <c:pt idx="6342">
                  <c:v>73.589995999999999</c:v>
                </c:pt>
                <c:pt idx="6343">
                  <c:v>74.160004000000001</c:v>
                </c:pt>
                <c:pt idx="6344">
                  <c:v>74.379997000000003</c:v>
                </c:pt>
                <c:pt idx="6345">
                  <c:v>74.620002999999997</c:v>
                </c:pt>
                <c:pt idx="6346">
                  <c:v>74.610000999999997</c:v>
                </c:pt>
                <c:pt idx="6347">
                  <c:v>74.989998</c:v>
                </c:pt>
                <c:pt idx="6348">
                  <c:v>74.529999000000004</c:v>
                </c:pt>
                <c:pt idx="6349">
                  <c:v>74.580001999999993</c:v>
                </c:pt>
                <c:pt idx="6350">
                  <c:v>74.370002999999997</c:v>
                </c:pt>
                <c:pt idx="6351">
                  <c:v>74.589995999999999</c:v>
                </c:pt>
                <c:pt idx="6352">
                  <c:v>74.739998</c:v>
                </c:pt>
                <c:pt idx="6353">
                  <c:v>74.589995999999999</c:v>
                </c:pt>
                <c:pt idx="6354">
                  <c:v>74.900002000000001</c:v>
                </c:pt>
                <c:pt idx="6355">
                  <c:v>74.669998000000007</c:v>
                </c:pt>
                <c:pt idx="6356">
                  <c:v>75.230002999999996</c:v>
                </c:pt>
                <c:pt idx="6357">
                  <c:v>74.190002000000007</c:v>
                </c:pt>
                <c:pt idx="6358">
                  <c:v>72.989998</c:v>
                </c:pt>
                <c:pt idx="6359">
                  <c:v>72.75</c:v>
                </c:pt>
                <c:pt idx="6360">
                  <c:v>73.389999000000003</c:v>
                </c:pt>
                <c:pt idx="6361">
                  <c:v>72.760002</c:v>
                </c:pt>
                <c:pt idx="6362">
                  <c:v>72.169998000000007</c:v>
                </c:pt>
                <c:pt idx="6363">
                  <c:v>71.610000999999997</c:v>
                </c:pt>
                <c:pt idx="6364">
                  <c:v>70.989998</c:v>
                </c:pt>
                <c:pt idx="6365">
                  <c:v>72.529999000000004</c:v>
                </c:pt>
                <c:pt idx="6366">
                  <c:v>72.069999999999993</c:v>
                </c:pt>
                <c:pt idx="6367">
                  <c:v>70.889999000000003</c:v>
                </c:pt>
                <c:pt idx="6368">
                  <c:v>73.260002</c:v>
                </c:pt>
                <c:pt idx="6369">
                  <c:v>75.779999000000004</c:v>
                </c:pt>
                <c:pt idx="6370">
                  <c:v>76.180000000000007</c:v>
                </c:pt>
                <c:pt idx="6371">
                  <c:v>76.430000000000007</c:v>
                </c:pt>
                <c:pt idx="6372">
                  <c:v>76.889999000000003</c:v>
                </c:pt>
                <c:pt idx="6373">
                  <c:v>76.650002000000001</c:v>
                </c:pt>
                <c:pt idx="6374">
                  <c:v>76.860000999999997</c:v>
                </c:pt>
                <c:pt idx="6375">
                  <c:v>76.870002999999997</c:v>
                </c:pt>
                <c:pt idx="6376">
                  <c:v>77.389999000000003</c:v>
                </c:pt>
                <c:pt idx="6377">
                  <c:v>78.419998000000007</c:v>
                </c:pt>
                <c:pt idx="6378">
                  <c:v>78.430000000000007</c:v>
                </c:pt>
                <c:pt idx="6379">
                  <c:v>78.169998000000007</c:v>
                </c:pt>
                <c:pt idx="6380">
                  <c:v>77.290001000000004</c:v>
                </c:pt>
                <c:pt idx="6381">
                  <c:v>77.760002</c:v>
                </c:pt>
                <c:pt idx="6382">
                  <c:v>78.650002000000001</c:v>
                </c:pt>
                <c:pt idx="6383">
                  <c:v>79.529999000000004</c:v>
                </c:pt>
                <c:pt idx="6384">
                  <c:v>78.599997999999999</c:v>
                </c:pt>
                <c:pt idx="6385">
                  <c:v>77.680000000000007</c:v>
                </c:pt>
                <c:pt idx="6386">
                  <c:v>78.010002</c:v>
                </c:pt>
                <c:pt idx="6387">
                  <c:v>79.300003000000004</c:v>
                </c:pt>
                <c:pt idx="6388">
                  <c:v>79.730002999999996</c:v>
                </c:pt>
                <c:pt idx="6389">
                  <c:v>80.669998000000007</c:v>
                </c:pt>
                <c:pt idx="6390">
                  <c:v>80.919998000000007</c:v>
                </c:pt>
                <c:pt idx="6391">
                  <c:v>80.379997000000003</c:v>
                </c:pt>
                <c:pt idx="6392">
                  <c:v>81.180000000000007</c:v>
                </c:pt>
                <c:pt idx="6393">
                  <c:v>80.639999000000003</c:v>
                </c:pt>
                <c:pt idx="6394">
                  <c:v>81.059997999999993</c:v>
                </c:pt>
                <c:pt idx="6395">
                  <c:v>81.430000000000007</c:v>
                </c:pt>
                <c:pt idx="6396">
                  <c:v>82.269997000000004</c:v>
                </c:pt>
                <c:pt idx="6397">
                  <c:v>82.089995999999999</c:v>
                </c:pt>
                <c:pt idx="6398">
                  <c:v>82.690002000000007</c:v>
                </c:pt>
                <c:pt idx="6399">
                  <c:v>82.5</c:v>
                </c:pt>
                <c:pt idx="6400">
                  <c:v>83.309997999999993</c:v>
                </c:pt>
                <c:pt idx="6401">
                  <c:v>83.5</c:v>
                </c:pt>
                <c:pt idx="6402">
                  <c:v>82.410004000000001</c:v>
                </c:pt>
                <c:pt idx="6403">
                  <c:v>82.970000999999996</c:v>
                </c:pt>
                <c:pt idx="6404">
                  <c:v>83.610000999999997</c:v>
                </c:pt>
                <c:pt idx="6405">
                  <c:v>83.849997999999999</c:v>
                </c:pt>
                <c:pt idx="6406">
                  <c:v>84.129997000000003</c:v>
                </c:pt>
                <c:pt idx="6407">
                  <c:v>85.260002</c:v>
                </c:pt>
                <c:pt idx="6408">
                  <c:v>84.82</c:v>
                </c:pt>
                <c:pt idx="6409">
                  <c:v>85</c:v>
                </c:pt>
                <c:pt idx="6410">
                  <c:v>85.029999000000004</c:v>
                </c:pt>
                <c:pt idx="6411">
                  <c:v>83.860000999999997</c:v>
                </c:pt>
                <c:pt idx="6412">
                  <c:v>84.089995999999999</c:v>
                </c:pt>
                <c:pt idx="6413">
                  <c:v>83.349997999999999</c:v>
                </c:pt>
                <c:pt idx="6414">
                  <c:v>82.660004000000001</c:v>
                </c:pt>
                <c:pt idx="6415">
                  <c:v>82.669998000000007</c:v>
                </c:pt>
                <c:pt idx="6416">
                  <c:v>81.580001999999993</c:v>
                </c:pt>
                <c:pt idx="6417">
                  <c:v>81.470000999999996</c:v>
                </c:pt>
                <c:pt idx="6418">
                  <c:v>81.769997000000004</c:v>
                </c:pt>
                <c:pt idx="6419">
                  <c:v>82.230002999999996</c:v>
                </c:pt>
                <c:pt idx="6420">
                  <c:v>82.980002999999996</c:v>
                </c:pt>
                <c:pt idx="6421">
                  <c:v>82.190002000000007</c:v>
                </c:pt>
                <c:pt idx="6422">
                  <c:v>81.660004000000001</c:v>
                </c:pt>
                <c:pt idx="6423">
                  <c:v>82.019997000000004</c:v>
                </c:pt>
                <c:pt idx="6424">
                  <c:v>82.010002</c:v>
                </c:pt>
                <c:pt idx="6425">
                  <c:v>81.680000000000007</c:v>
                </c:pt>
                <c:pt idx="6426">
                  <c:v>81.910004000000001</c:v>
                </c:pt>
                <c:pt idx="6427">
                  <c:v>81.510002</c:v>
                </c:pt>
                <c:pt idx="6428">
                  <c:v>82.349997999999999</c:v>
                </c:pt>
                <c:pt idx="6429">
                  <c:v>81.93</c:v>
                </c:pt>
                <c:pt idx="6430">
                  <c:v>82.900002000000001</c:v>
                </c:pt>
                <c:pt idx="6431">
                  <c:v>83.150002000000001</c:v>
                </c:pt>
                <c:pt idx="6432">
                  <c:v>82.629997000000003</c:v>
                </c:pt>
                <c:pt idx="6433">
                  <c:v>84.529999000000004</c:v>
                </c:pt>
                <c:pt idx="6434">
                  <c:v>85.080001999999993</c:v>
                </c:pt>
                <c:pt idx="6435">
                  <c:v>85.389999000000003</c:v>
                </c:pt>
                <c:pt idx="6436">
                  <c:v>85.910004000000001</c:v>
                </c:pt>
                <c:pt idx="6437">
                  <c:v>85.940002000000007</c:v>
                </c:pt>
                <c:pt idx="6438">
                  <c:v>83.709998999999996</c:v>
                </c:pt>
                <c:pt idx="6439">
                  <c:v>83.480002999999996</c:v>
                </c:pt>
                <c:pt idx="6440">
                  <c:v>83.019997000000004</c:v>
                </c:pt>
                <c:pt idx="6441">
                  <c:v>82.239998</c:v>
                </c:pt>
                <c:pt idx="6442">
                  <c:v>82.32</c:v>
                </c:pt>
                <c:pt idx="6443">
                  <c:v>82.809997999999993</c:v>
                </c:pt>
                <c:pt idx="6444">
                  <c:v>83.860000999999997</c:v>
                </c:pt>
                <c:pt idx="6445">
                  <c:v>83.199996999999996</c:v>
                </c:pt>
                <c:pt idx="6446">
                  <c:v>83.5</c:v>
                </c:pt>
                <c:pt idx="6447">
                  <c:v>83.540001000000004</c:v>
                </c:pt>
                <c:pt idx="6448">
                  <c:v>83.230002999999996</c:v>
                </c:pt>
                <c:pt idx="6449">
                  <c:v>83.529999000000004</c:v>
                </c:pt>
                <c:pt idx="6450">
                  <c:v>84.5</c:v>
                </c:pt>
                <c:pt idx="6451">
                  <c:v>84.300003000000004</c:v>
                </c:pt>
                <c:pt idx="6452">
                  <c:v>84.489998</c:v>
                </c:pt>
                <c:pt idx="6453">
                  <c:v>84.82</c:v>
                </c:pt>
                <c:pt idx="6454">
                  <c:v>84.540001000000004</c:v>
                </c:pt>
                <c:pt idx="6455">
                  <c:v>84.769997000000004</c:v>
                </c:pt>
                <c:pt idx="6456">
                  <c:v>84.43</c:v>
                </c:pt>
                <c:pt idx="6457">
                  <c:v>84.419998000000007</c:v>
                </c:pt>
                <c:pt idx="6458">
                  <c:v>82.709998999999996</c:v>
                </c:pt>
                <c:pt idx="6459">
                  <c:v>82.949996999999996</c:v>
                </c:pt>
                <c:pt idx="6460">
                  <c:v>83.379997000000003</c:v>
                </c:pt>
                <c:pt idx="6461">
                  <c:v>83.400002000000001</c:v>
                </c:pt>
                <c:pt idx="6462">
                  <c:v>85.260002</c:v>
                </c:pt>
                <c:pt idx="6463">
                  <c:v>86.139999000000003</c:v>
                </c:pt>
                <c:pt idx="6464">
                  <c:v>86.519997000000004</c:v>
                </c:pt>
                <c:pt idx="6465">
                  <c:v>85.910004000000001</c:v>
                </c:pt>
                <c:pt idx="6466">
                  <c:v>86.389999000000003</c:v>
                </c:pt>
                <c:pt idx="6467">
                  <c:v>85.93</c:v>
                </c:pt>
                <c:pt idx="6468">
                  <c:v>85.989998</c:v>
                </c:pt>
                <c:pt idx="6469">
                  <c:v>84.790001000000004</c:v>
                </c:pt>
                <c:pt idx="6470">
                  <c:v>84.769997000000004</c:v>
                </c:pt>
                <c:pt idx="6471">
                  <c:v>85.489998</c:v>
                </c:pt>
                <c:pt idx="6472">
                  <c:v>86.099997999999999</c:v>
                </c:pt>
                <c:pt idx="6473">
                  <c:v>86.68</c:v>
                </c:pt>
                <c:pt idx="6474">
                  <c:v>86.25</c:v>
                </c:pt>
                <c:pt idx="6475">
                  <c:v>85.510002</c:v>
                </c:pt>
                <c:pt idx="6476">
                  <c:v>84.620002999999997</c:v>
                </c:pt>
                <c:pt idx="6477">
                  <c:v>85.129997000000003</c:v>
                </c:pt>
                <c:pt idx="6478">
                  <c:v>85.639999000000003</c:v>
                </c:pt>
                <c:pt idx="6479">
                  <c:v>86.230002999999996</c:v>
                </c:pt>
                <c:pt idx="6480">
                  <c:v>87.110000999999997</c:v>
                </c:pt>
                <c:pt idx="6481">
                  <c:v>87.660004000000001</c:v>
                </c:pt>
                <c:pt idx="6482">
                  <c:v>87.400002000000001</c:v>
                </c:pt>
                <c:pt idx="6483">
                  <c:v>87.459998999999996</c:v>
                </c:pt>
                <c:pt idx="6484">
                  <c:v>86.830001999999993</c:v>
                </c:pt>
                <c:pt idx="6485">
                  <c:v>85.349997999999999</c:v>
                </c:pt>
                <c:pt idx="6486">
                  <c:v>84.629997000000003</c:v>
                </c:pt>
                <c:pt idx="6487">
                  <c:v>84.400002000000001</c:v>
                </c:pt>
                <c:pt idx="6488">
                  <c:v>85.300003000000004</c:v>
                </c:pt>
                <c:pt idx="6489">
                  <c:v>82.019997000000004</c:v>
                </c:pt>
                <c:pt idx="6490">
                  <c:v>81.730002999999996</c:v>
                </c:pt>
                <c:pt idx="6491">
                  <c:v>82.07</c:v>
                </c:pt>
                <c:pt idx="6492">
                  <c:v>81.669998000000007</c:v>
                </c:pt>
                <c:pt idx="6493">
                  <c:v>82.239998</c:v>
                </c:pt>
                <c:pt idx="6494">
                  <c:v>82.610000999999997</c:v>
                </c:pt>
                <c:pt idx="6495">
                  <c:v>80.970000999999996</c:v>
                </c:pt>
                <c:pt idx="6496">
                  <c:v>80.809997999999993</c:v>
                </c:pt>
                <c:pt idx="6497">
                  <c:v>80.230002999999996</c:v>
                </c:pt>
                <c:pt idx="6498">
                  <c:v>81.269997000000004</c:v>
                </c:pt>
                <c:pt idx="6499">
                  <c:v>80.940002000000007</c:v>
                </c:pt>
                <c:pt idx="6500">
                  <c:v>81</c:v>
                </c:pt>
                <c:pt idx="6501">
                  <c:v>81.260002</c:v>
                </c:pt>
                <c:pt idx="6502">
                  <c:v>80.139999000000003</c:v>
                </c:pt>
                <c:pt idx="6503">
                  <c:v>78.889999000000003</c:v>
                </c:pt>
                <c:pt idx="6504">
                  <c:v>79.440002000000007</c:v>
                </c:pt>
                <c:pt idx="6505">
                  <c:v>79.650002000000001</c:v>
                </c:pt>
                <c:pt idx="6506">
                  <c:v>79.620002999999997</c:v>
                </c:pt>
                <c:pt idx="6507">
                  <c:v>80.379997000000003</c:v>
                </c:pt>
                <c:pt idx="6508">
                  <c:v>79.309997999999993</c:v>
                </c:pt>
                <c:pt idx="6509">
                  <c:v>78.150002000000001</c:v>
                </c:pt>
                <c:pt idx="6510">
                  <c:v>78.5</c:v>
                </c:pt>
                <c:pt idx="6511">
                  <c:v>79.050003000000004</c:v>
                </c:pt>
                <c:pt idx="6512">
                  <c:v>79.190002000000007</c:v>
                </c:pt>
                <c:pt idx="6513">
                  <c:v>81.129997000000003</c:v>
                </c:pt>
                <c:pt idx="6514">
                  <c:v>82.300003000000004</c:v>
                </c:pt>
                <c:pt idx="6515">
                  <c:v>81.699996999999996</c:v>
                </c:pt>
                <c:pt idx="6516">
                  <c:v>81.860000999999997</c:v>
                </c:pt>
                <c:pt idx="6517">
                  <c:v>82.790001000000004</c:v>
                </c:pt>
                <c:pt idx="6518">
                  <c:v>82.239998</c:v>
                </c:pt>
                <c:pt idx="6519">
                  <c:v>80.800003000000004</c:v>
                </c:pt>
                <c:pt idx="6520">
                  <c:v>81.879997000000003</c:v>
                </c:pt>
                <c:pt idx="6521">
                  <c:v>81.25</c:v>
                </c:pt>
                <c:pt idx="6522">
                  <c:v>81.550003000000004</c:v>
                </c:pt>
                <c:pt idx="6523">
                  <c:v>82.080001999999993</c:v>
                </c:pt>
                <c:pt idx="6524">
                  <c:v>82.709998999999996</c:v>
                </c:pt>
                <c:pt idx="6525">
                  <c:v>84.019997000000004</c:v>
                </c:pt>
                <c:pt idx="6526">
                  <c:v>82.809997999999993</c:v>
                </c:pt>
                <c:pt idx="6527">
                  <c:v>82.440002000000007</c:v>
                </c:pt>
                <c:pt idx="6528">
                  <c:v>84</c:v>
                </c:pt>
                <c:pt idx="6529">
                  <c:v>83.639999000000003</c:v>
                </c:pt>
                <c:pt idx="6530">
                  <c:v>83.010002</c:v>
                </c:pt>
                <c:pt idx="6531">
                  <c:v>82.129997000000003</c:v>
                </c:pt>
                <c:pt idx="6532">
                  <c:v>82.809997999999993</c:v>
                </c:pt>
                <c:pt idx="6533">
                  <c:v>82.940002000000007</c:v>
                </c:pt>
                <c:pt idx="6534">
                  <c:v>82.120002999999997</c:v>
                </c:pt>
                <c:pt idx="6535">
                  <c:v>82.559997999999993</c:v>
                </c:pt>
                <c:pt idx="6536">
                  <c:v>83.120002999999997</c:v>
                </c:pt>
                <c:pt idx="6537">
                  <c:v>82.940002000000007</c:v>
                </c:pt>
                <c:pt idx="6538">
                  <c:v>81.400002000000001</c:v>
                </c:pt>
                <c:pt idx="6539">
                  <c:v>83.809997999999993</c:v>
                </c:pt>
                <c:pt idx="6540">
                  <c:v>84.559997999999993</c:v>
                </c:pt>
                <c:pt idx="6541">
                  <c:v>83.970000999999996</c:v>
                </c:pt>
                <c:pt idx="6542">
                  <c:v>83.57</c:v>
                </c:pt>
                <c:pt idx="6543">
                  <c:v>84.279999000000004</c:v>
                </c:pt>
                <c:pt idx="6544">
                  <c:v>84.809997999999993</c:v>
                </c:pt>
                <c:pt idx="6545">
                  <c:v>85.050003000000004</c:v>
                </c:pt>
                <c:pt idx="6546">
                  <c:v>83.760002</c:v>
                </c:pt>
                <c:pt idx="6547">
                  <c:v>83.730002999999996</c:v>
                </c:pt>
                <c:pt idx="6548">
                  <c:v>84.540001000000004</c:v>
                </c:pt>
                <c:pt idx="6549">
                  <c:v>84.230002999999996</c:v>
                </c:pt>
                <c:pt idx="6550">
                  <c:v>83.970000999999996</c:v>
                </c:pt>
                <c:pt idx="6551">
                  <c:v>80.720000999999996</c:v>
                </c:pt>
                <c:pt idx="6552">
                  <c:v>81.519997000000004</c:v>
                </c:pt>
                <c:pt idx="6553">
                  <c:v>80.650002000000001</c:v>
                </c:pt>
                <c:pt idx="6554">
                  <c:v>81.110000999999997</c:v>
                </c:pt>
                <c:pt idx="6555">
                  <c:v>81.050003000000004</c:v>
                </c:pt>
                <c:pt idx="6556">
                  <c:v>80.5</c:v>
                </c:pt>
                <c:pt idx="6557">
                  <c:v>81.309997999999993</c:v>
                </c:pt>
                <c:pt idx="6558">
                  <c:v>81.25</c:v>
                </c:pt>
                <c:pt idx="6559">
                  <c:v>79.839995999999999</c:v>
                </c:pt>
                <c:pt idx="6560">
                  <c:v>79.550003000000004</c:v>
                </c:pt>
                <c:pt idx="6561">
                  <c:v>79.089995999999999</c:v>
                </c:pt>
                <c:pt idx="6562">
                  <c:v>78.410004000000001</c:v>
                </c:pt>
                <c:pt idx="6563">
                  <c:v>78.660004000000001</c:v>
                </c:pt>
                <c:pt idx="6564">
                  <c:v>78.209998999999996</c:v>
                </c:pt>
                <c:pt idx="6565">
                  <c:v>77.550003000000004</c:v>
                </c:pt>
                <c:pt idx="6566">
                  <c:v>77.720000999999996</c:v>
                </c:pt>
                <c:pt idx="6567">
                  <c:v>76.680000000000007</c:v>
                </c:pt>
                <c:pt idx="6568">
                  <c:v>75.730002999999996</c:v>
                </c:pt>
                <c:pt idx="6569">
                  <c:v>75.370002999999997</c:v>
                </c:pt>
                <c:pt idx="6570">
                  <c:v>75.800003000000004</c:v>
                </c:pt>
                <c:pt idx="6571">
                  <c:v>75.480002999999996</c:v>
                </c:pt>
                <c:pt idx="6572">
                  <c:v>74.410004000000001</c:v>
                </c:pt>
                <c:pt idx="6573">
                  <c:v>74.589995999999999</c:v>
                </c:pt>
                <c:pt idx="6574">
                  <c:v>73.699996999999996</c:v>
                </c:pt>
                <c:pt idx="6575">
                  <c:v>73.980002999999996</c:v>
                </c:pt>
                <c:pt idx="6576">
                  <c:v>73.239998</c:v>
                </c:pt>
                <c:pt idx="6577">
                  <c:v>74.260002</c:v>
                </c:pt>
                <c:pt idx="6578">
                  <c:v>75.919998000000007</c:v>
                </c:pt>
                <c:pt idx="6579">
                  <c:v>76.550003000000004</c:v>
                </c:pt>
                <c:pt idx="6580">
                  <c:v>76.75</c:v>
                </c:pt>
                <c:pt idx="6581">
                  <c:v>76.279999000000004</c:v>
                </c:pt>
                <c:pt idx="6582">
                  <c:v>76.690002000000007</c:v>
                </c:pt>
                <c:pt idx="6583">
                  <c:v>76.279999000000004</c:v>
                </c:pt>
                <c:pt idx="6584">
                  <c:v>76.290001000000004</c:v>
                </c:pt>
                <c:pt idx="6585">
                  <c:v>76.069999999999993</c:v>
                </c:pt>
                <c:pt idx="6586">
                  <c:v>76.620002999999997</c:v>
                </c:pt>
                <c:pt idx="6587">
                  <c:v>75.809997999999993</c:v>
                </c:pt>
                <c:pt idx="6588">
                  <c:v>75.099997999999999</c:v>
                </c:pt>
                <c:pt idx="6589">
                  <c:v>74.849997999999999</c:v>
                </c:pt>
                <c:pt idx="6590">
                  <c:v>75.120002999999997</c:v>
                </c:pt>
                <c:pt idx="6591">
                  <c:v>75.25</c:v>
                </c:pt>
                <c:pt idx="6592">
                  <c:v>76.339995999999999</c:v>
                </c:pt>
                <c:pt idx="6593">
                  <c:v>75.160004000000001</c:v>
                </c:pt>
                <c:pt idx="6594">
                  <c:v>75.400002000000001</c:v>
                </c:pt>
                <c:pt idx="6595">
                  <c:v>75.319999999999993</c:v>
                </c:pt>
                <c:pt idx="6596">
                  <c:v>76.300003000000004</c:v>
                </c:pt>
                <c:pt idx="6597">
                  <c:v>76.709998999999996</c:v>
                </c:pt>
                <c:pt idx="6598">
                  <c:v>76.349997999999999</c:v>
                </c:pt>
                <c:pt idx="6599">
                  <c:v>76.349997999999999</c:v>
                </c:pt>
                <c:pt idx="6600">
                  <c:v>76.410004000000001</c:v>
                </c:pt>
                <c:pt idx="6601">
                  <c:v>76.660004000000001</c:v>
                </c:pt>
                <c:pt idx="6602">
                  <c:v>77.199996999999996</c:v>
                </c:pt>
                <c:pt idx="6603">
                  <c:v>78.25</c:v>
                </c:pt>
                <c:pt idx="6604">
                  <c:v>78.370002999999997</c:v>
                </c:pt>
                <c:pt idx="6605">
                  <c:v>78.739998</c:v>
                </c:pt>
                <c:pt idx="6606">
                  <c:v>78.970000999999996</c:v>
                </c:pt>
                <c:pt idx="6607">
                  <c:v>78.690002000000007</c:v>
                </c:pt>
                <c:pt idx="6608">
                  <c:v>78.660004000000001</c:v>
                </c:pt>
                <c:pt idx="6609">
                  <c:v>78.629997000000003</c:v>
                </c:pt>
                <c:pt idx="6610">
                  <c:v>78.989998</c:v>
                </c:pt>
                <c:pt idx="6611">
                  <c:v>78.239998</c:v>
                </c:pt>
                <c:pt idx="6612">
                  <c:v>78.120002999999997</c:v>
                </c:pt>
                <c:pt idx="6613">
                  <c:v>77.629997000000003</c:v>
                </c:pt>
                <c:pt idx="6614">
                  <c:v>77.669998000000007</c:v>
                </c:pt>
                <c:pt idx="6615">
                  <c:v>77.410004000000001</c:v>
                </c:pt>
                <c:pt idx="6616">
                  <c:v>77.790001000000004</c:v>
                </c:pt>
                <c:pt idx="6617">
                  <c:v>77.400002000000001</c:v>
                </c:pt>
                <c:pt idx="6618">
                  <c:v>78.199996999999996</c:v>
                </c:pt>
                <c:pt idx="6619">
                  <c:v>80.269997000000004</c:v>
                </c:pt>
                <c:pt idx="6620">
                  <c:v>80.940002000000007</c:v>
                </c:pt>
                <c:pt idx="6621">
                  <c:v>80.849997999999999</c:v>
                </c:pt>
                <c:pt idx="6622">
                  <c:v>81.519997000000004</c:v>
                </c:pt>
                <c:pt idx="6623">
                  <c:v>80.819999999999993</c:v>
                </c:pt>
                <c:pt idx="6624">
                  <c:v>80.580001999999993</c:v>
                </c:pt>
                <c:pt idx="6625">
                  <c:v>80.819999999999993</c:v>
                </c:pt>
                <c:pt idx="6626">
                  <c:v>80.919998000000007</c:v>
                </c:pt>
                <c:pt idx="6627">
                  <c:v>80.610000999999997</c:v>
                </c:pt>
                <c:pt idx="6628">
                  <c:v>80.580001999999993</c:v>
                </c:pt>
                <c:pt idx="6629">
                  <c:v>81.050003000000004</c:v>
                </c:pt>
                <c:pt idx="6630">
                  <c:v>80.879997000000003</c:v>
                </c:pt>
                <c:pt idx="6631">
                  <c:v>80.569999999999993</c:v>
                </c:pt>
                <c:pt idx="6632">
                  <c:v>80.5</c:v>
                </c:pt>
                <c:pt idx="6633">
                  <c:v>80.370002999999997</c:v>
                </c:pt>
                <c:pt idx="6634">
                  <c:v>80.980002999999996</c:v>
                </c:pt>
                <c:pt idx="6635">
                  <c:v>79.430000000000007</c:v>
                </c:pt>
                <c:pt idx="6636">
                  <c:v>79.169998000000007</c:v>
                </c:pt>
                <c:pt idx="6637">
                  <c:v>78.919998000000007</c:v>
                </c:pt>
                <c:pt idx="6638">
                  <c:v>78.739998</c:v>
                </c:pt>
                <c:pt idx="6639">
                  <c:v>78.599997999999999</c:v>
                </c:pt>
                <c:pt idx="6640">
                  <c:v>78.970000999999996</c:v>
                </c:pt>
                <c:pt idx="6641">
                  <c:v>79.620002999999997</c:v>
                </c:pt>
                <c:pt idx="6642">
                  <c:v>80</c:v>
                </c:pt>
                <c:pt idx="6643">
                  <c:v>80.360000999999997</c:v>
                </c:pt>
                <c:pt idx="6644">
                  <c:v>80.309997999999993</c:v>
                </c:pt>
                <c:pt idx="6645">
                  <c:v>80.440002000000007</c:v>
                </c:pt>
                <c:pt idx="6646">
                  <c:v>79.940002000000007</c:v>
                </c:pt>
                <c:pt idx="6647">
                  <c:v>80.010002</c:v>
                </c:pt>
                <c:pt idx="6648">
                  <c:v>80.300003000000004</c:v>
                </c:pt>
                <c:pt idx="6649">
                  <c:v>80.569999999999993</c:v>
                </c:pt>
                <c:pt idx="6650">
                  <c:v>79.809997999999993</c:v>
                </c:pt>
                <c:pt idx="6651">
                  <c:v>80.389999000000003</c:v>
                </c:pt>
                <c:pt idx="6652">
                  <c:v>80.160004000000001</c:v>
                </c:pt>
                <c:pt idx="6653">
                  <c:v>80.489998</c:v>
                </c:pt>
                <c:pt idx="6654">
                  <c:v>80.339995999999999</c:v>
                </c:pt>
                <c:pt idx="6655">
                  <c:v>80.220000999999996</c:v>
                </c:pt>
                <c:pt idx="6656">
                  <c:v>80.139999000000003</c:v>
                </c:pt>
                <c:pt idx="6657">
                  <c:v>79.970000999999996</c:v>
                </c:pt>
                <c:pt idx="6658">
                  <c:v>81.160004000000001</c:v>
                </c:pt>
                <c:pt idx="6659">
                  <c:v>81.620002999999997</c:v>
                </c:pt>
                <c:pt idx="6660">
                  <c:v>82.190002000000007</c:v>
                </c:pt>
                <c:pt idx="6661">
                  <c:v>81.610000999999997</c:v>
                </c:pt>
                <c:pt idx="6662">
                  <c:v>81.300003000000004</c:v>
                </c:pt>
                <c:pt idx="6663">
                  <c:v>80.879997000000003</c:v>
                </c:pt>
                <c:pt idx="6664">
                  <c:v>81.169998000000007</c:v>
                </c:pt>
                <c:pt idx="6665">
                  <c:v>80.580001999999993</c:v>
                </c:pt>
                <c:pt idx="6666">
                  <c:v>80.110000999999997</c:v>
                </c:pt>
                <c:pt idx="6667">
                  <c:v>79.900002000000001</c:v>
                </c:pt>
                <c:pt idx="6668">
                  <c:v>79.830001999999993</c:v>
                </c:pt>
                <c:pt idx="6669">
                  <c:v>78.849997999999999</c:v>
                </c:pt>
                <c:pt idx="6670">
                  <c:v>79.25</c:v>
                </c:pt>
                <c:pt idx="6671">
                  <c:v>78.650002000000001</c:v>
                </c:pt>
                <c:pt idx="6672">
                  <c:v>78.650002000000001</c:v>
                </c:pt>
                <c:pt idx="6673">
                  <c:v>79.190002000000007</c:v>
                </c:pt>
                <c:pt idx="6674">
                  <c:v>79.089995999999999</c:v>
                </c:pt>
                <c:pt idx="6675">
                  <c:v>78.870002999999997</c:v>
                </c:pt>
                <c:pt idx="6676">
                  <c:v>80.010002</c:v>
                </c:pt>
                <c:pt idx="6677">
                  <c:v>80.790001000000004</c:v>
                </c:pt>
                <c:pt idx="6678">
                  <c:v>79.800003000000004</c:v>
                </c:pt>
                <c:pt idx="6679">
                  <c:v>77.400002000000001</c:v>
                </c:pt>
                <c:pt idx="6680">
                  <c:v>76.790001000000004</c:v>
                </c:pt>
                <c:pt idx="6681">
                  <c:v>76.510002</c:v>
                </c:pt>
                <c:pt idx="6682">
                  <c:v>76.25</c:v>
                </c:pt>
                <c:pt idx="6683">
                  <c:v>75.879997000000003</c:v>
                </c:pt>
                <c:pt idx="6684">
                  <c:v>76.300003000000004</c:v>
                </c:pt>
                <c:pt idx="6685">
                  <c:v>73.980002999999996</c:v>
                </c:pt>
                <c:pt idx="6686">
                  <c:v>73.860000999999997</c:v>
                </c:pt>
                <c:pt idx="6687">
                  <c:v>74.019997000000004</c:v>
                </c:pt>
                <c:pt idx="6688">
                  <c:v>74.400002000000001</c:v>
                </c:pt>
                <c:pt idx="6689">
                  <c:v>74.260002</c:v>
                </c:pt>
                <c:pt idx="6690">
                  <c:v>74.330001999999993</c:v>
                </c:pt>
                <c:pt idx="6691">
                  <c:v>74.650002000000001</c:v>
                </c:pt>
                <c:pt idx="6692">
                  <c:v>75.459998999999996</c:v>
                </c:pt>
                <c:pt idx="6693">
                  <c:v>76.599997999999999</c:v>
                </c:pt>
                <c:pt idx="6694">
                  <c:v>76.760002</c:v>
                </c:pt>
                <c:pt idx="6695">
                  <c:v>76.389999000000003</c:v>
                </c:pt>
                <c:pt idx="6696">
                  <c:v>76.059997999999993</c:v>
                </c:pt>
                <c:pt idx="6697">
                  <c:v>75.730002999999996</c:v>
                </c:pt>
                <c:pt idx="6698">
                  <c:v>75.029999000000004</c:v>
                </c:pt>
                <c:pt idx="6699">
                  <c:v>75.690002000000007</c:v>
                </c:pt>
                <c:pt idx="6700">
                  <c:v>75.139999000000003</c:v>
                </c:pt>
                <c:pt idx="6701">
                  <c:v>76.169998000000007</c:v>
                </c:pt>
                <c:pt idx="6702">
                  <c:v>76.870002999999997</c:v>
                </c:pt>
                <c:pt idx="6703">
                  <c:v>77.360000999999997</c:v>
                </c:pt>
                <c:pt idx="6704">
                  <c:v>77.050003000000004</c:v>
                </c:pt>
                <c:pt idx="6705">
                  <c:v>76.550003000000004</c:v>
                </c:pt>
                <c:pt idx="6706">
                  <c:v>75.779999000000004</c:v>
                </c:pt>
                <c:pt idx="6707">
                  <c:v>75.339995999999999</c:v>
                </c:pt>
                <c:pt idx="6708">
                  <c:v>74.889999000000003</c:v>
                </c:pt>
                <c:pt idx="6709">
                  <c:v>75.190002000000007</c:v>
                </c:pt>
                <c:pt idx="6710">
                  <c:v>75.779999000000004</c:v>
                </c:pt>
                <c:pt idx="6711">
                  <c:v>74.870002999999997</c:v>
                </c:pt>
                <c:pt idx="6712">
                  <c:v>72.809997999999993</c:v>
                </c:pt>
                <c:pt idx="6713">
                  <c:v>72.019997000000004</c:v>
                </c:pt>
                <c:pt idx="6714">
                  <c:v>72.430000000000007</c:v>
                </c:pt>
                <c:pt idx="6715">
                  <c:v>71.860000999999997</c:v>
                </c:pt>
                <c:pt idx="6716">
                  <c:v>72.309997999999993</c:v>
                </c:pt>
                <c:pt idx="6717">
                  <c:v>72.260002</c:v>
                </c:pt>
                <c:pt idx="6718">
                  <c:v>72.800003000000004</c:v>
                </c:pt>
                <c:pt idx="6719">
                  <c:v>73.800003000000004</c:v>
                </c:pt>
                <c:pt idx="6720">
                  <c:v>73.489998</c:v>
                </c:pt>
                <c:pt idx="6721">
                  <c:v>73.550003000000004</c:v>
                </c:pt>
                <c:pt idx="6722">
                  <c:v>74.360000999999997</c:v>
                </c:pt>
                <c:pt idx="6723">
                  <c:v>73.639999000000003</c:v>
                </c:pt>
                <c:pt idx="6724">
                  <c:v>73.089995999999999</c:v>
                </c:pt>
                <c:pt idx="6725">
                  <c:v>73.160004000000001</c:v>
                </c:pt>
                <c:pt idx="6726">
                  <c:v>72.620002999999997</c:v>
                </c:pt>
                <c:pt idx="6727">
                  <c:v>72.760002</c:v>
                </c:pt>
                <c:pt idx="6728">
                  <c:v>72.410004000000001</c:v>
                </c:pt>
                <c:pt idx="6729">
                  <c:v>72.400002000000001</c:v>
                </c:pt>
                <c:pt idx="6730">
                  <c:v>72.059997999999993</c:v>
                </c:pt>
                <c:pt idx="6731">
                  <c:v>72.669998000000007</c:v>
                </c:pt>
                <c:pt idx="6732">
                  <c:v>73.459998999999996</c:v>
                </c:pt>
                <c:pt idx="6733">
                  <c:v>72.25</c:v>
                </c:pt>
                <c:pt idx="6734">
                  <c:v>71.540001000000004</c:v>
                </c:pt>
                <c:pt idx="6735">
                  <c:v>71.819999999999993</c:v>
                </c:pt>
                <c:pt idx="6736">
                  <c:v>73.169998000000007</c:v>
                </c:pt>
                <c:pt idx="6737">
                  <c:v>73.459998999999996</c:v>
                </c:pt>
                <c:pt idx="6738">
                  <c:v>73.910004000000001</c:v>
                </c:pt>
                <c:pt idx="6739">
                  <c:v>72.760002</c:v>
                </c:pt>
                <c:pt idx="6740">
                  <c:v>72.709998999999996</c:v>
                </c:pt>
                <c:pt idx="6741">
                  <c:v>73.5</c:v>
                </c:pt>
                <c:pt idx="6742">
                  <c:v>71.410004000000001</c:v>
                </c:pt>
                <c:pt idx="6743">
                  <c:v>70.980002999999996</c:v>
                </c:pt>
                <c:pt idx="6744">
                  <c:v>70.529999000000004</c:v>
                </c:pt>
                <c:pt idx="6745">
                  <c:v>70.800003000000004</c:v>
                </c:pt>
                <c:pt idx="6746">
                  <c:v>70.919998000000007</c:v>
                </c:pt>
                <c:pt idx="6747">
                  <c:v>70.790001000000004</c:v>
                </c:pt>
                <c:pt idx="6748">
                  <c:v>71.160004000000001</c:v>
                </c:pt>
                <c:pt idx="6749">
                  <c:v>70.5</c:v>
                </c:pt>
                <c:pt idx="6750">
                  <c:v>70.089995999999999</c:v>
                </c:pt>
                <c:pt idx="6751">
                  <c:v>70.25</c:v>
                </c:pt>
                <c:pt idx="6752">
                  <c:v>69.809997999999993</c:v>
                </c:pt>
                <c:pt idx="6753">
                  <c:v>69.589995999999999</c:v>
                </c:pt>
                <c:pt idx="6754">
                  <c:v>69.870002999999997</c:v>
                </c:pt>
                <c:pt idx="6755">
                  <c:v>69.610000999999997</c:v>
                </c:pt>
                <c:pt idx="6756">
                  <c:v>70.349997999999999</c:v>
                </c:pt>
                <c:pt idx="6757">
                  <c:v>69.599997999999999</c:v>
                </c:pt>
                <c:pt idx="6758">
                  <c:v>69.300003000000004</c:v>
                </c:pt>
                <c:pt idx="6759">
                  <c:v>68.699996999999996</c:v>
                </c:pt>
                <c:pt idx="6760">
                  <c:v>69.690002000000007</c:v>
                </c:pt>
                <c:pt idx="6761">
                  <c:v>70.389999000000003</c:v>
                </c:pt>
                <c:pt idx="6762">
                  <c:v>69.230002999999996</c:v>
                </c:pt>
                <c:pt idx="6763">
                  <c:v>69.260002</c:v>
                </c:pt>
                <c:pt idx="6764">
                  <c:v>69.370002999999997</c:v>
                </c:pt>
                <c:pt idx="6765">
                  <c:v>68.849997999999999</c:v>
                </c:pt>
                <c:pt idx="6766">
                  <c:v>68.180000000000007</c:v>
                </c:pt>
                <c:pt idx="6767">
                  <c:v>67.449996999999996</c:v>
                </c:pt>
                <c:pt idx="6768">
                  <c:v>68.980002999999996</c:v>
                </c:pt>
                <c:pt idx="6769">
                  <c:v>69.699996999999996</c:v>
                </c:pt>
                <c:pt idx="6770">
                  <c:v>69.879997000000003</c:v>
                </c:pt>
                <c:pt idx="6771">
                  <c:v>71.910004000000001</c:v>
                </c:pt>
                <c:pt idx="6772">
                  <c:v>72.900002000000001</c:v>
                </c:pt>
                <c:pt idx="6773">
                  <c:v>73.860000999999997</c:v>
                </c:pt>
                <c:pt idx="6774">
                  <c:v>72.160004000000001</c:v>
                </c:pt>
                <c:pt idx="6775">
                  <c:v>72.809997999999993</c:v>
                </c:pt>
                <c:pt idx="6776">
                  <c:v>72.610000999999997</c:v>
                </c:pt>
                <c:pt idx="6777">
                  <c:v>73.230002999999996</c:v>
                </c:pt>
                <c:pt idx="6778">
                  <c:v>72.870002999999997</c:v>
                </c:pt>
                <c:pt idx="6779">
                  <c:v>72.699996999999996</c:v>
                </c:pt>
                <c:pt idx="6780">
                  <c:v>73.970000999999996</c:v>
                </c:pt>
                <c:pt idx="6781">
                  <c:v>73.589995999999999</c:v>
                </c:pt>
                <c:pt idx="6782">
                  <c:v>74.459998999999996</c:v>
                </c:pt>
                <c:pt idx="6783">
                  <c:v>75.669998000000007</c:v>
                </c:pt>
                <c:pt idx="6784">
                  <c:v>76.099997999999999</c:v>
                </c:pt>
                <c:pt idx="6785">
                  <c:v>74.430000000000007</c:v>
                </c:pt>
                <c:pt idx="6786">
                  <c:v>74.050003000000004</c:v>
                </c:pt>
                <c:pt idx="6787">
                  <c:v>75.209998999999996</c:v>
                </c:pt>
                <c:pt idx="6788">
                  <c:v>74.849997999999999</c:v>
                </c:pt>
                <c:pt idx="6789">
                  <c:v>74.239998</c:v>
                </c:pt>
                <c:pt idx="6790">
                  <c:v>74.489998</c:v>
                </c:pt>
                <c:pt idx="6791">
                  <c:v>75.019997000000004</c:v>
                </c:pt>
                <c:pt idx="6792">
                  <c:v>75.389999000000003</c:v>
                </c:pt>
                <c:pt idx="6793">
                  <c:v>75.900002000000001</c:v>
                </c:pt>
                <c:pt idx="6794">
                  <c:v>75.239998</c:v>
                </c:pt>
                <c:pt idx="6795">
                  <c:v>75.169998000000007</c:v>
                </c:pt>
                <c:pt idx="6796">
                  <c:v>74.760002</c:v>
                </c:pt>
                <c:pt idx="6797">
                  <c:v>74.830001999999993</c:v>
                </c:pt>
                <c:pt idx="6798">
                  <c:v>75.360000999999997</c:v>
                </c:pt>
                <c:pt idx="6799">
                  <c:v>74.900002000000001</c:v>
                </c:pt>
                <c:pt idx="6800">
                  <c:v>74.790001000000004</c:v>
                </c:pt>
                <c:pt idx="6801">
                  <c:v>73.709998999999996</c:v>
                </c:pt>
                <c:pt idx="6802">
                  <c:v>73.680000000000007</c:v>
                </c:pt>
                <c:pt idx="6803">
                  <c:v>72.830001999999993</c:v>
                </c:pt>
                <c:pt idx="6804">
                  <c:v>73.559997999999993</c:v>
                </c:pt>
                <c:pt idx="6805">
                  <c:v>72.889999000000003</c:v>
                </c:pt>
                <c:pt idx="6806">
                  <c:v>74.809997999999993</c:v>
                </c:pt>
                <c:pt idx="6807">
                  <c:v>75.370002999999997</c:v>
                </c:pt>
                <c:pt idx="6808">
                  <c:v>75.389999000000003</c:v>
                </c:pt>
                <c:pt idx="6809">
                  <c:v>74.940002000000007</c:v>
                </c:pt>
                <c:pt idx="6810">
                  <c:v>75.860000999999997</c:v>
                </c:pt>
                <c:pt idx="6811">
                  <c:v>73.989998</c:v>
                </c:pt>
                <c:pt idx="6812">
                  <c:v>74.120002999999997</c:v>
                </c:pt>
                <c:pt idx="6813">
                  <c:v>74.290001000000004</c:v>
                </c:pt>
                <c:pt idx="6814">
                  <c:v>73.610000999999997</c:v>
                </c:pt>
                <c:pt idx="6815">
                  <c:v>72.949996999999996</c:v>
                </c:pt>
                <c:pt idx="6816">
                  <c:v>71.879997000000003</c:v>
                </c:pt>
                <c:pt idx="6817">
                  <c:v>70.75</c:v>
                </c:pt>
                <c:pt idx="6818">
                  <c:v>70.889999000000003</c:v>
                </c:pt>
                <c:pt idx="6819">
                  <c:v>71.190002000000007</c:v>
                </c:pt>
                <c:pt idx="6820">
                  <c:v>71.730002999999996</c:v>
                </c:pt>
                <c:pt idx="6821">
                  <c:v>73.230002999999996</c:v>
                </c:pt>
                <c:pt idx="6822">
                  <c:v>72.150002000000001</c:v>
                </c:pt>
                <c:pt idx="6823">
                  <c:v>71.239998</c:v>
                </c:pt>
                <c:pt idx="6824">
                  <c:v>71.209998999999996</c:v>
                </c:pt>
                <c:pt idx="6825">
                  <c:v>70.730002999999996</c:v>
                </c:pt>
                <c:pt idx="6826">
                  <c:v>70.110000999999997</c:v>
                </c:pt>
                <c:pt idx="6827">
                  <c:v>70.139999000000003</c:v>
                </c:pt>
                <c:pt idx="6828">
                  <c:v>70.510002</c:v>
                </c:pt>
                <c:pt idx="6829">
                  <c:v>70.75</c:v>
                </c:pt>
                <c:pt idx="6830">
                  <c:v>71.870002999999997</c:v>
                </c:pt>
                <c:pt idx="6831">
                  <c:v>71.930000000000007</c:v>
                </c:pt>
                <c:pt idx="6832">
                  <c:v>71.180000000000007</c:v>
                </c:pt>
                <c:pt idx="6833">
                  <c:v>71.5</c:v>
                </c:pt>
                <c:pt idx="6834">
                  <c:v>71.75</c:v>
                </c:pt>
                <c:pt idx="6835">
                  <c:v>71.919998000000007</c:v>
                </c:pt>
                <c:pt idx="6836">
                  <c:v>72.089995999999999</c:v>
                </c:pt>
                <c:pt idx="6837">
                  <c:v>71.879997000000003</c:v>
                </c:pt>
                <c:pt idx="6838">
                  <c:v>71.940002000000007</c:v>
                </c:pt>
                <c:pt idx="6839">
                  <c:v>71.569999999999993</c:v>
                </c:pt>
                <c:pt idx="6840">
                  <c:v>70.800003000000004</c:v>
                </c:pt>
                <c:pt idx="6841">
                  <c:v>70.180000000000007</c:v>
                </c:pt>
                <c:pt idx="6842">
                  <c:v>70.080001999999993</c:v>
                </c:pt>
                <c:pt idx="6843">
                  <c:v>71.410004000000001</c:v>
                </c:pt>
                <c:pt idx="6844">
                  <c:v>70.419998000000007</c:v>
                </c:pt>
                <c:pt idx="6845">
                  <c:v>69.569999999999993</c:v>
                </c:pt>
                <c:pt idx="6846">
                  <c:v>69.610000999999997</c:v>
                </c:pt>
                <c:pt idx="6847">
                  <c:v>69.919998000000007</c:v>
                </c:pt>
                <c:pt idx="6848">
                  <c:v>70</c:v>
                </c:pt>
                <c:pt idx="6849">
                  <c:v>69.349997999999999</c:v>
                </c:pt>
                <c:pt idx="6850">
                  <c:v>68.75</c:v>
                </c:pt>
                <c:pt idx="6851">
                  <c:v>68.970000999999996</c:v>
                </c:pt>
                <c:pt idx="6852">
                  <c:v>67</c:v>
                </c:pt>
                <c:pt idx="6853">
                  <c:v>67.029999000000004</c:v>
                </c:pt>
                <c:pt idx="6854">
                  <c:v>65.629997000000003</c:v>
                </c:pt>
                <c:pt idx="6855">
                  <c:v>65.769997000000004</c:v>
                </c:pt>
                <c:pt idx="6856">
                  <c:v>66.900002000000001</c:v>
                </c:pt>
                <c:pt idx="6857">
                  <c:v>67.220000999999996</c:v>
                </c:pt>
                <c:pt idx="6858">
                  <c:v>67.919998000000007</c:v>
                </c:pt>
                <c:pt idx="6859">
                  <c:v>67.339995999999999</c:v>
                </c:pt>
                <c:pt idx="6860">
                  <c:v>66.610000999999997</c:v>
                </c:pt>
                <c:pt idx="6861">
                  <c:v>66.860000999999997</c:v>
                </c:pt>
                <c:pt idx="6862">
                  <c:v>65.269997000000004</c:v>
                </c:pt>
                <c:pt idx="6863">
                  <c:v>65.809997999999993</c:v>
                </c:pt>
                <c:pt idx="6864">
                  <c:v>66.639999000000003</c:v>
                </c:pt>
                <c:pt idx="6865">
                  <c:v>68.160004000000001</c:v>
                </c:pt>
                <c:pt idx="6866">
                  <c:v>69.230002999999996</c:v>
                </c:pt>
                <c:pt idx="6867">
                  <c:v>68.940002000000007</c:v>
                </c:pt>
                <c:pt idx="6868">
                  <c:v>68.349997999999999</c:v>
                </c:pt>
                <c:pt idx="6869">
                  <c:v>67.980002999999996</c:v>
                </c:pt>
                <c:pt idx="6870">
                  <c:v>68.949996999999996</c:v>
                </c:pt>
                <c:pt idx="6871">
                  <c:v>69.349997999999999</c:v>
                </c:pt>
                <c:pt idx="6872">
                  <c:v>70.620002999999997</c:v>
                </c:pt>
                <c:pt idx="6873">
                  <c:v>70.949996999999996</c:v>
                </c:pt>
                <c:pt idx="6874">
                  <c:v>71.769997000000004</c:v>
                </c:pt>
                <c:pt idx="6875">
                  <c:v>70.900002000000001</c:v>
                </c:pt>
                <c:pt idx="6876">
                  <c:v>69.209998999999996</c:v>
                </c:pt>
                <c:pt idx="6877">
                  <c:v>68.860000999999997</c:v>
                </c:pt>
                <c:pt idx="6878">
                  <c:v>68.900002000000001</c:v>
                </c:pt>
                <c:pt idx="6879">
                  <c:v>68.5</c:v>
                </c:pt>
                <c:pt idx="6880">
                  <c:v>69.199996999999996</c:v>
                </c:pt>
                <c:pt idx="6881">
                  <c:v>70.059997999999993</c:v>
                </c:pt>
                <c:pt idx="6882">
                  <c:v>70.629997000000003</c:v>
                </c:pt>
                <c:pt idx="6883">
                  <c:v>71.300003000000004</c:v>
                </c:pt>
                <c:pt idx="6884">
                  <c:v>71.360000999999997</c:v>
                </c:pt>
                <c:pt idx="6885">
                  <c:v>72.209998999999996</c:v>
                </c:pt>
                <c:pt idx="6886">
                  <c:v>72.089995999999999</c:v>
                </c:pt>
                <c:pt idx="6887">
                  <c:v>72.430000000000007</c:v>
                </c:pt>
                <c:pt idx="6888">
                  <c:v>71.230002999999996</c:v>
                </c:pt>
                <c:pt idx="6889">
                  <c:v>71.550003000000004</c:v>
                </c:pt>
                <c:pt idx="6890">
                  <c:v>70.800003000000004</c:v>
                </c:pt>
                <c:pt idx="6891">
                  <c:v>70</c:v>
                </c:pt>
                <c:pt idx="6892">
                  <c:v>69.669998000000007</c:v>
                </c:pt>
                <c:pt idx="6893">
                  <c:v>70.370002999999997</c:v>
                </c:pt>
                <c:pt idx="6894">
                  <c:v>68.269997000000004</c:v>
                </c:pt>
                <c:pt idx="6895">
                  <c:v>68.430000000000007</c:v>
                </c:pt>
                <c:pt idx="6896">
                  <c:v>70.080001999999993</c:v>
                </c:pt>
                <c:pt idx="6897">
                  <c:v>70.180000000000007</c:v>
                </c:pt>
                <c:pt idx="6898">
                  <c:v>68.809997999999993</c:v>
                </c:pt>
                <c:pt idx="6899">
                  <c:v>69.260002</c:v>
                </c:pt>
                <c:pt idx="6900">
                  <c:v>68.599997999999999</c:v>
                </c:pt>
                <c:pt idx="6901">
                  <c:v>69.400002000000001</c:v>
                </c:pt>
                <c:pt idx="6902">
                  <c:v>68.919998000000007</c:v>
                </c:pt>
                <c:pt idx="6903">
                  <c:v>68.480002999999996</c:v>
                </c:pt>
                <c:pt idx="6904">
                  <c:v>68.650002000000001</c:v>
                </c:pt>
                <c:pt idx="6905">
                  <c:v>70.330001999999993</c:v>
                </c:pt>
                <c:pt idx="6906">
                  <c:v>71.910004000000001</c:v>
                </c:pt>
                <c:pt idx="6907">
                  <c:v>72.389999000000003</c:v>
                </c:pt>
                <c:pt idx="6908">
                  <c:v>70.970000999999996</c:v>
                </c:pt>
                <c:pt idx="6909">
                  <c:v>71.839995999999999</c:v>
                </c:pt>
                <c:pt idx="6910">
                  <c:v>71.889999000000003</c:v>
                </c:pt>
                <c:pt idx="6911">
                  <c:v>72.569999999999993</c:v>
                </c:pt>
                <c:pt idx="6912">
                  <c:v>72.470000999999996</c:v>
                </c:pt>
                <c:pt idx="6913">
                  <c:v>72.330001999999993</c:v>
                </c:pt>
                <c:pt idx="6914">
                  <c:v>72.449996999999996</c:v>
                </c:pt>
                <c:pt idx="6915">
                  <c:v>71.660004000000001</c:v>
                </c:pt>
                <c:pt idx="6916">
                  <c:v>71.919998000000007</c:v>
                </c:pt>
                <c:pt idx="6917">
                  <c:v>72.650002000000001</c:v>
                </c:pt>
                <c:pt idx="6918">
                  <c:v>72.550003000000004</c:v>
                </c:pt>
                <c:pt idx="6919">
                  <c:v>72.769997000000004</c:v>
                </c:pt>
                <c:pt idx="6920">
                  <c:v>73.230002999999996</c:v>
                </c:pt>
                <c:pt idx="6921">
                  <c:v>73.050003000000004</c:v>
                </c:pt>
                <c:pt idx="6922">
                  <c:v>72.180000000000007</c:v>
                </c:pt>
                <c:pt idx="6923">
                  <c:v>72.129997000000003</c:v>
                </c:pt>
                <c:pt idx="6924">
                  <c:v>72.510002</c:v>
                </c:pt>
                <c:pt idx="6925">
                  <c:v>72.540001000000004</c:v>
                </c:pt>
                <c:pt idx="6926">
                  <c:v>71.349997999999999</c:v>
                </c:pt>
                <c:pt idx="6927">
                  <c:v>71.239998</c:v>
                </c:pt>
                <c:pt idx="6928">
                  <c:v>69.910004000000001</c:v>
                </c:pt>
                <c:pt idx="6929">
                  <c:v>69.760002</c:v>
                </c:pt>
                <c:pt idx="6930">
                  <c:v>70.300003000000004</c:v>
                </c:pt>
                <c:pt idx="6931">
                  <c:v>73.599997999999999</c:v>
                </c:pt>
                <c:pt idx="6932">
                  <c:v>72.599997999999999</c:v>
                </c:pt>
                <c:pt idx="6933">
                  <c:v>74.059997999999993</c:v>
                </c:pt>
                <c:pt idx="6934">
                  <c:v>74.75</c:v>
                </c:pt>
                <c:pt idx="6935">
                  <c:v>73.819999999999993</c:v>
                </c:pt>
                <c:pt idx="6936">
                  <c:v>73.330001999999993</c:v>
                </c:pt>
                <c:pt idx="6937">
                  <c:v>71.209998999999996</c:v>
                </c:pt>
                <c:pt idx="6938">
                  <c:v>70.589995999999999</c:v>
                </c:pt>
                <c:pt idx="6939">
                  <c:v>70.809997999999993</c:v>
                </c:pt>
                <c:pt idx="6940">
                  <c:v>70.970000999999996</c:v>
                </c:pt>
                <c:pt idx="6941">
                  <c:v>71.669998000000007</c:v>
                </c:pt>
                <c:pt idx="6942">
                  <c:v>71.660004000000001</c:v>
                </c:pt>
                <c:pt idx="6943">
                  <c:v>73.099997999999999</c:v>
                </c:pt>
                <c:pt idx="6944">
                  <c:v>73.849997999999999</c:v>
                </c:pt>
                <c:pt idx="6945">
                  <c:v>73.760002</c:v>
                </c:pt>
                <c:pt idx="6946">
                  <c:v>73.150002000000001</c:v>
                </c:pt>
                <c:pt idx="6947">
                  <c:v>73.650002000000001</c:v>
                </c:pt>
                <c:pt idx="6948">
                  <c:v>73.949996999999996</c:v>
                </c:pt>
                <c:pt idx="6949">
                  <c:v>74.349997999999999</c:v>
                </c:pt>
                <c:pt idx="6950">
                  <c:v>74.050003000000004</c:v>
                </c:pt>
                <c:pt idx="6951">
                  <c:v>74.059997999999993</c:v>
                </c:pt>
                <c:pt idx="6952">
                  <c:v>74.75</c:v>
                </c:pt>
                <c:pt idx="6953">
                  <c:v>74.680000000000007</c:v>
                </c:pt>
                <c:pt idx="6954">
                  <c:v>73.180000000000007</c:v>
                </c:pt>
                <c:pt idx="6955">
                  <c:v>73.150002000000001</c:v>
                </c:pt>
                <c:pt idx="6956">
                  <c:v>73.129997000000003</c:v>
                </c:pt>
                <c:pt idx="6957">
                  <c:v>73.050003000000004</c:v>
                </c:pt>
                <c:pt idx="6958">
                  <c:v>72.930000000000007</c:v>
                </c:pt>
                <c:pt idx="6959">
                  <c:v>72.309997999999993</c:v>
                </c:pt>
                <c:pt idx="6960">
                  <c:v>71.809997999999993</c:v>
                </c:pt>
                <c:pt idx="6961">
                  <c:v>71.330001999999993</c:v>
                </c:pt>
                <c:pt idx="6962">
                  <c:v>70.790001000000004</c:v>
                </c:pt>
                <c:pt idx="6963">
                  <c:v>71.129997000000003</c:v>
                </c:pt>
                <c:pt idx="6964">
                  <c:v>71.430000000000007</c:v>
                </c:pt>
                <c:pt idx="6965">
                  <c:v>70.779999000000004</c:v>
                </c:pt>
                <c:pt idx="6966">
                  <c:v>70.709998999999996</c:v>
                </c:pt>
                <c:pt idx="6967">
                  <c:v>70.839995999999999</c:v>
                </c:pt>
                <c:pt idx="6968">
                  <c:v>70.910004000000001</c:v>
                </c:pt>
                <c:pt idx="6969">
                  <c:v>70.639999000000003</c:v>
                </c:pt>
                <c:pt idx="6970">
                  <c:v>71.360000999999997</c:v>
                </c:pt>
                <c:pt idx="6971">
                  <c:v>71.379997000000003</c:v>
                </c:pt>
                <c:pt idx="6972">
                  <c:v>71.389999000000003</c:v>
                </c:pt>
                <c:pt idx="6973">
                  <c:v>71.230002999999996</c:v>
                </c:pt>
                <c:pt idx="6974">
                  <c:v>70.889999000000003</c:v>
                </c:pt>
                <c:pt idx="6975">
                  <c:v>70.669998000000007</c:v>
                </c:pt>
                <c:pt idx="6976">
                  <c:v>70.25</c:v>
                </c:pt>
                <c:pt idx="6977">
                  <c:v>70.75</c:v>
                </c:pt>
                <c:pt idx="6978">
                  <c:v>70.260002</c:v>
                </c:pt>
                <c:pt idx="6979">
                  <c:v>71.629997000000003</c:v>
                </c:pt>
                <c:pt idx="6980">
                  <c:v>72.190002000000007</c:v>
                </c:pt>
                <c:pt idx="6981">
                  <c:v>72.690002000000007</c:v>
                </c:pt>
                <c:pt idx="6982">
                  <c:v>73.290001000000004</c:v>
                </c:pt>
                <c:pt idx="6983">
                  <c:v>73.410004000000001</c:v>
                </c:pt>
                <c:pt idx="6984">
                  <c:v>74.199996999999996</c:v>
                </c:pt>
                <c:pt idx="6985">
                  <c:v>75.160004000000001</c:v>
                </c:pt>
                <c:pt idx="6986">
                  <c:v>75.449996999999996</c:v>
                </c:pt>
                <c:pt idx="6987">
                  <c:v>75.110000999999997</c:v>
                </c:pt>
                <c:pt idx="6988">
                  <c:v>74.519997000000004</c:v>
                </c:pt>
                <c:pt idx="6989">
                  <c:v>75.5</c:v>
                </c:pt>
                <c:pt idx="6990">
                  <c:v>74.860000999999997</c:v>
                </c:pt>
                <c:pt idx="6991">
                  <c:v>74.980002999999996</c:v>
                </c:pt>
                <c:pt idx="6992">
                  <c:v>74.940002000000007</c:v>
                </c:pt>
                <c:pt idx="6993">
                  <c:v>74.610000999999997</c:v>
                </c:pt>
                <c:pt idx="6994">
                  <c:v>74.739998</c:v>
                </c:pt>
                <c:pt idx="6995">
                  <c:v>75.169998000000007</c:v>
                </c:pt>
                <c:pt idx="6996">
                  <c:v>75.400002000000001</c:v>
                </c:pt>
                <c:pt idx="6997">
                  <c:v>73.5</c:v>
                </c:pt>
                <c:pt idx="6998">
                  <c:v>72.569999999999993</c:v>
                </c:pt>
                <c:pt idx="6999">
                  <c:v>72.540001000000004</c:v>
                </c:pt>
                <c:pt idx="7000">
                  <c:v>73.330001999999993</c:v>
                </c:pt>
                <c:pt idx="7001">
                  <c:v>72.830001999999993</c:v>
                </c:pt>
                <c:pt idx="7002">
                  <c:v>77.400002000000001</c:v>
                </c:pt>
                <c:pt idx="7003">
                  <c:v>78.970000999999996</c:v>
                </c:pt>
                <c:pt idx="7004">
                  <c:v>79</c:v>
                </c:pt>
                <c:pt idx="7005">
                  <c:v>78.150002000000001</c:v>
                </c:pt>
                <c:pt idx="7006">
                  <c:v>78.180000000000007</c:v>
                </c:pt>
                <c:pt idx="7007">
                  <c:v>77.639999000000003</c:v>
                </c:pt>
                <c:pt idx="7008">
                  <c:v>78.040001000000004</c:v>
                </c:pt>
                <c:pt idx="7009">
                  <c:v>77.889999000000003</c:v>
                </c:pt>
                <c:pt idx="7010">
                  <c:v>78.199996999999996</c:v>
                </c:pt>
                <c:pt idx="7011">
                  <c:v>78.510002</c:v>
                </c:pt>
                <c:pt idx="7012">
                  <c:v>77.910004000000001</c:v>
                </c:pt>
                <c:pt idx="7013">
                  <c:v>78.419998000000007</c:v>
                </c:pt>
                <c:pt idx="7014">
                  <c:v>79.389999000000003</c:v>
                </c:pt>
                <c:pt idx="7015">
                  <c:v>79.720000999999996</c:v>
                </c:pt>
                <c:pt idx="7016">
                  <c:v>80</c:v>
                </c:pt>
                <c:pt idx="7017">
                  <c:v>80.949996999999996</c:v>
                </c:pt>
                <c:pt idx="7018">
                  <c:v>79.870002999999997</c:v>
                </c:pt>
                <c:pt idx="7019">
                  <c:v>80.419998000000007</c:v>
                </c:pt>
                <c:pt idx="7020">
                  <c:v>79.769997000000004</c:v>
                </c:pt>
                <c:pt idx="7021">
                  <c:v>80.190002000000007</c:v>
                </c:pt>
                <c:pt idx="7022">
                  <c:v>81.449996999999996</c:v>
                </c:pt>
                <c:pt idx="7023">
                  <c:v>82.300003000000004</c:v>
                </c:pt>
                <c:pt idx="7024">
                  <c:v>82.889999000000003</c:v>
                </c:pt>
                <c:pt idx="7025">
                  <c:v>82.239998</c:v>
                </c:pt>
                <c:pt idx="7026">
                  <c:v>82.699996999999996</c:v>
                </c:pt>
                <c:pt idx="7027">
                  <c:v>82.379997000000003</c:v>
                </c:pt>
                <c:pt idx="7028">
                  <c:v>82.190002000000007</c:v>
                </c:pt>
                <c:pt idx="7029">
                  <c:v>83</c:v>
                </c:pt>
                <c:pt idx="7030">
                  <c:v>82.779999000000004</c:v>
                </c:pt>
                <c:pt idx="7031">
                  <c:v>82.32</c:v>
                </c:pt>
                <c:pt idx="7032">
                  <c:v>81.050003000000004</c:v>
                </c:pt>
                <c:pt idx="7033">
                  <c:v>80.949996999999996</c:v>
                </c:pt>
                <c:pt idx="7034">
                  <c:v>81.569999999999993</c:v>
                </c:pt>
                <c:pt idx="7035">
                  <c:v>82.260002</c:v>
                </c:pt>
                <c:pt idx="7036">
                  <c:v>81.279999000000004</c:v>
                </c:pt>
                <c:pt idx="7037">
                  <c:v>80.970000999999996</c:v>
                </c:pt>
                <c:pt idx="7038">
                  <c:v>81.239998</c:v>
                </c:pt>
                <c:pt idx="7039">
                  <c:v>81.239998</c:v>
                </c:pt>
                <c:pt idx="7040">
                  <c:v>81.519997000000004</c:v>
                </c:pt>
                <c:pt idx="7041">
                  <c:v>81.059997999999993</c:v>
                </c:pt>
                <c:pt idx="7042">
                  <c:v>80.849997999999999</c:v>
                </c:pt>
                <c:pt idx="7043">
                  <c:v>81.319999999999993</c:v>
                </c:pt>
                <c:pt idx="7044">
                  <c:v>81.379997000000003</c:v>
                </c:pt>
                <c:pt idx="7045">
                  <c:v>82.089995999999999</c:v>
                </c:pt>
                <c:pt idx="7046">
                  <c:v>81.849997999999999</c:v>
                </c:pt>
                <c:pt idx="7047">
                  <c:v>81.550003000000004</c:v>
                </c:pt>
                <c:pt idx="7048">
                  <c:v>82.349997999999999</c:v>
                </c:pt>
                <c:pt idx="7049">
                  <c:v>83</c:v>
                </c:pt>
                <c:pt idx="7050">
                  <c:v>82.589995999999999</c:v>
                </c:pt>
                <c:pt idx="7051">
                  <c:v>83.25</c:v>
                </c:pt>
                <c:pt idx="7052">
                  <c:v>83.400002000000001</c:v>
                </c:pt>
                <c:pt idx="7053">
                  <c:v>82.300003000000004</c:v>
                </c:pt>
                <c:pt idx="7054">
                  <c:v>81.919998000000007</c:v>
                </c:pt>
                <c:pt idx="7055">
                  <c:v>81.879997000000003</c:v>
                </c:pt>
                <c:pt idx="7056">
                  <c:v>81.430000000000007</c:v>
                </c:pt>
                <c:pt idx="7057">
                  <c:v>79.800003000000004</c:v>
                </c:pt>
                <c:pt idx="7058">
                  <c:v>78.699996999999996</c:v>
                </c:pt>
                <c:pt idx="7059">
                  <c:v>78.959998999999996</c:v>
                </c:pt>
                <c:pt idx="7060">
                  <c:v>79.419998000000007</c:v>
                </c:pt>
                <c:pt idx="7061">
                  <c:v>79.940002000000007</c:v>
                </c:pt>
                <c:pt idx="7062">
                  <c:v>79.459998999999996</c:v>
                </c:pt>
                <c:pt idx="7063">
                  <c:v>76.629997000000003</c:v>
                </c:pt>
                <c:pt idx="7064">
                  <c:v>74.339995999999999</c:v>
                </c:pt>
                <c:pt idx="7065">
                  <c:v>75.120002999999997</c:v>
                </c:pt>
                <c:pt idx="7066">
                  <c:v>76.290001000000004</c:v>
                </c:pt>
                <c:pt idx="7067">
                  <c:v>77.129997000000003</c:v>
                </c:pt>
                <c:pt idx="7068">
                  <c:v>77.019997000000004</c:v>
                </c:pt>
                <c:pt idx="7069">
                  <c:v>77.099997999999999</c:v>
                </c:pt>
                <c:pt idx="7070">
                  <c:v>77.400002000000001</c:v>
                </c:pt>
                <c:pt idx="7071">
                  <c:v>76.760002</c:v>
                </c:pt>
                <c:pt idx="7072">
                  <c:v>77.150002000000001</c:v>
                </c:pt>
                <c:pt idx="7073">
                  <c:v>76.800003000000004</c:v>
                </c:pt>
                <c:pt idx="7074">
                  <c:v>77.410004000000001</c:v>
                </c:pt>
                <c:pt idx="7075">
                  <c:v>79.050003000000004</c:v>
                </c:pt>
                <c:pt idx="7076">
                  <c:v>78.940002000000007</c:v>
                </c:pt>
                <c:pt idx="7077">
                  <c:v>78.779999000000004</c:v>
                </c:pt>
                <c:pt idx="7078">
                  <c:v>78.690002000000007</c:v>
                </c:pt>
                <c:pt idx="7079">
                  <c:v>79.25</c:v>
                </c:pt>
                <c:pt idx="7080">
                  <c:v>79.540001000000004</c:v>
                </c:pt>
                <c:pt idx="7081">
                  <c:v>79.809997999999993</c:v>
                </c:pt>
                <c:pt idx="7082">
                  <c:v>79.889999000000003</c:v>
                </c:pt>
                <c:pt idx="7083">
                  <c:v>80.599997999999999</c:v>
                </c:pt>
                <c:pt idx="7084">
                  <c:v>81.349997999999999</c:v>
                </c:pt>
                <c:pt idx="7085">
                  <c:v>82.139999000000003</c:v>
                </c:pt>
                <c:pt idx="7086">
                  <c:v>81.690002000000007</c:v>
                </c:pt>
                <c:pt idx="7087">
                  <c:v>82.239998</c:v>
                </c:pt>
                <c:pt idx="7088">
                  <c:v>81.739998</c:v>
                </c:pt>
                <c:pt idx="7089">
                  <c:v>82.18</c:v>
                </c:pt>
                <c:pt idx="7090">
                  <c:v>82.18</c:v>
                </c:pt>
                <c:pt idx="7091">
                  <c:v>82.050003000000004</c:v>
                </c:pt>
                <c:pt idx="7092">
                  <c:v>82.099997999999999</c:v>
                </c:pt>
                <c:pt idx="7093">
                  <c:v>81.580001999999993</c:v>
                </c:pt>
                <c:pt idx="7094">
                  <c:v>81.180000000000007</c:v>
                </c:pt>
                <c:pt idx="7095">
                  <c:v>81.540001000000004</c:v>
                </c:pt>
                <c:pt idx="7096">
                  <c:v>80.830001999999993</c:v>
                </c:pt>
                <c:pt idx="7097">
                  <c:v>81.279999000000004</c:v>
                </c:pt>
                <c:pt idx="7098">
                  <c:v>79.599997999999999</c:v>
                </c:pt>
                <c:pt idx="7099">
                  <c:v>77.339995999999999</c:v>
                </c:pt>
                <c:pt idx="7100">
                  <c:v>77.589995999999999</c:v>
                </c:pt>
                <c:pt idx="7101">
                  <c:v>77.940002000000007</c:v>
                </c:pt>
                <c:pt idx="7102">
                  <c:v>78.599997999999999</c:v>
                </c:pt>
                <c:pt idx="7103">
                  <c:v>78.180000000000007</c:v>
                </c:pt>
                <c:pt idx="7104">
                  <c:v>78.099997999999999</c:v>
                </c:pt>
                <c:pt idx="7105">
                  <c:v>78.769997000000004</c:v>
                </c:pt>
                <c:pt idx="7106">
                  <c:v>79.069999999999993</c:v>
                </c:pt>
                <c:pt idx="7107">
                  <c:v>79.309997999999993</c:v>
                </c:pt>
                <c:pt idx="7108">
                  <c:v>80.430000000000007</c:v>
                </c:pt>
                <c:pt idx="7109">
                  <c:v>80.110000999999997</c:v>
                </c:pt>
                <c:pt idx="7110">
                  <c:v>79.639999000000003</c:v>
                </c:pt>
                <c:pt idx="7111">
                  <c:v>79.790001000000004</c:v>
                </c:pt>
                <c:pt idx="7112">
                  <c:v>79.660004000000001</c:v>
                </c:pt>
                <c:pt idx="7113">
                  <c:v>79.940002000000007</c:v>
                </c:pt>
                <c:pt idx="7114">
                  <c:v>80.290001000000004</c:v>
                </c:pt>
                <c:pt idx="7115">
                  <c:v>80.699996999999996</c:v>
                </c:pt>
                <c:pt idx="7116">
                  <c:v>80.480002999999996</c:v>
                </c:pt>
                <c:pt idx="7117">
                  <c:v>80.459998999999996</c:v>
                </c:pt>
                <c:pt idx="7118">
                  <c:v>79.690002000000007</c:v>
                </c:pt>
                <c:pt idx="7119">
                  <c:v>78.660004000000001</c:v>
                </c:pt>
                <c:pt idx="7120">
                  <c:v>78.239998</c:v>
                </c:pt>
                <c:pt idx="7121">
                  <c:v>77.050003000000004</c:v>
                </c:pt>
                <c:pt idx="7122">
                  <c:v>77.699996999999996</c:v>
                </c:pt>
                <c:pt idx="7123">
                  <c:v>78</c:v>
                </c:pt>
                <c:pt idx="7124">
                  <c:v>79.040001000000004</c:v>
                </c:pt>
                <c:pt idx="7125">
                  <c:v>79.169998000000007</c:v>
                </c:pt>
                <c:pt idx="7126">
                  <c:v>80.050003000000004</c:v>
                </c:pt>
                <c:pt idx="7127">
                  <c:v>80.830001999999993</c:v>
                </c:pt>
                <c:pt idx="7128">
                  <c:v>79.239998</c:v>
                </c:pt>
                <c:pt idx="7129">
                  <c:v>79.769997000000004</c:v>
                </c:pt>
                <c:pt idx="7130">
                  <c:v>80.690002000000007</c:v>
                </c:pt>
                <c:pt idx="7131">
                  <c:v>80.339995999999999</c:v>
                </c:pt>
                <c:pt idx="7132">
                  <c:v>80.669998000000007</c:v>
                </c:pt>
                <c:pt idx="7133">
                  <c:v>79.599997999999999</c:v>
                </c:pt>
                <c:pt idx="7134">
                  <c:v>79.330001999999993</c:v>
                </c:pt>
                <c:pt idx="7135">
                  <c:v>79.599997999999999</c:v>
                </c:pt>
                <c:pt idx="7136">
                  <c:v>79.889999000000003</c:v>
                </c:pt>
                <c:pt idx="7137">
                  <c:v>80.739998</c:v>
                </c:pt>
                <c:pt idx="7138">
                  <c:v>81.690002000000007</c:v>
                </c:pt>
                <c:pt idx="7139">
                  <c:v>81.599997999999999</c:v>
                </c:pt>
                <c:pt idx="7140">
                  <c:v>80.819999999999993</c:v>
                </c:pt>
                <c:pt idx="7141">
                  <c:v>81.430000000000007</c:v>
                </c:pt>
                <c:pt idx="7142">
                  <c:v>79.339995999999999</c:v>
                </c:pt>
                <c:pt idx="7143">
                  <c:v>77.809997999999993</c:v>
                </c:pt>
                <c:pt idx="7144">
                  <c:v>78.620002999999997</c:v>
                </c:pt>
                <c:pt idx="7145">
                  <c:v>78.989998</c:v>
                </c:pt>
                <c:pt idx="7146">
                  <c:v>79.260002</c:v>
                </c:pt>
                <c:pt idx="7147">
                  <c:v>79.230002999999996</c:v>
                </c:pt>
                <c:pt idx="7148">
                  <c:v>80.309997999999993</c:v>
                </c:pt>
                <c:pt idx="7149">
                  <c:v>79.720000999999996</c:v>
                </c:pt>
                <c:pt idx="7150">
                  <c:v>80.059997999999993</c:v>
                </c:pt>
                <c:pt idx="7151">
                  <c:v>81.459998999999996</c:v>
                </c:pt>
                <c:pt idx="7152">
                  <c:v>81.900002000000001</c:v>
                </c:pt>
                <c:pt idx="7153">
                  <c:v>81.900002000000001</c:v>
                </c:pt>
                <c:pt idx="7154">
                  <c:v>81.730002999999996</c:v>
                </c:pt>
                <c:pt idx="7155">
                  <c:v>81.25</c:v>
                </c:pt>
                <c:pt idx="7156">
                  <c:v>80.839995999999999</c:v>
                </c:pt>
                <c:pt idx="7157">
                  <c:v>80.709998999999996</c:v>
                </c:pt>
                <c:pt idx="7158">
                  <c:v>81.069999999999993</c:v>
                </c:pt>
                <c:pt idx="7159">
                  <c:v>81.099997999999999</c:v>
                </c:pt>
                <c:pt idx="7160">
                  <c:v>79.900002000000001</c:v>
                </c:pt>
                <c:pt idx="7161">
                  <c:v>79.879997000000003</c:v>
                </c:pt>
                <c:pt idx="7162">
                  <c:v>80.309997999999993</c:v>
                </c:pt>
                <c:pt idx="7163">
                  <c:v>79.769997000000004</c:v>
                </c:pt>
                <c:pt idx="7164">
                  <c:v>81.199996999999996</c:v>
                </c:pt>
                <c:pt idx="7165">
                  <c:v>80.900002000000001</c:v>
                </c:pt>
                <c:pt idx="7166">
                  <c:v>81.489998</c:v>
                </c:pt>
                <c:pt idx="7167">
                  <c:v>82.5</c:v>
                </c:pt>
                <c:pt idx="7168">
                  <c:v>82.480002999999996</c:v>
                </c:pt>
                <c:pt idx="7169">
                  <c:v>83.169998000000007</c:v>
                </c:pt>
                <c:pt idx="7170">
                  <c:v>83.660004000000001</c:v>
                </c:pt>
                <c:pt idx="7171">
                  <c:v>84.459998999999996</c:v>
                </c:pt>
                <c:pt idx="7172">
                  <c:v>84.050003000000004</c:v>
                </c:pt>
                <c:pt idx="7173">
                  <c:v>83.93</c:v>
                </c:pt>
                <c:pt idx="7174">
                  <c:v>83.480002999999996</c:v>
                </c:pt>
                <c:pt idx="7175">
                  <c:v>84.449996999999996</c:v>
                </c:pt>
                <c:pt idx="7176">
                  <c:v>84.519997000000004</c:v>
                </c:pt>
                <c:pt idx="7177">
                  <c:v>84.940002000000007</c:v>
                </c:pt>
                <c:pt idx="7178">
                  <c:v>84.019997000000004</c:v>
                </c:pt>
                <c:pt idx="7179">
                  <c:v>84.610000999999997</c:v>
                </c:pt>
                <c:pt idx="7180">
                  <c:v>85.440002000000007</c:v>
                </c:pt>
                <c:pt idx="7181">
                  <c:v>85.260002</c:v>
                </c:pt>
                <c:pt idx="7182">
                  <c:v>84.550003000000004</c:v>
                </c:pt>
                <c:pt idx="7183">
                  <c:v>84.309997999999993</c:v>
                </c:pt>
                <c:pt idx="7184">
                  <c:v>83.279999000000004</c:v>
                </c:pt>
                <c:pt idx="7185">
                  <c:v>84.230002999999996</c:v>
                </c:pt>
                <c:pt idx="7186">
                  <c:v>84.800003000000004</c:v>
                </c:pt>
                <c:pt idx="7187">
                  <c:v>84.32</c:v>
                </c:pt>
                <c:pt idx="7188">
                  <c:v>84.720000999999996</c:v>
                </c:pt>
                <c:pt idx="7189">
                  <c:v>88.18</c:v>
                </c:pt>
                <c:pt idx="7190">
                  <c:v>88.730002999999996</c:v>
                </c:pt>
                <c:pt idx="7191">
                  <c:v>90.989998</c:v>
                </c:pt>
                <c:pt idx="7192">
                  <c:v>89.459998999999996</c:v>
                </c:pt>
                <c:pt idx="7193">
                  <c:v>90.260002</c:v>
                </c:pt>
                <c:pt idx="7194">
                  <c:v>87.830001999999993</c:v>
                </c:pt>
                <c:pt idx="7195">
                  <c:v>87.849997999999999</c:v>
                </c:pt>
                <c:pt idx="7196">
                  <c:v>88.800003000000004</c:v>
                </c:pt>
                <c:pt idx="7197">
                  <c:v>87.989998</c:v>
                </c:pt>
                <c:pt idx="7198">
                  <c:v>86.800003000000004</c:v>
                </c:pt>
                <c:pt idx="7199">
                  <c:v>85.349997999999999</c:v>
                </c:pt>
                <c:pt idx="7200">
                  <c:v>84.43</c:v>
                </c:pt>
                <c:pt idx="7201">
                  <c:v>81.779999000000004</c:v>
                </c:pt>
                <c:pt idx="7202">
                  <c:v>80.470000999999996</c:v>
                </c:pt>
                <c:pt idx="7203">
                  <c:v>79.110000999999997</c:v>
                </c:pt>
                <c:pt idx="7204">
                  <c:v>77.110000999999997</c:v>
                </c:pt>
                <c:pt idx="7205">
                  <c:v>76.75</c:v>
                </c:pt>
                <c:pt idx="7206">
                  <c:v>73.930000000000007</c:v>
                </c:pt>
                <c:pt idx="7207">
                  <c:v>69.150002000000001</c:v>
                </c:pt>
                <c:pt idx="7208">
                  <c:v>73.370002999999997</c:v>
                </c:pt>
                <c:pt idx="7209">
                  <c:v>68.5</c:v>
                </c:pt>
                <c:pt idx="7210">
                  <c:v>63.110000999999997</c:v>
                </c:pt>
                <c:pt idx="7211">
                  <c:v>66.360000999999997</c:v>
                </c:pt>
                <c:pt idx="7212">
                  <c:v>59.720001000000003</c:v>
                </c:pt>
                <c:pt idx="7213">
                  <c:v>67.639999000000003</c:v>
                </c:pt>
                <c:pt idx="7214">
                  <c:v>63.950001</c:v>
                </c:pt>
                <c:pt idx="7215">
                  <c:v>60.950001</c:v>
                </c:pt>
                <c:pt idx="7216">
                  <c:v>59.91</c:v>
                </c:pt>
                <c:pt idx="7217">
                  <c:v>54.259998000000003</c:v>
                </c:pt>
                <c:pt idx="7218">
                  <c:v>57</c:v>
                </c:pt>
                <c:pt idx="7219">
                  <c:v>62.400002000000001</c:v>
                </c:pt>
                <c:pt idx="7220">
                  <c:v>61.799999</c:v>
                </c:pt>
                <c:pt idx="7221">
                  <c:v>57.66</c:v>
                </c:pt>
                <c:pt idx="7222">
                  <c:v>63.950001</c:v>
                </c:pt>
                <c:pt idx="7223">
                  <c:v>61.82</c:v>
                </c:pt>
                <c:pt idx="7224">
                  <c:v>63.669998</c:v>
                </c:pt>
                <c:pt idx="7225">
                  <c:v>61.240001999999997</c:v>
                </c:pt>
                <c:pt idx="7226">
                  <c:v>60.110000999999997</c:v>
                </c:pt>
                <c:pt idx="7227">
                  <c:v>62.470001000000003</c:v>
                </c:pt>
                <c:pt idx="7228">
                  <c:v>61.869999</c:v>
                </c:pt>
                <c:pt idx="7229">
                  <c:v>59.810001</c:v>
                </c:pt>
                <c:pt idx="7230">
                  <c:v>61.759998000000003</c:v>
                </c:pt>
                <c:pt idx="7231">
                  <c:v>62.75</c:v>
                </c:pt>
                <c:pt idx="7232">
                  <c:v>62.07</c:v>
                </c:pt>
                <c:pt idx="7233">
                  <c:v>61.259998000000003</c:v>
                </c:pt>
                <c:pt idx="7234">
                  <c:v>61.060001</c:v>
                </c:pt>
                <c:pt idx="7235">
                  <c:v>59.880001</c:v>
                </c:pt>
                <c:pt idx="7236">
                  <c:v>58.630001</c:v>
                </c:pt>
                <c:pt idx="7237">
                  <c:v>59.25</c:v>
                </c:pt>
                <c:pt idx="7238">
                  <c:v>58.830002</c:v>
                </c:pt>
                <c:pt idx="7239">
                  <c:v>58.880001</c:v>
                </c:pt>
                <c:pt idx="7240">
                  <c:v>58.880001</c:v>
                </c:pt>
                <c:pt idx="7241">
                  <c:v>58.610000999999997</c:v>
                </c:pt>
                <c:pt idx="7242">
                  <c:v>61.07</c:v>
                </c:pt>
                <c:pt idx="7243">
                  <c:v>62.689999</c:v>
                </c:pt>
                <c:pt idx="7244">
                  <c:v>58.84</c:v>
                </c:pt>
                <c:pt idx="7245">
                  <c:v>59.880001</c:v>
                </c:pt>
                <c:pt idx="7246">
                  <c:v>60.849997999999999</c:v>
                </c:pt>
                <c:pt idx="7247">
                  <c:v>60.349997999999999</c:v>
                </c:pt>
                <c:pt idx="7248">
                  <c:v>59.259998000000003</c:v>
                </c:pt>
                <c:pt idx="7249">
                  <c:v>59.599997999999999</c:v>
                </c:pt>
                <c:pt idx="7250">
                  <c:v>60.139999000000003</c:v>
                </c:pt>
                <c:pt idx="7251">
                  <c:v>59.709999000000003</c:v>
                </c:pt>
                <c:pt idx="7252">
                  <c:v>60.849997999999999</c:v>
                </c:pt>
                <c:pt idx="7253">
                  <c:v>58.900002000000001</c:v>
                </c:pt>
                <c:pt idx="7254">
                  <c:v>59.599997999999999</c:v>
                </c:pt>
                <c:pt idx="7255">
                  <c:v>58.900002000000001</c:v>
                </c:pt>
                <c:pt idx="7256">
                  <c:v>59.650002000000001</c:v>
                </c:pt>
                <c:pt idx="7257">
                  <c:v>60.07</c:v>
                </c:pt>
                <c:pt idx="7258">
                  <c:v>59.049999</c:v>
                </c:pt>
                <c:pt idx="7259">
                  <c:v>58.700001</c:v>
                </c:pt>
                <c:pt idx="7260">
                  <c:v>58.990001999999997</c:v>
                </c:pt>
                <c:pt idx="7261">
                  <c:v>61.310001</c:v>
                </c:pt>
                <c:pt idx="7262">
                  <c:v>64.300003000000004</c:v>
                </c:pt>
                <c:pt idx="7263">
                  <c:v>65.730002999999996</c:v>
                </c:pt>
                <c:pt idx="7264">
                  <c:v>63.75</c:v>
                </c:pt>
                <c:pt idx="7265">
                  <c:v>63.900002000000001</c:v>
                </c:pt>
                <c:pt idx="7266">
                  <c:v>64.029999000000004</c:v>
                </c:pt>
                <c:pt idx="7267">
                  <c:v>66.110000999999997</c:v>
                </c:pt>
                <c:pt idx="7268">
                  <c:v>67.660004000000001</c:v>
                </c:pt>
                <c:pt idx="7269">
                  <c:v>68.730002999999996</c:v>
                </c:pt>
                <c:pt idx="7270">
                  <c:v>72.199996999999996</c:v>
                </c:pt>
                <c:pt idx="7271">
                  <c:v>71.599997999999999</c:v>
                </c:pt>
                <c:pt idx="7272">
                  <c:v>68.440002000000007</c:v>
                </c:pt>
                <c:pt idx="7273">
                  <c:v>67.319999999999993</c:v>
                </c:pt>
                <c:pt idx="7274">
                  <c:v>66.300003000000004</c:v>
                </c:pt>
                <c:pt idx="7275">
                  <c:v>69.089995999999999</c:v>
                </c:pt>
                <c:pt idx="7276">
                  <c:v>69.589995999999999</c:v>
                </c:pt>
                <c:pt idx="7277">
                  <c:v>69.010002</c:v>
                </c:pt>
                <c:pt idx="7278">
                  <c:v>68.680000000000007</c:v>
                </c:pt>
                <c:pt idx="7279">
                  <c:v>69.440002000000007</c:v>
                </c:pt>
                <c:pt idx="7280">
                  <c:v>69.029999000000004</c:v>
                </c:pt>
                <c:pt idx="7281">
                  <c:v>69.239998</c:v>
                </c:pt>
                <c:pt idx="7282">
                  <c:v>67.650002000000001</c:v>
                </c:pt>
                <c:pt idx="7283">
                  <c:v>69.269997000000004</c:v>
                </c:pt>
                <c:pt idx="7284">
                  <c:v>68.580001999999993</c:v>
                </c:pt>
                <c:pt idx="7285">
                  <c:v>69.419998000000007</c:v>
                </c:pt>
                <c:pt idx="7286">
                  <c:v>69.879997000000003</c:v>
                </c:pt>
                <c:pt idx="7287">
                  <c:v>71.099997999999999</c:v>
                </c:pt>
                <c:pt idx="7288">
                  <c:v>71.569999999999993</c:v>
                </c:pt>
                <c:pt idx="7289">
                  <c:v>71.419998000000007</c:v>
                </c:pt>
                <c:pt idx="7290">
                  <c:v>71.239998</c:v>
                </c:pt>
                <c:pt idx="7291">
                  <c:v>70.559997999999993</c:v>
                </c:pt>
                <c:pt idx="7292">
                  <c:v>70.419998000000007</c:v>
                </c:pt>
                <c:pt idx="7293">
                  <c:v>70.629997000000003</c:v>
                </c:pt>
                <c:pt idx="7294">
                  <c:v>72.120002999999997</c:v>
                </c:pt>
                <c:pt idx="7295">
                  <c:v>71.730002999999996</c:v>
                </c:pt>
                <c:pt idx="7296">
                  <c:v>72.730002999999996</c:v>
                </c:pt>
                <c:pt idx="7297">
                  <c:v>72.639999000000003</c:v>
                </c:pt>
                <c:pt idx="7298">
                  <c:v>72.599997999999999</c:v>
                </c:pt>
                <c:pt idx="7299">
                  <c:v>71.989998</c:v>
                </c:pt>
                <c:pt idx="7300">
                  <c:v>74.430000000000007</c:v>
                </c:pt>
                <c:pt idx="7301">
                  <c:v>74.129997000000003</c:v>
                </c:pt>
                <c:pt idx="7302">
                  <c:v>73.739998</c:v>
                </c:pt>
                <c:pt idx="7303">
                  <c:v>72.860000999999997</c:v>
                </c:pt>
                <c:pt idx="7304">
                  <c:v>72.489998</c:v>
                </c:pt>
                <c:pt idx="7305">
                  <c:v>72.209998999999996</c:v>
                </c:pt>
                <c:pt idx="7306">
                  <c:v>73.010002</c:v>
                </c:pt>
                <c:pt idx="7307">
                  <c:v>73.220000999999996</c:v>
                </c:pt>
                <c:pt idx="7308">
                  <c:v>71.199996999999996</c:v>
                </c:pt>
                <c:pt idx="7309">
                  <c:v>69.930000000000007</c:v>
                </c:pt>
                <c:pt idx="7310">
                  <c:v>71.5</c:v>
                </c:pt>
                <c:pt idx="7311">
                  <c:v>71.699996999999996</c:v>
                </c:pt>
                <c:pt idx="7312">
                  <c:v>71.709998999999996</c:v>
                </c:pt>
                <c:pt idx="7313">
                  <c:v>71.519997000000004</c:v>
                </c:pt>
                <c:pt idx="7314">
                  <c:v>73.980002999999996</c:v>
                </c:pt>
                <c:pt idx="7315">
                  <c:v>74.699996999999996</c:v>
                </c:pt>
                <c:pt idx="7316">
                  <c:v>74.339995999999999</c:v>
                </c:pt>
                <c:pt idx="7317">
                  <c:v>72.430000000000007</c:v>
                </c:pt>
                <c:pt idx="7318">
                  <c:v>71.760002</c:v>
                </c:pt>
                <c:pt idx="7319">
                  <c:v>70.760002</c:v>
                </c:pt>
                <c:pt idx="7320">
                  <c:v>70.480002999999996</c:v>
                </c:pt>
                <c:pt idx="7321">
                  <c:v>71.040001000000004</c:v>
                </c:pt>
                <c:pt idx="7322">
                  <c:v>70.260002</c:v>
                </c:pt>
                <c:pt idx="7323">
                  <c:v>69.629997000000003</c:v>
                </c:pt>
                <c:pt idx="7324">
                  <c:v>68.949996999999996</c:v>
                </c:pt>
                <c:pt idx="7325">
                  <c:v>70.449996999999996</c:v>
                </c:pt>
                <c:pt idx="7326">
                  <c:v>69.650002000000001</c:v>
                </c:pt>
                <c:pt idx="7327">
                  <c:v>69.069999999999993</c:v>
                </c:pt>
                <c:pt idx="7328">
                  <c:v>69.089995999999999</c:v>
                </c:pt>
                <c:pt idx="7329">
                  <c:v>68.279999000000004</c:v>
                </c:pt>
                <c:pt idx="7330">
                  <c:v>66.790001000000004</c:v>
                </c:pt>
                <c:pt idx="7331">
                  <c:v>67.610000999999997</c:v>
                </c:pt>
                <c:pt idx="7332">
                  <c:v>68.180000000000007</c:v>
                </c:pt>
                <c:pt idx="7333">
                  <c:v>66.730002999999996</c:v>
                </c:pt>
                <c:pt idx="7334">
                  <c:v>67.370002999999997</c:v>
                </c:pt>
                <c:pt idx="7335">
                  <c:v>68.489998</c:v>
                </c:pt>
                <c:pt idx="7336">
                  <c:v>66.790001000000004</c:v>
                </c:pt>
                <c:pt idx="7337">
                  <c:v>66.720000999999996</c:v>
                </c:pt>
                <c:pt idx="7338">
                  <c:v>65.800003000000004</c:v>
                </c:pt>
                <c:pt idx="7339">
                  <c:v>66.169998000000007</c:v>
                </c:pt>
                <c:pt idx="7340">
                  <c:v>65.029999000000004</c:v>
                </c:pt>
                <c:pt idx="7341">
                  <c:v>65.699996999999996</c:v>
                </c:pt>
                <c:pt idx="7342">
                  <c:v>65</c:v>
                </c:pt>
                <c:pt idx="7343">
                  <c:v>64.370002999999997</c:v>
                </c:pt>
                <c:pt idx="7344">
                  <c:v>63.5</c:v>
                </c:pt>
                <c:pt idx="7345">
                  <c:v>63.07</c:v>
                </c:pt>
                <c:pt idx="7346">
                  <c:v>64.269997000000004</c:v>
                </c:pt>
                <c:pt idx="7347">
                  <c:v>64.199996999999996</c:v>
                </c:pt>
                <c:pt idx="7348">
                  <c:v>66.129997000000003</c:v>
                </c:pt>
                <c:pt idx="7349">
                  <c:v>65.489998</c:v>
                </c:pt>
                <c:pt idx="7350">
                  <c:v>65.019997000000004</c:v>
                </c:pt>
                <c:pt idx="7351">
                  <c:v>63.610000999999997</c:v>
                </c:pt>
                <c:pt idx="7352">
                  <c:v>64.040001000000004</c:v>
                </c:pt>
                <c:pt idx="7353">
                  <c:v>63.720001000000003</c:v>
                </c:pt>
                <c:pt idx="7354">
                  <c:v>65.989998</c:v>
                </c:pt>
                <c:pt idx="7355">
                  <c:v>66.150002000000001</c:v>
                </c:pt>
                <c:pt idx="7356">
                  <c:v>67.569999999999993</c:v>
                </c:pt>
                <c:pt idx="7357">
                  <c:v>68.110000999999997</c:v>
                </c:pt>
                <c:pt idx="7358">
                  <c:v>67.709998999999996</c:v>
                </c:pt>
                <c:pt idx="7359">
                  <c:v>68.610000999999997</c:v>
                </c:pt>
                <c:pt idx="7360">
                  <c:v>69.379997000000003</c:v>
                </c:pt>
                <c:pt idx="7361">
                  <c:v>68.669998000000007</c:v>
                </c:pt>
                <c:pt idx="7362">
                  <c:v>69.279999000000004</c:v>
                </c:pt>
                <c:pt idx="7363">
                  <c:v>69.239998</c:v>
                </c:pt>
                <c:pt idx="7364">
                  <c:v>70.010002</c:v>
                </c:pt>
                <c:pt idx="7365">
                  <c:v>69.139999000000003</c:v>
                </c:pt>
                <c:pt idx="7366">
                  <c:v>69.669998000000007</c:v>
                </c:pt>
                <c:pt idx="7367">
                  <c:v>69.330001999999993</c:v>
                </c:pt>
                <c:pt idx="7368">
                  <c:v>69.900002000000001</c:v>
                </c:pt>
                <c:pt idx="7369">
                  <c:v>69.709998999999996</c:v>
                </c:pt>
                <c:pt idx="7370">
                  <c:v>68.75</c:v>
                </c:pt>
                <c:pt idx="7371">
                  <c:v>68.449996999999996</c:v>
                </c:pt>
                <c:pt idx="7372">
                  <c:v>68.139999000000003</c:v>
                </c:pt>
                <c:pt idx="7373">
                  <c:v>69.019997000000004</c:v>
                </c:pt>
                <c:pt idx="7374">
                  <c:v>68.870002999999997</c:v>
                </c:pt>
                <c:pt idx="7375">
                  <c:v>69.819999999999993</c:v>
                </c:pt>
                <c:pt idx="7376">
                  <c:v>68.410004000000001</c:v>
                </c:pt>
                <c:pt idx="7377">
                  <c:v>69.669998000000007</c:v>
                </c:pt>
                <c:pt idx="7378">
                  <c:v>69.790001000000004</c:v>
                </c:pt>
                <c:pt idx="7379">
                  <c:v>70.309997999999993</c:v>
                </c:pt>
                <c:pt idx="7380">
                  <c:v>72.400002000000001</c:v>
                </c:pt>
                <c:pt idx="7381">
                  <c:v>74.400002000000001</c:v>
                </c:pt>
                <c:pt idx="7382">
                  <c:v>73.069999999999993</c:v>
                </c:pt>
                <c:pt idx="7383">
                  <c:v>73.139999000000003</c:v>
                </c:pt>
                <c:pt idx="7384">
                  <c:v>74.489998</c:v>
                </c:pt>
                <c:pt idx="7385">
                  <c:v>75.389999000000003</c:v>
                </c:pt>
                <c:pt idx="7386">
                  <c:v>77.550003000000004</c:v>
                </c:pt>
                <c:pt idx="7387">
                  <c:v>78.870002999999997</c:v>
                </c:pt>
                <c:pt idx="7388">
                  <c:v>80</c:v>
                </c:pt>
                <c:pt idx="7389">
                  <c:v>79.599997999999999</c:v>
                </c:pt>
                <c:pt idx="7390">
                  <c:v>81.160004000000001</c:v>
                </c:pt>
                <c:pt idx="7391">
                  <c:v>82.370002999999997</c:v>
                </c:pt>
                <c:pt idx="7392">
                  <c:v>81.089995999999999</c:v>
                </c:pt>
                <c:pt idx="7393">
                  <c:v>80.709998999999996</c:v>
                </c:pt>
                <c:pt idx="7394">
                  <c:v>79.069999999999993</c:v>
                </c:pt>
                <c:pt idx="7395">
                  <c:v>80.25</c:v>
                </c:pt>
                <c:pt idx="7396">
                  <c:v>80.099997999999999</c:v>
                </c:pt>
                <c:pt idx="7397">
                  <c:v>79.559997999999993</c:v>
                </c:pt>
                <c:pt idx="7398">
                  <c:v>80.180000000000007</c:v>
                </c:pt>
                <c:pt idx="7399">
                  <c:v>80.739998</c:v>
                </c:pt>
                <c:pt idx="7400">
                  <c:v>81.809997999999993</c:v>
                </c:pt>
                <c:pt idx="7401">
                  <c:v>83.18</c:v>
                </c:pt>
                <c:pt idx="7402">
                  <c:v>83.089995999999999</c:v>
                </c:pt>
                <c:pt idx="7403">
                  <c:v>82.389999000000003</c:v>
                </c:pt>
                <c:pt idx="7404">
                  <c:v>83.919998000000007</c:v>
                </c:pt>
                <c:pt idx="7405">
                  <c:v>83.07</c:v>
                </c:pt>
                <c:pt idx="7406">
                  <c:v>83.849997999999999</c:v>
                </c:pt>
                <c:pt idx="7407">
                  <c:v>84.720000999999996</c:v>
                </c:pt>
                <c:pt idx="7408">
                  <c:v>83.160004000000001</c:v>
                </c:pt>
                <c:pt idx="7409">
                  <c:v>83</c:v>
                </c:pt>
                <c:pt idx="7410">
                  <c:v>82.419998000000007</c:v>
                </c:pt>
                <c:pt idx="7411">
                  <c:v>83.18</c:v>
                </c:pt>
                <c:pt idx="7412">
                  <c:v>83.150002000000001</c:v>
                </c:pt>
                <c:pt idx="7413">
                  <c:v>84.010002</c:v>
                </c:pt>
                <c:pt idx="7414">
                  <c:v>83.589995999999999</c:v>
                </c:pt>
                <c:pt idx="7415">
                  <c:v>82.110000999999997</c:v>
                </c:pt>
                <c:pt idx="7416">
                  <c:v>83.75</c:v>
                </c:pt>
                <c:pt idx="7417">
                  <c:v>83.230002999999996</c:v>
                </c:pt>
                <c:pt idx="7418">
                  <c:v>82.900002000000001</c:v>
                </c:pt>
                <c:pt idx="7419">
                  <c:v>84.580001999999993</c:v>
                </c:pt>
                <c:pt idx="7420">
                  <c:v>85.629997000000003</c:v>
                </c:pt>
                <c:pt idx="7421">
                  <c:v>85.160004000000001</c:v>
                </c:pt>
                <c:pt idx="7422">
                  <c:v>85.879997000000003</c:v>
                </c:pt>
                <c:pt idx="7423">
                  <c:v>85.970000999999996</c:v>
                </c:pt>
                <c:pt idx="7424">
                  <c:v>86.330001999999993</c:v>
                </c:pt>
                <c:pt idx="7425">
                  <c:v>85.379997000000003</c:v>
                </c:pt>
                <c:pt idx="7426">
                  <c:v>84.669998000000007</c:v>
                </c:pt>
                <c:pt idx="7427">
                  <c:v>85.110000999999997</c:v>
                </c:pt>
                <c:pt idx="7428">
                  <c:v>84.370002999999997</c:v>
                </c:pt>
                <c:pt idx="7429">
                  <c:v>85.32</c:v>
                </c:pt>
                <c:pt idx="7430">
                  <c:v>85.089995999999999</c:v>
                </c:pt>
                <c:pt idx="7431">
                  <c:v>85.269997000000004</c:v>
                </c:pt>
                <c:pt idx="7432">
                  <c:v>86.599997999999999</c:v>
                </c:pt>
                <c:pt idx="7433">
                  <c:v>85.139999000000003</c:v>
                </c:pt>
                <c:pt idx="7434">
                  <c:v>83.510002</c:v>
                </c:pt>
                <c:pt idx="7435">
                  <c:v>84.68</c:v>
                </c:pt>
                <c:pt idx="7436">
                  <c:v>86.589995999999999</c:v>
                </c:pt>
                <c:pt idx="7437">
                  <c:v>87.589995999999999</c:v>
                </c:pt>
                <c:pt idx="7438">
                  <c:v>87.059997999999993</c:v>
                </c:pt>
                <c:pt idx="7439">
                  <c:v>88.639999000000003</c:v>
                </c:pt>
                <c:pt idx="7440">
                  <c:v>88.620002999999997</c:v>
                </c:pt>
                <c:pt idx="7441">
                  <c:v>87.419998000000007</c:v>
                </c:pt>
                <c:pt idx="7442">
                  <c:v>86.120002999999997</c:v>
                </c:pt>
                <c:pt idx="7443">
                  <c:v>87.050003000000004</c:v>
                </c:pt>
                <c:pt idx="7444">
                  <c:v>86.870002999999997</c:v>
                </c:pt>
                <c:pt idx="7445">
                  <c:v>86.309997999999993</c:v>
                </c:pt>
                <c:pt idx="7446">
                  <c:v>85.910004000000001</c:v>
                </c:pt>
                <c:pt idx="7447">
                  <c:v>84.279999000000004</c:v>
                </c:pt>
                <c:pt idx="7448">
                  <c:v>83.620002999999997</c:v>
                </c:pt>
                <c:pt idx="7449">
                  <c:v>82.510002</c:v>
                </c:pt>
                <c:pt idx="7450">
                  <c:v>81.900002000000001</c:v>
                </c:pt>
                <c:pt idx="7451">
                  <c:v>83.290001000000004</c:v>
                </c:pt>
                <c:pt idx="7452">
                  <c:v>82.779999000000004</c:v>
                </c:pt>
                <c:pt idx="7453">
                  <c:v>83.699996999999996</c:v>
                </c:pt>
                <c:pt idx="7454">
                  <c:v>81.559997999999993</c:v>
                </c:pt>
                <c:pt idx="7455">
                  <c:v>84.110000999999997</c:v>
                </c:pt>
                <c:pt idx="7456">
                  <c:v>84.489998</c:v>
                </c:pt>
                <c:pt idx="7457">
                  <c:v>85.400002000000001</c:v>
                </c:pt>
                <c:pt idx="7458">
                  <c:v>86.379997000000003</c:v>
                </c:pt>
                <c:pt idx="7459">
                  <c:v>86.449996999999996</c:v>
                </c:pt>
                <c:pt idx="7460">
                  <c:v>87.32</c:v>
                </c:pt>
                <c:pt idx="7461">
                  <c:v>87.889999000000003</c:v>
                </c:pt>
                <c:pt idx="7462">
                  <c:v>86.720000999999996</c:v>
                </c:pt>
                <c:pt idx="7463">
                  <c:v>86.449996999999996</c:v>
                </c:pt>
                <c:pt idx="7464">
                  <c:v>86.489998</c:v>
                </c:pt>
                <c:pt idx="7465">
                  <c:v>86.400002000000001</c:v>
                </c:pt>
                <c:pt idx="7466">
                  <c:v>87.18</c:v>
                </c:pt>
                <c:pt idx="7467">
                  <c:v>87.110000999999997</c:v>
                </c:pt>
                <c:pt idx="7468">
                  <c:v>85.75</c:v>
                </c:pt>
                <c:pt idx="7469">
                  <c:v>84.709998999999996</c:v>
                </c:pt>
                <c:pt idx="7470">
                  <c:v>85.080001999999993</c:v>
                </c:pt>
                <c:pt idx="7471">
                  <c:v>84.769997000000004</c:v>
                </c:pt>
                <c:pt idx="7472">
                  <c:v>86.370002999999997</c:v>
                </c:pt>
                <c:pt idx="7473">
                  <c:v>86.540001000000004</c:v>
                </c:pt>
                <c:pt idx="7474">
                  <c:v>86</c:v>
                </c:pt>
                <c:pt idx="7475">
                  <c:v>85.57</c:v>
                </c:pt>
                <c:pt idx="7476">
                  <c:v>85.400002000000001</c:v>
                </c:pt>
                <c:pt idx="7477">
                  <c:v>86.099997999999999</c:v>
                </c:pt>
                <c:pt idx="7478">
                  <c:v>86.209998999999996</c:v>
                </c:pt>
                <c:pt idx="7479">
                  <c:v>86.029999000000004</c:v>
                </c:pt>
                <c:pt idx="7480">
                  <c:v>86.529999000000004</c:v>
                </c:pt>
                <c:pt idx="7481">
                  <c:v>87.120002999999997</c:v>
                </c:pt>
                <c:pt idx="7482">
                  <c:v>87.129997000000003</c:v>
                </c:pt>
                <c:pt idx="7483">
                  <c:v>86.720000999999996</c:v>
                </c:pt>
                <c:pt idx="7484">
                  <c:v>87.190002000000007</c:v>
                </c:pt>
                <c:pt idx="7485">
                  <c:v>87.800003000000004</c:v>
                </c:pt>
                <c:pt idx="7486">
                  <c:v>87.910004000000001</c:v>
                </c:pt>
                <c:pt idx="7487">
                  <c:v>87.989998</c:v>
                </c:pt>
                <c:pt idx="7488">
                  <c:v>88.839995999999999</c:v>
                </c:pt>
                <c:pt idx="7489">
                  <c:v>87.739998</c:v>
                </c:pt>
                <c:pt idx="7490">
                  <c:v>88.169998000000007</c:v>
                </c:pt>
                <c:pt idx="7491">
                  <c:v>89.139999000000003</c:v>
                </c:pt>
                <c:pt idx="7492">
                  <c:v>89.389999000000003</c:v>
                </c:pt>
                <c:pt idx="7493">
                  <c:v>89.050003000000004</c:v>
                </c:pt>
                <c:pt idx="7494">
                  <c:v>89.330001999999993</c:v>
                </c:pt>
                <c:pt idx="7495">
                  <c:v>90.209998999999996</c:v>
                </c:pt>
                <c:pt idx="7496">
                  <c:v>90</c:v>
                </c:pt>
                <c:pt idx="7497">
                  <c:v>89.040001000000004</c:v>
                </c:pt>
                <c:pt idx="7498">
                  <c:v>89.699996999999996</c:v>
                </c:pt>
                <c:pt idx="7499">
                  <c:v>90.449996999999996</c:v>
                </c:pt>
                <c:pt idx="7500">
                  <c:v>92.720000999999996</c:v>
                </c:pt>
                <c:pt idx="7501">
                  <c:v>92.940002000000007</c:v>
                </c:pt>
                <c:pt idx="7502">
                  <c:v>93.919998000000007</c:v>
                </c:pt>
                <c:pt idx="7503">
                  <c:v>95.150002000000001</c:v>
                </c:pt>
                <c:pt idx="7504">
                  <c:v>94.580001999999993</c:v>
                </c:pt>
                <c:pt idx="7505">
                  <c:v>95.57</c:v>
                </c:pt>
                <c:pt idx="7506">
                  <c:v>95.980002999999996</c:v>
                </c:pt>
                <c:pt idx="7507">
                  <c:v>96.580001999999993</c:v>
                </c:pt>
                <c:pt idx="7508">
                  <c:v>97.790001000000004</c:v>
                </c:pt>
                <c:pt idx="7509">
                  <c:v>97.760002</c:v>
                </c:pt>
                <c:pt idx="7510">
                  <c:v>95.32</c:v>
                </c:pt>
                <c:pt idx="7511">
                  <c:v>98.400002000000001</c:v>
                </c:pt>
                <c:pt idx="7512">
                  <c:v>98.050003000000004</c:v>
                </c:pt>
                <c:pt idx="7513">
                  <c:v>98.760002</c:v>
                </c:pt>
                <c:pt idx="7514">
                  <c:v>99.629997000000003</c:v>
                </c:pt>
                <c:pt idx="7515">
                  <c:v>99.580001999999993</c:v>
                </c:pt>
                <c:pt idx="7516">
                  <c:v>98.970000999999996</c:v>
                </c:pt>
                <c:pt idx="7517">
                  <c:v>100.55999799999999</c:v>
                </c:pt>
                <c:pt idx="7518">
                  <c:v>99.720000999999996</c:v>
                </c:pt>
                <c:pt idx="7519">
                  <c:v>99.459998999999996</c:v>
                </c:pt>
                <c:pt idx="7520">
                  <c:v>100.33000199999999</c:v>
                </c:pt>
                <c:pt idx="7521">
                  <c:v>101.209999</c:v>
                </c:pt>
                <c:pt idx="7522">
                  <c:v>102.519997</c:v>
                </c:pt>
                <c:pt idx="7523">
                  <c:v>101.93</c:v>
                </c:pt>
                <c:pt idx="7524">
                  <c:v>101.480003</c:v>
                </c:pt>
                <c:pt idx="7525">
                  <c:v>101.08000199999999</c:v>
                </c:pt>
                <c:pt idx="7526">
                  <c:v>101.849998</c:v>
                </c:pt>
                <c:pt idx="7527">
                  <c:v>101.360001</c:v>
                </c:pt>
                <c:pt idx="7528">
                  <c:v>103.449997</c:v>
                </c:pt>
                <c:pt idx="7529">
                  <c:v>104.82</c:v>
                </c:pt>
                <c:pt idx="7530">
                  <c:v>105.910004</c:v>
                </c:pt>
                <c:pt idx="7531">
                  <c:v>103.69000200000001</c:v>
                </c:pt>
                <c:pt idx="7532">
                  <c:v>98.059997999999993</c:v>
                </c:pt>
                <c:pt idx="7533">
                  <c:v>100.230003</c:v>
                </c:pt>
                <c:pt idx="7534">
                  <c:v>99.199996999999996</c:v>
                </c:pt>
                <c:pt idx="7535">
                  <c:v>98.650002000000001</c:v>
                </c:pt>
                <c:pt idx="7536">
                  <c:v>99.260002</c:v>
                </c:pt>
                <c:pt idx="7537">
                  <c:v>99.870002999999997</c:v>
                </c:pt>
                <c:pt idx="7538">
                  <c:v>100.480003</c:v>
                </c:pt>
                <c:pt idx="7539">
                  <c:v>99.870002999999997</c:v>
                </c:pt>
                <c:pt idx="7540">
                  <c:v>98.699996999999996</c:v>
                </c:pt>
                <c:pt idx="7541">
                  <c:v>99.489998</c:v>
                </c:pt>
                <c:pt idx="7542">
                  <c:v>99.18</c:v>
                </c:pt>
                <c:pt idx="7543">
                  <c:v>98.620002999999997</c:v>
                </c:pt>
                <c:pt idx="7544">
                  <c:v>99.709998999999996</c:v>
                </c:pt>
                <c:pt idx="7545">
                  <c:v>99.489998</c:v>
                </c:pt>
                <c:pt idx="7546">
                  <c:v>98.589995999999999</c:v>
                </c:pt>
                <c:pt idx="7547">
                  <c:v>99.169998000000007</c:v>
                </c:pt>
                <c:pt idx="7548">
                  <c:v>98.389999000000003</c:v>
                </c:pt>
                <c:pt idx="7549">
                  <c:v>98.779999000000004</c:v>
                </c:pt>
                <c:pt idx="7550">
                  <c:v>98.309997999999993</c:v>
                </c:pt>
                <c:pt idx="7551">
                  <c:v>98.190002000000007</c:v>
                </c:pt>
                <c:pt idx="7552">
                  <c:v>97.68</c:v>
                </c:pt>
                <c:pt idx="7553">
                  <c:v>97.610000999999997</c:v>
                </c:pt>
                <c:pt idx="7554">
                  <c:v>98.419998000000007</c:v>
                </c:pt>
                <c:pt idx="7555">
                  <c:v>99.879997000000003</c:v>
                </c:pt>
                <c:pt idx="7556">
                  <c:v>99.120002999999997</c:v>
                </c:pt>
                <c:pt idx="7557">
                  <c:v>99.139999000000003</c:v>
                </c:pt>
                <c:pt idx="7558">
                  <c:v>100.709999</c:v>
                </c:pt>
                <c:pt idx="7559">
                  <c:v>99.300003000000004</c:v>
                </c:pt>
                <c:pt idx="7560">
                  <c:v>99.449996999999996</c:v>
                </c:pt>
                <c:pt idx="7561">
                  <c:v>99.650002000000001</c:v>
                </c:pt>
                <c:pt idx="7562">
                  <c:v>101.660004</c:v>
                </c:pt>
                <c:pt idx="7563">
                  <c:v>101.449997</c:v>
                </c:pt>
                <c:pt idx="7564">
                  <c:v>102.230003</c:v>
                </c:pt>
                <c:pt idx="7565">
                  <c:v>103.410004</c:v>
                </c:pt>
                <c:pt idx="7566">
                  <c:v>103.75</c:v>
                </c:pt>
                <c:pt idx="7567">
                  <c:v>104.94000200000001</c:v>
                </c:pt>
                <c:pt idx="7568">
                  <c:v>106.55999799999999</c:v>
                </c:pt>
                <c:pt idx="7569">
                  <c:v>108.16999800000001</c:v>
                </c:pt>
                <c:pt idx="7570">
                  <c:v>105.879997</c:v>
                </c:pt>
                <c:pt idx="7571">
                  <c:v>104.029999</c:v>
                </c:pt>
                <c:pt idx="7572">
                  <c:v>102.540001</c:v>
                </c:pt>
                <c:pt idx="7573">
                  <c:v>99</c:v>
                </c:pt>
                <c:pt idx="7574">
                  <c:v>99.769997000000004</c:v>
                </c:pt>
                <c:pt idx="7575">
                  <c:v>99.220000999999996</c:v>
                </c:pt>
                <c:pt idx="7576">
                  <c:v>99.269997000000004</c:v>
                </c:pt>
                <c:pt idx="7577">
                  <c:v>100.16999800000001</c:v>
                </c:pt>
                <c:pt idx="7578">
                  <c:v>99.910004000000001</c:v>
                </c:pt>
                <c:pt idx="7579">
                  <c:v>100.32</c:v>
                </c:pt>
                <c:pt idx="7580">
                  <c:v>100.989998</c:v>
                </c:pt>
                <c:pt idx="7581">
                  <c:v>101.540001</c:v>
                </c:pt>
                <c:pt idx="7582">
                  <c:v>100.41999800000001</c:v>
                </c:pt>
                <c:pt idx="7583">
                  <c:v>100.120003</c:v>
                </c:pt>
                <c:pt idx="7584">
                  <c:v>101</c:v>
                </c:pt>
                <c:pt idx="7585">
                  <c:v>101.370003</c:v>
                </c:pt>
                <c:pt idx="7586">
                  <c:v>101.839996</c:v>
                </c:pt>
                <c:pt idx="7587">
                  <c:v>102.160004</c:v>
                </c:pt>
                <c:pt idx="7588">
                  <c:v>102.139999</c:v>
                </c:pt>
                <c:pt idx="7589">
                  <c:v>102.91999800000001</c:v>
                </c:pt>
                <c:pt idx="7590">
                  <c:v>100.550003</c:v>
                </c:pt>
                <c:pt idx="7591">
                  <c:v>101.089996</c:v>
                </c:pt>
                <c:pt idx="7592">
                  <c:v>101.300003</c:v>
                </c:pt>
                <c:pt idx="7593">
                  <c:v>101.58000199999999</c:v>
                </c:pt>
                <c:pt idx="7594">
                  <c:v>101.410004</c:v>
                </c:pt>
                <c:pt idx="7595">
                  <c:v>102.849998</c:v>
                </c:pt>
                <c:pt idx="7596">
                  <c:v>102.879997</c:v>
                </c:pt>
                <c:pt idx="7597">
                  <c:v>100.80999799999999</c:v>
                </c:pt>
                <c:pt idx="7598">
                  <c:v>100.339996</c:v>
                </c:pt>
                <c:pt idx="7599">
                  <c:v>99.639999000000003</c:v>
                </c:pt>
                <c:pt idx="7600">
                  <c:v>100.800003</c:v>
                </c:pt>
                <c:pt idx="7601">
                  <c:v>101.699997</c:v>
                </c:pt>
                <c:pt idx="7602">
                  <c:v>104.589996</c:v>
                </c:pt>
                <c:pt idx="7603">
                  <c:v>104</c:v>
                </c:pt>
                <c:pt idx="7604">
                  <c:v>102.620003</c:v>
                </c:pt>
                <c:pt idx="7605">
                  <c:v>104.33000199999999</c:v>
                </c:pt>
                <c:pt idx="7606">
                  <c:v>100.08000199999999</c:v>
                </c:pt>
                <c:pt idx="7607">
                  <c:v>105.160004</c:v>
                </c:pt>
                <c:pt idx="7608">
                  <c:v>105.5</c:v>
                </c:pt>
                <c:pt idx="7609">
                  <c:v>103.41999800000001</c:v>
                </c:pt>
                <c:pt idx="7610">
                  <c:v>103.410004</c:v>
                </c:pt>
                <c:pt idx="7611">
                  <c:v>104.449997</c:v>
                </c:pt>
                <c:pt idx="7612">
                  <c:v>104.69000200000001</c:v>
                </c:pt>
                <c:pt idx="7613">
                  <c:v>104.889999</c:v>
                </c:pt>
                <c:pt idx="7614">
                  <c:v>103.220001</c:v>
                </c:pt>
                <c:pt idx="7615">
                  <c:v>101.910004</c:v>
                </c:pt>
                <c:pt idx="7616">
                  <c:v>102.279999</c:v>
                </c:pt>
                <c:pt idx="7617">
                  <c:v>103.94000200000001</c:v>
                </c:pt>
                <c:pt idx="7618">
                  <c:v>103.889999</c:v>
                </c:pt>
                <c:pt idx="7619">
                  <c:v>105.029999</c:v>
                </c:pt>
                <c:pt idx="7620">
                  <c:v>104.949997</c:v>
                </c:pt>
                <c:pt idx="7621">
                  <c:v>104.879997</c:v>
                </c:pt>
                <c:pt idx="7622">
                  <c:v>105.459999</c:v>
                </c:pt>
                <c:pt idx="7623">
                  <c:v>105.099998</c:v>
                </c:pt>
                <c:pt idx="7624">
                  <c:v>106.099998</c:v>
                </c:pt>
                <c:pt idx="7625">
                  <c:v>106.860001</c:v>
                </c:pt>
                <c:pt idx="7626">
                  <c:v>104.68</c:v>
                </c:pt>
                <c:pt idx="7627">
                  <c:v>106.290001</c:v>
                </c:pt>
                <c:pt idx="7628">
                  <c:v>105.760002</c:v>
                </c:pt>
                <c:pt idx="7629">
                  <c:v>107</c:v>
                </c:pt>
                <c:pt idx="7630">
                  <c:v>108.5</c:v>
                </c:pt>
                <c:pt idx="7631">
                  <c:v>109.709999</c:v>
                </c:pt>
                <c:pt idx="7632">
                  <c:v>110.129997</c:v>
                </c:pt>
                <c:pt idx="7633">
                  <c:v>108.80999799999999</c:v>
                </c:pt>
                <c:pt idx="7634">
                  <c:v>108.910004</c:v>
                </c:pt>
                <c:pt idx="7635">
                  <c:v>107.16999800000001</c:v>
                </c:pt>
                <c:pt idx="7636">
                  <c:v>108.120003</c:v>
                </c:pt>
                <c:pt idx="7637">
                  <c:v>108.010002</c:v>
                </c:pt>
                <c:pt idx="7638">
                  <c:v>107.68</c:v>
                </c:pt>
                <c:pt idx="7639">
                  <c:v>98.989998</c:v>
                </c:pt>
                <c:pt idx="7640">
                  <c:v>97.459998999999996</c:v>
                </c:pt>
                <c:pt idx="7641">
                  <c:v>97.809997999999993</c:v>
                </c:pt>
                <c:pt idx="7642">
                  <c:v>95.800003000000004</c:v>
                </c:pt>
                <c:pt idx="7643">
                  <c:v>96.82</c:v>
                </c:pt>
                <c:pt idx="7644">
                  <c:v>97.18</c:v>
                </c:pt>
                <c:pt idx="7645">
                  <c:v>95.769997000000004</c:v>
                </c:pt>
                <c:pt idx="7646">
                  <c:v>94.809997999999993</c:v>
                </c:pt>
                <c:pt idx="7647">
                  <c:v>93.779999000000004</c:v>
                </c:pt>
                <c:pt idx="7648">
                  <c:v>93.18</c:v>
                </c:pt>
                <c:pt idx="7649">
                  <c:v>93.879997000000003</c:v>
                </c:pt>
                <c:pt idx="7650">
                  <c:v>95.900002000000001</c:v>
                </c:pt>
                <c:pt idx="7651">
                  <c:v>96.610000999999997</c:v>
                </c:pt>
                <c:pt idx="7652">
                  <c:v>97.239998</c:v>
                </c:pt>
                <c:pt idx="7653">
                  <c:v>97.629997000000003</c:v>
                </c:pt>
                <c:pt idx="7654">
                  <c:v>97.949996999999996</c:v>
                </c:pt>
                <c:pt idx="7655">
                  <c:v>98.160004000000001</c:v>
                </c:pt>
                <c:pt idx="7656">
                  <c:v>97.900002000000001</c:v>
                </c:pt>
                <c:pt idx="7657">
                  <c:v>98.029999000000004</c:v>
                </c:pt>
                <c:pt idx="7658">
                  <c:v>97.540001000000004</c:v>
                </c:pt>
                <c:pt idx="7659">
                  <c:v>96.93</c:v>
                </c:pt>
                <c:pt idx="7660">
                  <c:v>96.790001000000004</c:v>
                </c:pt>
                <c:pt idx="7661">
                  <c:v>99.120002999999997</c:v>
                </c:pt>
                <c:pt idx="7662">
                  <c:v>99.199996999999996</c:v>
                </c:pt>
                <c:pt idx="7663">
                  <c:v>99.589995999999999</c:v>
                </c:pt>
                <c:pt idx="7664">
                  <c:v>99.779999000000004</c:v>
                </c:pt>
                <c:pt idx="7665">
                  <c:v>100.110001</c:v>
                </c:pt>
                <c:pt idx="7666">
                  <c:v>100.629997</c:v>
                </c:pt>
                <c:pt idx="7667">
                  <c:v>101.900002</c:v>
                </c:pt>
                <c:pt idx="7668">
                  <c:v>102.269997</c:v>
                </c:pt>
                <c:pt idx="7669">
                  <c:v>101</c:v>
                </c:pt>
                <c:pt idx="7670">
                  <c:v>102.510002</c:v>
                </c:pt>
                <c:pt idx="7671">
                  <c:v>103.199997</c:v>
                </c:pt>
                <c:pt idx="7672">
                  <c:v>99.970000999999996</c:v>
                </c:pt>
                <c:pt idx="7673">
                  <c:v>102.650002</c:v>
                </c:pt>
                <c:pt idx="7674">
                  <c:v>103.32</c:v>
                </c:pt>
                <c:pt idx="7675">
                  <c:v>101.760002</c:v>
                </c:pt>
                <c:pt idx="7676">
                  <c:v>101.58000199999999</c:v>
                </c:pt>
                <c:pt idx="7677">
                  <c:v>102.120003</c:v>
                </c:pt>
                <c:pt idx="7678">
                  <c:v>100.849998</c:v>
                </c:pt>
                <c:pt idx="7679">
                  <c:v>101.160004</c:v>
                </c:pt>
                <c:pt idx="7680">
                  <c:v>100.790001</c:v>
                </c:pt>
                <c:pt idx="7681">
                  <c:v>99.330001999999993</c:v>
                </c:pt>
                <c:pt idx="7682">
                  <c:v>98.610000999999997</c:v>
                </c:pt>
                <c:pt idx="7683">
                  <c:v>97.370002999999997</c:v>
                </c:pt>
                <c:pt idx="7684">
                  <c:v>97.440002000000007</c:v>
                </c:pt>
                <c:pt idx="7685">
                  <c:v>95.449996999999996</c:v>
                </c:pt>
                <c:pt idx="7686">
                  <c:v>93.779999000000004</c:v>
                </c:pt>
                <c:pt idx="7687">
                  <c:v>95.669998000000007</c:v>
                </c:pt>
                <c:pt idx="7688">
                  <c:v>93.739998</c:v>
                </c:pt>
                <c:pt idx="7689">
                  <c:v>93.93</c:v>
                </c:pt>
                <c:pt idx="7690">
                  <c:v>94.739998</c:v>
                </c:pt>
                <c:pt idx="7691">
                  <c:v>93.440002000000007</c:v>
                </c:pt>
                <c:pt idx="7692">
                  <c:v>94.099997999999999</c:v>
                </c:pt>
                <c:pt idx="7693">
                  <c:v>94</c:v>
                </c:pt>
                <c:pt idx="7694">
                  <c:v>94.300003000000004</c:v>
                </c:pt>
                <c:pt idx="7695">
                  <c:v>99.559997999999993</c:v>
                </c:pt>
                <c:pt idx="7696">
                  <c:v>100.779999</c:v>
                </c:pt>
                <c:pt idx="7697">
                  <c:v>98.550003000000004</c:v>
                </c:pt>
                <c:pt idx="7698">
                  <c:v>100.040001</c:v>
                </c:pt>
                <c:pt idx="7699">
                  <c:v>99.489998</c:v>
                </c:pt>
                <c:pt idx="7700">
                  <c:v>98.57</c:v>
                </c:pt>
                <c:pt idx="7701">
                  <c:v>98.809997999999993</c:v>
                </c:pt>
                <c:pt idx="7702">
                  <c:v>97.75</c:v>
                </c:pt>
                <c:pt idx="7703">
                  <c:v>98.089995999999999</c:v>
                </c:pt>
                <c:pt idx="7704">
                  <c:v>96.040001000000004</c:v>
                </c:pt>
                <c:pt idx="7705">
                  <c:v>96.690002000000007</c:v>
                </c:pt>
                <c:pt idx="7706">
                  <c:v>94.709998999999996</c:v>
                </c:pt>
                <c:pt idx="7707">
                  <c:v>93.879997000000003</c:v>
                </c:pt>
                <c:pt idx="7708">
                  <c:v>93.459998999999996</c:v>
                </c:pt>
                <c:pt idx="7709">
                  <c:v>94.82</c:v>
                </c:pt>
                <c:pt idx="7710">
                  <c:v>94.699996999999996</c:v>
                </c:pt>
                <c:pt idx="7711">
                  <c:v>94.510002</c:v>
                </c:pt>
                <c:pt idx="7712">
                  <c:v>94.599997999999999</c:v>
                </c:pt>
                <c:pt idx="7713">
                  <c:v>94.639999000000003</c:v>
                </c:pt>
                <c:pt idx="7714">
                  <c:v>95.589995999999999</c:v>
                </c:pt>
                <c:pt idx="7715">
                  <c:v>97.410004000000001</c:v>
                </c:pt>
                <c:pt idx="7716">
                  <c:v>99.739998</c:v>
                </c:pt>
                <c:pt idx="7717">
                  <c:v>99.379997000000003</c:v>
                </c:pt>
                <c:pt idx="7718">
                  <c:v>102</c:v>
                </c:pt>
                <c:pt idx="7719">
                  <c:v>103.779999</c:v>
                </c:pt>
                <c:pt idx="7720">
                  <c:v>104.760002</c:v>
                </c:pt>
                <c:pt idx="7721">
                  <c:v>106.150002</c:v>
                </c:pt>
                <c:pt idx="7722">
                  <c:v>106.290001</c:v>
                </c:pt>
                <c:pt idx="7723">
                  <c:v>105.699997</c:v>
                </c:pt>
                <c:pt idx="7724">
                  <c:v>106.07</c:v>
                </c:pt>
                <c:pt idx="7725">
                  <c:v>107.449997</c:v>
                </c:pt>
                <c:pt idx="7726">
                  <c:v>107.349998</c:v>
                </c:pt>
                <c:pt idx="7727">
                  <c:v>105.91999800000001</c:v>
                </c:pt>
                <c:pt idx="7728">
                  <c:v>106.139999</c:v>
                </c:pt>
                <c:pt idx="7729">
                  <c:v>106.370003</c:v>
                </c:pt>
                <c:pt idx="7730">
                  <c:v>107.07</c:v>
                </c:pt>
                <c:pt idx="7731">
                  <c:v>105.769997</c:v>
                </c:pt>
                <c:pt idx="7732">
                  <c:v>104.529999</c:v>
                </c:pt>
                <c:pt idx="7733">
                  <c:v>103.720001</c:v>
                </c:pt>
                <c:pt idx="7734">
                  <c:v>104.360001</c:v>
                </c:pt>
                <c:pt idx="7735">
                  <c:v>105.709999</c:v>
                </c:pt>
                <c:pt idx="7736">
                  <c:v>105.239998</c:v>
                </c:pt>
                <c:pt idx="7737">
                  <c:v>105.379997</c:v>
                </c:pt>
                <c:pt idx="7738">
                  <c:v>106.879997</c:v>
                </c:pt>
                <c:pt idx="7739">
                  <c:v>106.709999</c:v>
                </c:pt>
                <c:pt idx="7740">
                  <c:v>106.550003</c:v>
                </c:pt>
                <c:pt idx="7741">
                  <c:v>106.5</c:v>
                </c:pt>
                <c:pt idx="7742">
                  <c:v>107.010002</c:v>
                </c:pt>
                <c:pt idx="7743">
                  <c:v>107.239998</c:v>
                </c:pt>
                <c:pt idx="7744">
                  <c:v>108.349998</c:v>
                </c:pt>
                <c:pt idx="7745">
                  <c:v>105.370003</c:v>
                </c:pt>
                <c:pt idx="7746">
                  <c:v>104.75</c:v>
                </c:pt>
                <c:pt idx="7747">
                  <c:v>103</c:v>
                </c:pt>
                <c:pt idx="7748">
                  <c:v>103.230003</c:v>
                </c:pt>
                <c:pt idx="7749">
                  <c:v>103.879997</c:v>
                </c:pt>
                <c:pt idx="7750">
                  <c:v>102.970001</c:v>
                </c:pt>
                <c:pt idx="7751">
                  <c:v>102.260002</c:v>
                </c:pt>
                <c:pt idx="7752">
                  <c:v>102.980003</c:v>
                </c:pt>
                <c:pt idx="7753">
                  <c:v>103.709999</c:v>
                </c:pt>
                <c:pt idx="7754">
                  <c:v>102.400002</c:v>
                </c:pt>
                <c:pt idx="7755">
                  <c:v>102.660004</c:v>
                </c:pt>
                <c:pt idx="7756">
                  <c:v>101.699997</c:v>
                </c:pt>
                <c:pt idx="7757">
                  <c:v>101.510002</c:v>
                </c:pt>
                <c:pt idx="7758">
                  <c:v>102.150002</c:v>
                </c:pt>
                <c:pt idx="7759">
                  <c:v>102.279999</c:v>
                </c:pt>
                <c:pt idx="7760">
                  <c:v>103.33000199999999</c:v>
                </c:pt>
                <c:pt idx="7761">
                  <c:v>105.120003</c:v>
                </c:pt>
                <c:pt idx="7762">
                  <c:v>104.800003</c:v>
                </c:pt>
                <c:pt idx="7763">
                  <c:v>103.800003</c:v>
                </c:pt>
                <c:pt idx="7764">
                  <c:v>104.599998</c:v>
                </c:pt>
                <c:pt idx="7765">
                  <c:v>104.5</c:v>
                </c:pt>
                <c:pt idx="7766">
                  <c:v>105.089996</c:v>
                </c:pt>
                <c:pt idx="7767">
                  <c:v>106.16999800000001</c:v>
                </c:pt>
                <c:pt idx="7768">
                  <c:v>105.43</c:v>
                </c:pt>
                <c:pt idx="7769">
                  <c:v>106.629997</c:v>
                </c:pt>
                <c:pt idx="7770">
                  <c:v>106.55999799999999</c:v>
                </c:pt>
                <c:pt idx="7771">
                  <c:v>104.360001</c:v>
                </c:pt>
                <c:pt idx="7772">
                  <c:v>106.709999</c:v>
                </c:pt>
                <c:pt idx="7773">
                  <c:v>105.44000200000001</c:v>
                </c:pt>
                <c:pt idx="7774">
                  <c:v>105.199997</c:v>
                </c:pt>
                <c:pt idx="7775">
                  <c:v>104.68</c:v>
                </c:pt>
                <c:pt idx="7776">
                  <c:v>101.959999</c:v>
                </c:pt>
                <c:pt idx="7777">
                  <c:v>97.470000999999996</c:v>
                </c:pt>
                <c:pt idx="7778">
                  <c:v>94.949996999999996</c:v>
                </c:pt>
                <c:pt idx="7779">
                  <c:v>93.779999000000004</c:v>
                </c:pt>
                <c:pt idx="7780">
                  <c:v>91.199996999999996</c:v>
                </c:pt>
                <c:pt idx="7781">
                  <c:v>90.620002999999997</c:v>
                </c:pt>
                <c:pt idx="7782">
                  <c:v>90.470000999999996</c:v>
                </c:pt>
                <c:pt idx="7783">
                  <c:v>87.260002</c:v>
                </c:pt>
                <c:pt idx="7784">
                  <c:v>87.550003000000004</c:v>
                </c:pt>
                <c:pt idx="7785">
                  <c:v>89.669998000000007</c:v>
                </c:pt>
                <c:pt idx="7786">
                  <c:v>89.57</c:v>
                </c:pt>
                <c:pt idx="7787">
                  <c:v>89.75</c:v>
                </c:pt>
                <c:pt idx="7788">
                  <c:v>90.160004000000001</c:v>
                </c:pt>
                <c:pt idx="7789">
                  <c:v>93.739998</c:v>
                </c:pt>
                <c:pt idx="7790">
                  <c:v>93.540001000000004</c:v>
                </c:pt>
                <c:pt idx="7791">
                  <c:v>93</c:v>
                </c:pt>
                <c:pt idx="7792">
                  <c:v>90.379997000000003</c:v>
                </c:pt>
                <c:pt idx="7793">
                  <c:v>90.699996999999996</c:v>
                </c:pt>
                <c:pt idx="7794">
                  <c:v>91.449996999999996</c:v>
                </c:pt>
                <c:pt idx="7795">
                  <c:v>91.230002999999996</c:v>
                </c:pt>
                <c:pt idx="7796">
                  <c:v>92</c:v>
                </c:pt>
                <c:pt idx="7797">
                  <c:v>93.080001999999993</c:v>
                </c:pt>
                <c:pt idx="7798">
                  <c:v>92.589995999999999</c:v>
                </c:pt>
                <c:pt idx="7799">
                  <c:v>92.550003000000004</c:v>
                </c:pt>
                <c:pt idx="7800">
                  <c:v>93.629997000000003</c:v>
                </c:pt>
                <c:pt idx="7801">
                  <c:v>94.629997000000003</c:v>
                </c:pt>
                <c:pt idx="7802">
                  <c:v>93.220000999999996</c:v>
                </c:pt>
                <c:pt idx="7803">
                  <c:v>93.269997000000004</c:v>
                </c:pt>
                <c:pt idx="7804">
                  <c:v>94.239998</c:v>
                </c:pt>
                <c:pt idx="7805">
                  <c:v>94.949996999999996</c:v>
                </c:pt>
                <c:pt idx="7806">
                  <c:v>96.019997000000004</c:v>
                </c:pt>
                <c:pt idx="7807">
                  <c:v>97.620002999999997</c:v>
                </c:pt>
                <c:pt idx="7808">
                  <c:v>97.800003000000004</c:v>
                </c:pt>
                <c:pt idx="7809">
                  <c:v>97.07</c:v>
                </c:pt>
                <c:pt idx="7810">
                  <c:v>96.730002999999996</c:v>
                </c:pt>
                <c:pt idx="7811">
                  <c:v>98.900002000000001</c:v>
                </c:pt>
                <c:pt idx="7812">
                  <c:v>99.889999000000003</c:v>
                </c:pt>
                <c:pt idx="7813">
                  <c:v>100.769997</c:v>
                </c:pt>
                <c:pt idx="7814">
                  <c:v>101.08000199999999</c:v>
                </c:pt>
                <c:pt idx="7815">
                  <c:v>101.970001</c:v>
                </c:pt>
                <c:pt idx="7816">
                  <c:v>100.470001</c:v>
                </c:pt>
                <c:pt idx="7817">
                  <c:v>101.800003</c:v>
                </c:pt>
                <c:pt idx="7818">
                  <c:v>101.410004</c:v>
                </c:pt>
                <c:pt idx="7819">
                  <c:v>102.599998</c:v>
                </c:pt>
                <c:pt idx="7820">
                  <c:v>101.279999</c:v>
                </c:pt>
                <c:pt idx="7821">
                  <c:v>101</c:v>
                </c:pt>
                <c:pt idx="7822">
                  <c:v>100.849998</c:v>
                </c:pt>
                <c:pt idx="7823">
                  <c:v>100.339996</c:v>
                </c:pt>
                <c:pt idx="7824">
                  <c:v>100.459999</c:v>
                </c:pt>
                <c:pt idx="7825">
                  <c:v>101.459999</c:v>
                </c:pt>
                <c:pt idx="7826">
                  <c:v>99.620002999999997</c:v>
                </c:pt>
                <c:pt idx="7827">
                  <c:v>100.989998</c:v>
                </c:pt>
                <c:pt idx="7828">
                  <c:v>99.949996999999996</c:v>
                </c:pt>
                <c:pt idx="7829">
                  <c:v>98.959998999999996</c:v>
                </c:pt>
                <c:pt idx="7830">
                  <c:v>97.019997000000004</c:v>
                </c:pt>
                <c:pt idx="7831">
                  <c:v>97.199996999999996</c:v>
                </c:pt>
                <c:pt idx="7832">
                  <c:v>97.82</c:v>
                </c:pt>
                <c:pt idx="7833">
                  <c:v>98.309997999999993</c:v>
                </c:pt>
                <c:pt idx="7834">
                  <c:v>96.279999000000004</c:v>
                </c:pt>
                <c:pt idx="7835">
                  <c:v>96.550003000000004</c:v>
                </c:pt>
                <c:pt idx="7836">
                  <c:v>97.470000999999996</c:v>
                </c:pt>
                <c:pt idx="7837">
                  <c:v>96.050003000000004</c:v>
                </c:pt>
                <c:pt idx="7838">
                  <c:v>96.949996999999996</c:v>
                </c:pt>
                <c:pt idx="7839">
                  <c:v>96.510002</c:v>
                </c:pt>
                <c:pt idx="7840">
                  <c:v>96.110000999999997</c:v>
                </c:pt>
                <c:pt idx="7841">
                  <c:v>94.099997999999999</c:v>
                </c:pt>
                <c:pt idx="7842">
                  <c:v>95.209998999999996</c:v>
                </c:pt>
                <c:pt idx="7843">
                  <c:v>95.529999000000004</c:v>
                </c:pt>
                <c:pt idx="7844">
                  <c:v>96.279999000000004</c:v>
                </c:pt>
                <c:pt idx="7845">
                  <c:v>97.940002000000007</c:v>
                </c:pt>
                <c:pt idx="7846">
                  <c:v>94.459998999999996</c:v>
                </c:pt>
                <c:pt idx="7847">
                  <c:v>95.059997999999993</c:v>
                </c:pt>
                <c:pt idx="7848">
                  <c:v>94.230002999999996</c:v>
                </c:pt>
                <c:pt idx="7849">
                  <c:v>94.660004000000001</c:v>
                </c:pt>
                <c:pt idx="7850">
                  <c:v>96.529999000000004</c:v>
                </c:pt>
                <c:pt idx="7851">
                  <c:v>95.449996999999996</c:v>
                </c:pt>
                <c:pt idx="7852">
                  <c:v>93.639999000000003</c:v>
                </c:pt>
                <c:pt idx="7853">
                  <c:v>93.610000999999997</c:v>
                </c:pt>
                <c:pt idx="7854">
                  <c:v>93.43</c:v>
                </c:pt>
                <c:pt idx="7855">
                  <c:v>92.540001000000004</c:v>
                </c:pt>
                <c:pt idx="7856">
                  <c:v>93.120002999999997</c:v>
                </c:pt>
                <c:pt idx="7857">
                  <c:v>90.699996999999996</c:v>
                </c:pt>
                <c:pt idx="7858">
                  <c:v>90.610000999999997</c:v>
                </c:pt>
                <c:pt idx="7859">
                  <c:v>94.790001000000004</c:v>
                </c:pt>
                <c:pt idx="7860">
                  <c:v>97.290001000000004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04-C44C-8A81-B1659DAF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539823"/>
        <c:axId val="1"/>
      </c:lineChart>
      <c:dateAx>
        <c:axId val="836539823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53982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723803755299818E-2"/>
          <c:y val="0.11613069673109043"/>
          <c:w val="0.97758388855239253"/>
          <c:h val="0.78471933905989022"/>
        </c:manualLayout>
      </c:layout>
      <c:lineChart>
        <c:grouping val="stacked"/>
        <c:varyColors val="0"/>
        <c:ser>
          <c:idx val="0"/>
          <c:order val="0"/>
          <c:tx>
            <c:strRef>
              <c:f>'CBA.AX (5)'!$K$1</c:f>
              <c:strCache>
                <c:ptCount val="1"/>
                <c:pt idx="0">
                  <c:v>Movement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(5)'!$J$2:$J$7862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(5)'!$K$2:$K$7862</c:f>
              <c:numCache>
                <c:formatCode>General</c:formatCode>
                <c:ptCount val="78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-0.66638999999999982</c:v>
                </c:pt>
                <c:pt idx="1808">
                  <c:v>-0.35805899999999724</c:v>
                </c:pt>
                <c:pt idx="1809">
                  <c:v>-0.10443499999999872</c:v>
                </c:pt>
                <c:pt idx="1810">
                  <c:v>-0.19892300000000063</c:v>
                </c:pt>
                <c:pt idx="1811">
                  <c:v>-0.31827499999999986</c:v>
                </c:pt>
                <c:pt idx="1812">
                  <c:v>-0.39187699999999737</c:v>
                </c:pt>
                <c:pt idx="1813">
                  <c:v>-9.3492000000001241E-2</c:v>
                </c:pt>
                <c:pt idx="1814">
                  <c:v>-0.18300799999999739</c:v>
                </c:pt>
                <c:pt idx="1815">
                  <c:v>-0.12929899999999961</c:v>
                </c:pt>
                <c:pt idx="1816">
                  <c:v>-4.4757000000000602E-2</c:v>
                </c:pt>
                <c:pt idx="1817">
                  <c:v>-4.9730000000000274E-2</c:v>
                </c:pt>
                <c:pt idx="1818">
                  <c:v>-9.9463000000000079E-2</c:v>
                </c:pt>
                <c:pt idx="1819">
                  <c:v>-0.19892300000000063</c:v>
                </c:pt>
                <c:pt idx="1820">
                  <c:v>-0.14919300000000035</c:v>
                </c:pt>
                <c:pt idx="1821">
                  <c:v>0</c:v>
                </c:pt>
                <c:pt idx="1822">
                  <c:v>-3.9785999999999433E-2</c:v>
                </c:pt>
                <c:pt idx="1823">
                  <c:v>0</c:v>
                </c:pt>
                <c:pt idx="1824">
                  <c:v>-4.973200000000233E-2</c:v>
                </c:pt>
                <c:pt idx="1825">
                  <c:v>-4.9730000000000274E-2</c:v>
                </c:pt>
                <c:pt idx="1826">
                  <c:v>-0.13725700000000174</c:v>
                </c:pt>
                <c:pt idx="1827">
                  <c:v>-0.14919300000000035</c:v>
                </c:pt>
                <c:pt idx="1828">
                  <c:v>-0.31927100000000053</c:v>
                </c:pt>
                <c:pt idx="1829">
                  <c:v>-7.9567999999998307E-2</c:v>
                </c:pt>
                <c:pt idx="1830">
                  <c:v>-7.9567999999998307E-2</c:v>
                </c:pt>
                <c:pt idx="1831">
                  <c:v>-0.15018699999999896</c:v>
                </c:pt>
                <c:pt idx="1832">
                  <c:v>-0.17505099999999985</c:v>
                </c:pt>
                <c:pt idx="1833">
                  <c:v>0</c:v>
                </c:pt>
                <c:pt idx="1834">
                  <c:v>0</c:v>
                </c:pt>
                <c:pt idx="1835">
                  <c:v>-0.12929899999999961</c:v>
                </c:pt>
                <c:pt idx="1836">
                  <c:v>-0.39784500000000023</c:v>
                </c:pt>
                <c:pt idx="1837">
                  <c:v>-8.9514000000001204E-2</c:v>
                </c:pt>
                <c:pt idx="1838">
                  <c:v>-0.15416600000000003</c:v>
                </c:pt>
                <c:pt idx="1839">
                  <c:v>-0.13924599999999998</c:v>
                </c:pt>
                <c:pt idx="1840">
                  <c:v>-0.16908499999999904</c:v>
                </c:pt>
                <c:pt idx="1841">
                  <c:v>0</c:v>
                </c:pt>
                <c:pt idx="1842">
                  <c:v>-0.15913799999999867</c:v>
                </c:pt>
                <c:pt idx="1843">
                  <c:v>-5.9675000000002143E-2</c:v>
                </c:pt>
                <c:pt idx="1844">
                  <c:v>-0.14819700000000324</c:v>
                </c:pt>
                <c:pt idx="1845">
                  <c:v>-0.33816799999999958</c:v>
                </c:pt>
                <c:pt idx="1846">
                  <c:v>-0.14919199999999933</c:v>
                </c:pt>
                <c:pt idx="1847">
                  <c:v>0</c:v>
                </c:pt>
                <c:pt idx="1848">
                  <c:v>-9.9460000000000548E-2</c:v>
                </c:pt>
                <c:pt idx="1849">
                  <c:v>0</c:v>
                </c:pt>
                <c:pt idx="1850">
                  <c:v>-0.17902899999999988</c:v>
                </c:pt>
                <c:pt idx="1851">
                  <c:v>-0.31827600000000089</c:v>
                </c:pt>
                <c:pt idx="1852">
                  <c:v>-5.9677000000000646E-2</c:v>
                </c:pt>
                <c:pt idx="1853">
                  <c:v>-0.11935300000000026</c:v>
                </c:pt>
                <c:pt idx="1854">
                  <c:v>-4.9727999999998218E-2</c:v>
                </c:pt>
                <c:pt idx="1855">
                  <c:v>-0.18897700000000128</c:v>
                </c:pt>
                <c:pt idx="1856">
                  <c:v>-0.59676500000000132</c:v>
                </c:pt>
                <c:pt idx="1857">
                  <c:v>0</c:v>
                </c:pt>
                <c:pt idx="1858">
                  <c:v>-0.86531300000000044</c:v>
                </c:pt>
                <c:pt idx="1859">
                  <c:v>-0.12929899999999961</c:v>
                </c:pt>
                <c:pt idx="1860">
                  <c:v>-9.9449999999983163E-3</c:v>
                </c:pt>
                <c:pt idx="1861">
                  <c:v>-0.21981099999999998</c:v>
                </c:pt>
                <c:pt idx="1862">
                  <c:v>0</c:v>
                </c:pt>
                <c:pt idx="1863">
                  <c:v>-9.9460000000000548E-2</c:v>
                </c:pt>
                <c:pt idx="1864">
                  <c:v>-0.36701200000000256</c:v>
                </c:pt>
                <c:pt idx="1865">
                  <c:v>-0.23074899999999943</c:v>
                </c:pt>
                <c:pt idx="1866">
                  <c:v>-0.28744299999999967</c:v>
                </c:pt>
                <c:pt idx="1867">
                  <c:v>-0.27849199999999996</c:v>
                </c:pt>
                <c:pt idx="1868">
                  <c:v>-9.9460000000000548E-2</c:v>
                </c:pt>
                <c:pt idx="1869">
                  <c:v>-0.40878499999999818</c:v>
                </c:pt>
                <c:pt idx="1870">
                  <c:v>-3.9784999999998405E-2</c:v>
                </c:pt>
                <c:pt idx="1871">
                  <c:v>0</c:v>
                </c:pt>
                <c:pt idx="1872">
                  <c:v>0</c:v>
                </c:pt>
                <c:pt idx="1873">
                  <c:v>-7.9568999999999335E-2</c:v>
                </c:pt>
                <c:pt idx="1874">
                  <c:v>-0.15913799999999867</c:v>
                </c:pt>
                <c:pt idx="1875">
                  <c:v>-4.376399999999947E-2</c:v>
                </c:pt>
                <c:pt idx="1876">
                  <c:v>-0.20886799999999894</c:v>
                </c:pt>
                <c:pt idx="1877">
                  <c:v>-8.9514000000001204E-2</c:v>
                </c:pt>
                <c:pt idx="1878">
                  <c:v>-9.9600000000066302E-4</c:v>
                </c:pt>
                <c:pt idx="1879">
                  <c:v>0</c:v>
                </c:pt>
                <c:pt idx="1880">
                  <c:v>-4.9730000000000274E-2</c:v>
                </c:pt>
                <c:pt idx="1881">
                  <c:v>-0.14919100000000185</c:v>
                </c:pt>
                <c:pt idx="1882">
                  <c:v>-9.9463000000000079E-2</c:v>
                </c:pt>
                <c:pt idx="1883">
                  <c:v>-0.19892300000000063</c:v>
                </c:pt>
                <c:pt idx="1884">
                  <c:v>-0.48238800000000026</c:v>
                </c:pt>
                <c:pt idx="1885">
                  <c:v>-6.9610000000004391E-3</c:v>
                </c:pt>
                <c:pt idx="1886">
                  <c:v>-0.36004799999999904</c:v>
                </c:pt>
                <c:pt idx="1887">
                  <c:v>-4.9730000000000274E-2</c:v>
                </c:pt>
                <c:pt idx="1888">
                  <c:v>-0.29241599999999934</c:v>
                </c:pt>
                <c:pt idx="1889">
                  <c:v>-0.24865399999999838</c:v>
                </c:pt>
                <c:pt idx="1890">
                  <c:v>-9.9463000000000079E-2</c:v>
                </c:pt>
                <c:pt idx="1891">
                  <c:v>-0.73103900000000266</c:v>
                </c:pt>
                <c:pt idx="1892">
                  <c:v>-0.33916300000000277</c:v>
                </c:pt>
                <c:pt idx="1893">
                  <c:v>-0.67733000000000132</c:v>
                </c:pt>
                <c:pt idx="1894">
                  <c:v>-0.53808599999999984</c:v>
                </c:pt>
                <c:pt idx="1895">
                  <c:v>-0.44857000000000014</c:v>
                </c:pt>
                <c:pt idx="1896">
                  <c:v>-0.34214599999999962</c:v>
                </c:pt>
                <c:pt idx="1897">
                  <c:v>-0.52416099999999943</c:v>
                </c:pt>
                <c:pt idx="1898">
                  <c:v>-0.19295500000000132</c:v>
                </c:pt>
                <c:pt idx="1899">
                  <c:v>-0.36601599999999834</c:v>
                </c:pt>
                <c:pt idx="1900">
                  <c:v>-0.28644700000000256</c:v>
                </c:pt>
                <c:pt idx="1901">
                  <c:v>-8.9514000000001204E-2</c:v>
                </c:pt>
                <c:pt idx="1902">
                  <c:v>-0.24865400000000193</c:v>
                </c:pt>
                <c:pt idx="1903">
                  <c:v>-0.24865399999999838</c:v>
                </c:pt>
                <c:pt idx="1904">
                  <c:v>-0.29838200000000015</c:v>
                </c:pt>
                <c:pt idx="1905">
                  <c:v>-0.50725200000000115</c:v>
                </c:pt>
                <c:pt idx="1906">
                  <c:v>0</c:v>
                </c:pt>
                <c:pt idx="1907">
                  <c:v>-0.3898869999999981</c:v>
                </c:pt>
                <c:pt idx="1908">
                  <c:v>-0.27351799999999926</c:v>
                </c:pt>
                <c:pt idx="1909">
                  <c:v>-6.9622000000002515E-2</c:v>
                </c:pt>
                <c:pt idx="1910">
                  <c:v>-7.9569000000002887E-2</c:v>
                </c:pt>
                <c:pt idx="1911">
                  <c:v>-1.9892000000002241E-2</c:v>
                </c:pt>
                <c:pt idx="1912">
                  <c:v>-4.9730000000000274E-2</c:v>
                </c:pt>
                <c:pt idx="1913">
                  <c:v>-0.15416500000000255</c:v>
                </c:pt>
                <c:pt idx="1914">
                  <c:v>-0.21881499999999932</c:v>
                </c:pt>
                <c:pt idx="1915">
                  <c:v>-0.17902899999999988</c:v>
                </c:pt>
                <c:pt idx="1916">
                  <c:v>-0.3381670000000021</c:v>
                </c:pt>
                <c:pt idx="1917">
                  <c:v>0</c:v>
                </c:pt>
                <c:pt idx="1918">
                  <c:v>-0.19892300000000063</c:v>
                </c:pt>
                <c:pt idx="1919">
                  <c:v>0</c:v>
                </c:pt>
                <c:pt idx="1920">
                  <c:v>-0.34712000000000032</c:v>
                </c:pt>
                <c:pt idx="1921">
                  <c:v>-0.77281299999999931</c:v>
                </c:pt>
                <c:pt idx="1922">
                  <c:v>0</c:v>
                </c:pt>
                <c:pt idx="1923">
                  <c:v>-0.24865199999999987</c:v>
                </c:pt>
                <c:pt idx="1924">
                  <c:v>-5.967499999999859E-2</c:v>
                </c:pt>
                <c:pt idx="1925">
                  <c:v>-0.1491909999999983</c:v>
                </c:pt>
                <c:pt idx="1926">
                  <c:v>-0.4813919999999996</c:v>
                </c:pt>
                <c:pt idx="1927">
                  <c:v>-0.19892300000000063</c:v>
                </c:pt>
                <c:pt idx="1928">
                  <c:v>-0.1233310000000003</c:v>
                </c:pt>
                <c:pt idx="1929">
                  <c:v>-0.19195900000000066</c:v>
                </c:pt>
                <c:pt idx="1930">
                  <c:v>-0.16908400000000157</c:v>
                </c:pt>
                <c:pt idx="1931">
                  <c:v>-6.9621999999998962E-2</c:v>
                </c:pt>
                <c:pt idx="1932">
                  <c:v>-0.12929899999999961</c:v>
                </c:pt>
                <c:pt idx="1933">
                  <c:v>-0.52714299999999881</c:v>
                </c:pt>
                <c:pt idx="1934">
                  <c:v>-0.34811399999999892</c:v>
                </c:pt>
                <c:pt idx="1935">
                  <c:v>-0.66638899999999879</c:v>
                </c:pt>
                <c:pt idx="1936">
                  <c:v>-6.9624000000001018E-2</c:v>
                </c:pt>
                <c:pt idx="1937">
                  <c:v>-0.12929899999999961</c:v>
                </c:pt>
                <c:pt idx="1938">
                  <c:v>-0.31827600000000089</c:v>
                </c:pt>
                <c:pt idx="1939">
                  <c:v>-0.1939479999999989</c:v>
                </c:pt>
                <c:pt idx="1940">
                  <c:v>-0.29838099999999912</c:v>
                </c:pt>
                <c:pt idx="1941">
                  <c:v>-0.30833100000000258</c:v>
                </c:pt>
                <c:pt idx="1942">
                  <c:v>-4.9729999999996721E-2</c:v>
                </c:pt>
                <c:pt idx="1943">
                  <c:v>-0.13924599999999998</c:v>
                </c:pt>
                <c:pt idx="1944">
                  <c:v>-0.24168999999999841</c:v>
                </c:pt>
                <c:pt idx="1945">
                  <c:v>-0.22875900000000016</c:v>
                </c:pt>
                <c:pt idx="1946">
                  <c:v>-0.16908400000000157</c:v>
                </c:pt>
                <c:pt idx="1947">
                  <c:v>-0.15913700000000119</c:v>
                </c:pt>
                <c:pt idx="1948">
                  <c:v>-3.9782999999999902E-2</c:v>
                </c:pt>
                <c:pt idx="1949">
                  <c:v>-5.8680999999999983E-2</c:v>
                </c:pt>
                <c:pt idx="1950">
                  <c:v>-0.16808900000000193</c:v>
                </c:pt>
                <c:pt idx="1951">
                  <c:v>-8.9518000000001763E-2</c:v>
                </c:pt>
                <c:pt idx="1952">
                  <c:v>-0.16411000000000087</c:v>
                </c:pt>
                <c:pt idx="1953">
                  <c:v>-9.9460000000000548E-2</c:v>
                </c:pt>
                <c:pt idx="1954">
                  <c:v>-0.20886799999999894</c:v>
                </c:pt>
                <c:pt idx="1955">
                  <c:v>-0.50725100000000012</c:v>
                </c:pt>
                <c:pt idx="1956">
                  <c:v>-0.12929899999999961</c:v>
                </c:pt>
                <c:pt idx="1957">
                  <c:v>-0.16908499999999904</c:v>
                </c:pt>
                <c:pt idx="1958">
                  <c:v>-6.9621999999998962E-2</c:v>
                </c:pt>
                <c:pt idx="1959">
                  <c:v>-0.18897799999999876</c:v>
                </c:pt>
                <c:pt idx="1960">
                  <c:v>-0.13924599999999998</c:v>
                </c:pt>
                <c:pt idx="1961">
                  <c:v>-0.17206699999999842</c:v>
                </c:pt>
                <c:pt idx="1962">
                  <c:v>-0.25660899999999742</c:v>
                </c:pt>
                <c:pt idx="1963">
                  <c:v>-4.9729999999996721E-3</c:v>
                </c:pt>
                <c:pt idx="1964">
                  <c:v>-0.84939699999999974</c:v>
                </c:pt>
                <c:pt idx="1965">
                  <c:v>-0.68628200000000206</c:v>
                </c:pt>
                <c:pt idx="1966">
                  <c:v>-0.21384300000000067</c:v>
                </c:pt>
                <c:pt idx="1967">
                  <c:v>-9.9459999999996995E-2</c:v>
                </c:pt>
                <c:pt idx="1968">
                  <c:v>-7.9569000000002887E-2</c:v>
                </c:pt>
                <c:pt idx="1969">
                  <c:v>-0.24765799999999771</c:v>
                </c:pt>
                <c:pt idx="1970">
                  <c:v>-4.9730000000000274E-2</c:v>
                </c:pt>
                <c:pt idx="1971">
                  <c:v>-3.381700000000265E-2</c:v>
                </c:pt>
                <c:pt idx="1972">
                  <c:v>-1.3923999999999381E-2</c:v>
                </c:pt>
                <c:pt idx="1973">
                  <c:v>-0.49730599999999825</c:v>
                </c:pt>
                <c:pt idx="1974">
                  <c:v>-7.9569000000002887E-2</c:v>
                </c:pt>
                <c:pt idx="1975">
                  <c:v>-4.8736000000001667E-2</c:v>
                </c:pt>
                <c:pt idx="1976">
                  <c:v>-0.11935300000000026</c:v>
                </c:pt>
                <c:pt idx="1977">
                  <c:v>-7.9568999999999335E-2</c:v>
                </c:pt>
                <c:pt idx="1978">
                  <c:v>-0.14322500000000105</c:v>
                </c:pt>
                <c:pt idx="1979">
                  <c:v>-8.9514999999998679E-2</c:v>
                </c:pt>
                <c:pt idx="1980">
                  <c:v>-8.9514999999998679E-2</c:v>
                </c:pt>
                <c:pt idx="1981">
                  <c:v>-0.13924599999999998</c:v>
                </c:pt>
                <c:pt idx="1982">
                  <c:v>-0.19892100000000212</c:v>
                </c:pt>
                <c:pt idx="1983">
                  <c:v>-0.23870700000000156</c:v>
                </c:pt>
                <c:pt idx="1984">
                  <c:v>-0.22975300000000232</c:v>
                </c:pt>
                <c:pt idx="1985">
                  <c:v>-0.30832799999999949</c:v>
                </c:pt>
                <c:pt idx="1986">
                  <c:v>-0.11736500000000305</c:v>
                </c:pt>
                <c:pt idx="1987">
                  <c:v>-0.36999500000000296</c:v>
                </c:pt>
                <c:pt idx="1988">
                  <c:v>-0.14919300000000035</c:v>
                </c:pt>
                <c:pt idx="1989">
                  <c:v>-0.24169200000000046</c:v>
                </c:pt>
                <c:pt idx="1990">
                  <c:v>-0.29838399999999865</c:v>
                </c:pt>
                <c:pt idx="1991">
                  <c:v>-0.208870000000001</c:v>
                </c:pt>
                <c:pt idx="1992">
                  <c:v>-0.31529300000000049</c:v>
                </c:pt>
                <c:pt idx="1993">
                  <c:v>-2.9838999999999061E-2</c:v>
                </c:pt>
                <c:pt idx="1994">
                  <c:v>-0.17902899999999988</c:v>
                </c:pt>
                <c:pt idx="1995">
                  <c:v>-0.14919100000000185</c:v>
                </c:pt>
                <c:pt idx="1996">
                  <c:v>-0.41077399999999997</c:v>
                </c:pt>
                <c:pt idx="1997">
                  <c:v>-0.24368100000000226</c:v>
                </c:pt>
                <c:pt idx="1998">
                  <c:v>-0.12930099999999811</c:v>
                </c:pt>
                <c:pt idx="1999">
                  <c:v>-0.12929899999999961</c:v>
                </c:pt>
                <c:pt idx="2000">
                  <c:v>-0.19892300000000063</c:v>
                </c:pt>
                <c:pt idx="2001">
                  <c:v>0.19892300000000063</c:v>
                </c:pt>
                <c:pt idx="2002">
                  <c:v>-0.18599400000000088</c:v>
                </c:pt>
                <c:pt idx="2003">
                  <c:v>0.17405700000000124</c:v>
                </c:pt>
                <c:pt idx="2004">
                  <c:v>6.3653999999999655E-2</c:v>
                </c:pt>
                <c:pt idx="2005">
                  <c:v>0.20787200000000183</c:v>
                </c:pt>
                <c:pt idx="2006">
                  <c:v>0.18101799999999812</c:v>
                </c:pt>
                <c:pt idx="2007">
                  <c:v>2.7848999999999791E-2</c:v>
                </c:pt>
                <c:pt idx="2008">
                  <c:v>0</c:v>
                </c:pt>
                <c:pt idx="2009">
                  <c:v>-0.17107299999999981</c:v>
                </c:pt>
                <c:pt idx="2010">
                  <c:v>0.34513099999999852</c:v>
                </c:pt>
                <c:pt idx="2011">
                  <c:v>9.9463000000000079E-2</c:v>
                </c:pt>
                <c:pt idx="2012">
                  <c:v>-4.9731000000001302E-2</c:v>
                </c:pt>
                <c:pt idx="2013">
                  <c:v>-9.9460000000000548E-2</c:v>
                </c:pt>
                <c:pt idx="2014">
                  <c:v>3.779400000000166E-2</c:v>
                </c:pt>
                <c:pt idx="2015">
                  <c:v>-0.24666399999999911</c:v>
                </c:pt>
                <c:pt idx="2016">
                  <c:v>0.128305000000001</c:v>
                </c:pt>
                <c:pt idx="2017">
                  <c:v>0.11438000000000059</c:v>
                </c:pt>
                <c:pt idx="2018">
                  <c:v>0.15913799999999867</c:v>
                </c:pt>
                <c:pt idx="2019">
                  <c:v>0.23870399999999847</c:v>
                </c:pt>
                <c:pt idx="2020">
                  <c:v>0.40779099999999957</c:v>
                </c:pt>
                <c:pt idx="2021">
                  <c:v>0.20787200000000183</c:v>
                </c:pt>
                <c:pt idx="2022">
                  <c:v>6.0670999999999253E-2</c:v>
                </c:pt>
                <c:pt idx="2023">
                  <c:v>0.37994199999999978</c:v>
                </c:pt>
                <c:pt idx="2024">
                  <c:v>0.47542400000000029</c:v>
                </c:pt>
                <c:pt idx="2025">
                  <c:v>-1.9894000000000744E-2</c:v>
                </c:pt>
                <c:pt idx="2026">
                  <c:v>-0.23273800000000122</c:v>
                </c:pt>
                <c:pt idx="2027">
                  <c:v>-9.9460000000000548E-2</c:v>
                </c:pt>
                <c:pt idx="2028">
                  <c:v>0.10841100000000026</c:v>
                </c:pt>
                <c:pt idx="2029">
                  <c:v>0.64649799999999757</c:v>
                </c:pt>
                <c:pt idx="2030">
                  <c:v>0.23373199999999983</c:v>
                </c:pt>
                <c:pt idx="2031">
                  <c:v>-0.37596399999999974</c:v>
                </c:pt>
                <c:pt idx="2032">
                  <c:v>-0.3292160000000024</c:v>
                </c:pt>
                <c:pt idx="2033">
                  <c:v>-0.18897600000000025</c:v>
                </c:pt>
                <c:pt idx="2034">
                  <c:v>9.945000000001869E-3</c:v>
                </c:pt>
                <c:pt idx="2035">
                  <c:v>0.23870600000000053</c:v>
                </c:pt>
                <c:pt idx="2036">
                  <c:v>-0.22975800000000035</c:v>
                </c:pt>
                <c:pt idx="2037">
                  <c:v>4.9730000000000274E-2</c:v>
                </c:pt>
                <c:pt idx="2038">
                  <c:v>1.9894000000000744E-2</c:v>
                </c:pt>
                <c:pt idx="2039">
                  <c:v>9.7473000000000809E-2</c:v>
                </c:pt>
                <c:pt idx="2040">
                  <c:v>-0.34811399999999892</c:v>
                </c:pt>
                <c:pt idx="2041">
                  <c:v>0.15914000000000073</c:v>
                </c:pt>
                <c:pt idx="2042">
                  <c:v>0.18897600000000025</c:v>
                </c:pt>
                <c:pt idx="2043">
                  <c:v>-0.33120299999999858</c:v>
                </c:pt>
                <c:pt idx="2044">
                  <c:v>4.9731999999998777E-2</c:v>
                </c:pt>
                <c:pt idx="2045">
                  <c:v>-5.0724000000002434E-2</c:v>
                </c:pt>
                <c:pt idx="2046">
                  <c:v>-0.23870600000000053</c:v>
                </c:pt>
                <c:pt idx="2047">
                  <c:v>-0.4475750000000005</c:v>
                </c:pt>
                <c:pt idx="2048">
                  <c:v>9.945000000001869E-3</c:v>
                </c:pt>
                <c:pt idx="2049">
                  <c:v>0.19892299999999707</c:v>
                </c:pt>
                <c:pt idx="2050">
                  <c:v>0.14222900000000038</c:v>
                </c:pt>
                <c:pt idx="2051">
                  <c:v>-0.32822000000000173</c:v>
                </c:pt>
                <c:pt idx="2052">
                  <c:v>-0.37795300000000154</c:v>
                </c:pt>
                <c:pt idx="2053">
                  <c:v>2.983000000000402E-3</c:v>
                </c:pt>
                <c:pt idx="2054">
                  <c:v>0.16311699999999973</c:v>
                </c:pt>
                <c:pt idx="2055">
                  <c:v>-0.10940800000000195</c:v>
                </c:pt>
                <c:pt idx="2056">
                  <c:v>-0.20886799999999894</c:v>
                </c:pt>
                <c:pt idx="2057">
                  <c:v>0.14521199999999723</c:v>
                </c:pt>
                <c:pt idx="2058">
                  <c:v>9.9460000000000548E-2</c:v>
                </c:pt>
                <c:pt idx="2059">
                  <c:v>0.14322500000000105</c:v>
                </c:pt>
                <c:pt idx="2060">
                  <c:v>-0.19594000000000023</c:v>
                </c:pt>
                <c:pt idx="2061">
                  <c:v>0.14919300000000035</c:v>
                </c:pt>
                <c:pt idx="2062">
                  <c:v>0</c:v>
                </c:pt>
                <c:pt idx="2063">
                  <c:v>0</c:v>
                </c:pt>
                <c:pt idx="2064">
                  <c:v>0.22876000000000118</c:v>
                </c:pt>
                <c:pt idx="2065">
                  <c:v>0.12930000000000064</c:v>
                </c:pt>
                <c:pt idx="2066">
                  <c:v>0</c:v>
                </c:pt>
                <c:pt idx="2067">
                  <c:v>0</c:v>
                </c:pt>
                <c:pt idx="2068">
                  <c:v>-0.26854499999999959</c:v>
                </c:pt>
                <c:pt idx="2069">
                  <c:v>-0.14024200000000064</c:v>
                </c:pt>
                <c:pt idx="2070">
                  <c:v>-0.64649799999999757</c:v>
                </c:pt>
                <c:pt idx="2071">
                  <c:v>5.1719999999999544E-2</c:v>
                </c:pt>
                <c:pt idx="2072">
                  <c:v>0.19892100000000212</c:v>
                </c:pt>
                <c:pt idx="2073">
                  <c:v>-0.38292499999999663</c:v>
                </c:pt>
                <c:pt idx="2074">
                  <c:v>0.25660899999999742</c:v>
                </c:pt>
                <c:pt idx="2075">
                  <c:v>-0.19892300000000063</c:v>
                </c:pt>
                <c:pt idx="2076">
                  <c:v>0.23373400000000188</c:v>
                </c:pt>
                <c:pt idx="2077">
                  <c:v>0.18897699999999773</c:v>
                </c:pt>
                <c:pt idx="2078">
                  <c:v>-3.5807000000001921E-2</c:v>
                </c:pt>
                <c:pt idx="2079">
                  <c:v>-0.29838200000000015</c:v>
                </c:pt>
                <c:pt idx="2080">
                  <c:v>0.24964699999999951</c:v>
                </c:pt>
                <c:pt idx="2081">
                  <c:v>0.13128899999999888</c:v>
                </c:pt>
                <c:pt idx="2082">
                  <c:v>5.9677000000000646E-2</c:v>
                </c:pt>
                <c:pt idx="2083">
                  <c:v>0.16908499999999904</c:v>
                </c:pt>
                <c:pt idx="2084">
                  <c:v>0</c:v>
                </c:pt>
                <c:pt idx="2085">
                  <c:v>0.46746699999999919</c:v>
                </c:pt>
                <c:pt idx="2086">
                  <c:v>0.37795200000000051</c:v>
                </c:pt>
                <c:pt idx="2087">
                  <c:v>0.20190599999999748</c:v>
                </c:pt>
                <c:pt idx="2088">
                  <c:v>-0.4316609999999983</c:v>
                </c:pt>
                <c:pt idx="2089">
                  <c:v>-5.9680000000028599E-3</c:v>
                </c:pt>
                <c:pt idx="2090">
                  <c:v>-0.38889299999999949</c:v>
                </c:pt>
                <c:pt idx="2091">
                  <c:v>0.3580609999999993</c:v>
                </c:pt>
                <c:pt idx="2092">
                  <c:v>0.16908499999999904</c:v>
                </c:pt>
                <c:pt idx="2093">
                  <c:v>-0.1233329999999988</c:v>
                </c:pt>
                <c:pt idx="2094">
                  <c:v>0.19892300000000063</c:v>
                </c:pt>
                <c:pt idx="2095">
                  <c:v>0.4445920000000001</c:v>
                </c:pt>
                <c:pt idx="2096">
                  <c:v>0.50327300000000008</c:v>
                </c:pt>
                <c:pt idx="2097">
                  <c:v>0.40381299999999953</c:v>
                </c:pt>
                <c:pt idx="2098">
                  <c:v>0.43165999999999727</c:v>
                </c:pt>
                <c:pt idx="2099">
                  <c:v>-0.26854599999999706</c:v>
                </c:pt>
                <c:pt idx="2100">
                  <c:v>0.10940899999999942</c:v>
                </c:pt>
                <c:pt idx="2101">
                  <c:v>6.4648000000001815E-2</c:v>
                </c:pt>
                <c:pt idx="2102">
                  <c:v>0.72407600000000016</c:v>
                </c:pt>
                <c:pt idx="2103">
                  <c:v>0.36204000000000036</c:v>
                </c:pt>
                <c:pt idx="2104">
                  <c:v>0.17902899999999988</c:v>
                </c:pt>
                <c:pt idx="2105">
                  <c:v>7.9550000000025989E-3</c:v>
                </c:pt>
                <c:pt idx="2106">
                  <c:v>0.37397299999999944</c:v>
                </c:pt>
                <c:pt idx="2107">
                  <c:v>-0.47045200000000165</c:v>
                </c:pt>
                <c:pt idx="2108">
                  <c:v>-0.50526199999999832</c:v>
                </c:pt>
                <c:pt idx="2109">
                  <c:v>0.79569100000000148</c:v>
                </c:pt>
                <c:pt idx="2110">
                  <c:v>-0.14919100000000185</c:v>
                </c:pt>
                <c:pt idx="2111">
                  <c:v>-0.25760499999999809</c:v>
                </c:pt>
                <c:pt idx="2112">
                  <c:v>-0.29540099999999825</c:v>
                </c:pt>
                <c:pt idx="2113">
                  <c:v>7.9570000000011021E-3</c:v>
                </c:pt>
                <c:pt idx="2114">
                  <c:v>0</c:v>
                </c:pt>
                <c:pt idx="2115">
                  <c:v>0</c:v>
                </c:pt>
                <c:pt idx="2116">
                  <c:v>0.39784500000000023</c:v>
                </c:pt>
                <c:pt idx="2117">
                  <c:v>1.9894000000000744E-2</c:v>
                </c:pt>
                <c:pt idx="2118">
                  <c:v>0</c:v>
                </c:pt>
                <c:pt idx="2119">
                  <c:v>0.40779099999999957</c:v>
                </c:pt>
                <c:pt idx="2120">
                  <c:v>-0.58383800000000008</c:v>
                </c:pt>
                <c:pt idx="2121">
                  <c:v>-0.68727700000000169</c:v>
                </c:pt>
                <c:pt idx="2122">
                  <c:v>-9.9449999999983163E-3</c:v>
                </c:pt>
                <c:pt idx="2123">
                  <c:v>-0.32822299999999771</c:v>
                </c:pt>
                <c:pt idx="2124">
                  <c:v>-0.13924599999999998</c:v>
                </c:pt>
                <c:pt idx="2125">
                  <c:v>-0.22677000000000191</c:v>
                </c:pt>
                <c:pt idx="2126">
                  <c:v>7.8573000000002224E-2</c:v>
                </c:pt>
                <c:pt idx="2127">
                  <c:v>2.3868000000000222E-2</c:v>
                </c:pt>
                <c:pt idx="2128">
                  <c:v>4.9728000000001771E-2</c:v>
                </c:pt>
                <c:pt idx="2129">
                  <c:v>-4.9728000000001771E-2</c:v>
                </c:pt>
                <c:pt idx="2130">
                  <c:v>-0.11438000000000059</c:v>
                </c:pt>
                <c:pt idx="2131">
                  <c:v>-6.7635000000002776E-2</c:v>
                </c:pt>
                <c:pt idx="2132">
                  <c:v>0.45951100000000267</c:v>
                </c:pt>
                <c:pt idx="2133">
                  <c:v>0.30932400000000015</c:v>
                </c:pt>
                <c:pt idx="2134">
                  <c:v>0.47741299999999853</c:v>
                </c:pt>
                <c:pt idx="2135">
                  <c:v>7.9569000000002887E-2</c:v>
                </c:pt>
                <c:pt idx="2136">
                  <c:v>-0.23771100000000089</c:v>
                </c:pt>
                <c:pt idx="2137">
                  <c:v>-0.34811400000000248</c:v>
                </c:pt>
                <c:pt idx="2138">
                  <c:v>0.35805900000000079</c:v>
                </c:pt>
                <c:pt idx="2139">
                  <c:v>0.36303299999999794</c:v>
                </c:pt>
                <c:pt idx="2140">
                  <c:v>0.61665999999999954</c:v>
                </c:pt>
                <c:pt idx="2141">
                  <c:v>1.0453360000000025</c:v>
                </c:pt>
                <c:pt idx="2142">
                  <c:v>0.25760400000000061</c:v>
                </c:pt>
                <c:pt idx="2143">
                  <c:v>0.67036900000000088</c:v>
                </c:pt>
                <c:pt idx="2144">
                  <c:v>0.24865400000000193</c:v>
                </c:pt>
                <c:pt idx="2145">
                  <c:v>0.12631599999999921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0.29838300000000118</c:v>
                </c:pt>
                <c:pt idx="2150">
                  <c:v>6.1666999999999916E-2</c:v>
                </c:pt>
                <c:pt idx="2151">
                  <c:v>-0.25561300000000031</c:v>
                </c:pt>
                <c:pt idx="2152">
                  <c:v>0.19096600000000308</c:v>
                </c:pt>
                <c:pt idx="2153">
                  <c:v>-3.0832000000000193E-2</c:v>
                </c:pt>
                <c:pt idx="2154">
                  <c:v>-0.19892299999999707</c:v>
                </c:pt>
                <c:pt idx="2155">
                  <c:v>0.24865400000000193</c:v>
                </c:pt>
                <c:pt idx="2156">
                  <c:v>0.74595800000000168</c:v>
                </c:pt>
                <c:pt idx="2157">
                  <c:v>0.16311600000000226</c:v>
                </c:pt>
                <c:pt idx="2158">
                  <c:v>1.0761699999999976</c:v>
                </c:pt>
                <c:pt idx="2159">
                  <c:v>8.6531000000000802E-2</c:v>
                </c:pt>
                <c:pt idx="2160">
                  <c:v>-0.25362299999999749</c:v>
                </c:pt>
                <c:pt idx="2161">
                  <c:v>-0.19892400000000166</c:v>
                </c:pt>
                <c:pt idx="2162">
                  <c:v>0.2486510000000024</c:v>
                </c:pt>
                <c:pt idx="2163">
                  <c:v>4.9729999999996721E-2</c:v>
                </c:pt>
                <c:pt idx="2164">
                  <c:v>0.2486510000000024</c:v>
                </c:pt>
                <c:pt idx="2165">
                  <c:v>0.1491909999999983</c:v>
                </c:pt>
                <c:pt idx="2166">
                  <c:v>0.43166400000000138</c:v>
                </c:pt>
                <c:pt idx="2167">
                  <c:v>0.49829800000000191</c:v>
                </c:pt>
                <c:pt idx="2168">
                  <c:v>-0.10841299999999876</c:v>
                </c:pt>
                <c:pt idx="2169">
                  <c:v>0.30534799999999862</c:v>
                </c:pt>
                <c:pt idx="2170">
                  <c:v>-0.59676500000000132</c:v>
                </c:pt>
                <c:pt idx="2171">
                  <c:v>0.39187599999999989</c:v>
                </c:pt>
                <c:pt idx="2172">
                  <c:v>0.54703500000000105</c:v>
                </c:pt>
                <c:pt idx="2173">
                  <c:v>-0.1551589999999976</c:v>
                </c:pt>
                <c:pt idx="2174">
                  <c:v>-0.21781900000000221</c:v>
                </c:pt>
                <c:pt idx="2175">
                  <c:v>-0.2695389999999982</c:v>
                </c:pt>
                <c:pt idx="2176">
                  <c:v>7.9568999999999335E-2</c:v>
                </c:pt>
                <c:pt idx="2177">
                  <c:v>-0.29639399999999938</c:v>
                </c:pt>
                <c:pt idx="2178">
                  <c:v>0.35010400000000175</c:v>
                </c:pt>
                <c:pt idx="2179">
                  <c:v>4.0779000000000565E-2</c:v>
                </c:pt>
                <c:pt idx="2180">
                  <c:v>-0.28843700000000183</c:v>
                </c:pt>
                <c:pt idx="2181">
                  <c:v>-0.19395099999999843</c:v>
                </c:pt>
                <c:pt idx="2182">
                  <c:v>0</c:v>
                </c:pt>
                <c:pt idx="2183">
                  <c:v>-9.9470000000003722E-3</c:v>
                </c:pt>
                <c:pt idx="2184">
                  <c:v>-0.31827600000000089</c:v>
                </c:pt>
                <c:pt idx="2185">
                  <c:v>0.3530869999999986</c:v>
                </c:pt>
                <c:pt idx="2186">
                  <c:v>0.32524000000000086</c:v>
                </c:pt>
                <c:pt idx="2187">
                  <c:v>5.8680999999999983E-2</c:v>
                </c:pt>
                <c:pt idx="2188">
                  <c:v>0.36800600000000117</c:v>
                </c:pt>
                <c:pt idx="2189">
                  <c:v>9.2499000000000109E-2</c:v>
                </c:pt>
                <c:pt idx="2190">
                  <c:v>-0.26754900000000248</c:v>
                </c:pt>
                <c:pt idx="2191">
                  <c:v>0.1233310000000003</c:v>
                </c:pt>
                <c:pt idx="2192">
                  <c:v>0.49730499999999722</c:v>
                </c:pt>
                <c:pt idx="2193">
                  <c:v>0.1979299999999995</c:v>
                </c:pt>
                <c:pt idx="2194">
                  <c:v>0.11636999999999986</c:v>
                </c:pt>
                <c:pt idx="2195">
                  <c:v>-0.1491909999999983</c:v>
                </c:pt>
                <c:pt idx="2196">
                  <c:v>0.4784089999999992</c:v>
                </c:pt>
                <c:pt idx="2197">
                  <c:v>-0.10940700000000092</c:v>
                </c:pt>
                <c:pt idx="2198">
                  <c:v>0.26854299999999753</c:v>
                </c:pt>
                <c:pt idx="2199">
                  <c:v>0.19892300000000063</c:v>
                </c:pt>
                <c:pt idx="2200">
                  <c:v>-4.8733999999999611E-2</c:v>
                </c:pt>
                <c:pt idx="2201">
                  <c:v>-0.18300799999999739</c:v>
                </c:pt>
                <c:pt idx="2202">
                  <c:v>0.1989219999999996</c:v>
                </c:pt>
                <c:pt idx="2203">
                  <c:v>0.14919199999999933</c:v>
                </c:pt>
                <c:pt idx="2204">
                  <c:v>-7.9569000000002887E-2</c:v>
                </c:pt>
                <c:pt idx="2205">
                  <c:v>9.9461000000001576E-2</c:v>
                </c:pt>
                <c:pt idx="2206">
                  <c:v>-0.14720300000000108</c:v>
                </c:pt>
                <c:pt idx="2207">
                  <c:v>0.43563899999999833</c:v>
                </c:pt>
                <c:pt idx="2208">
                  <c:v>6.4649999999996766E-2</c:v>
                </c:pt>
                <c:pt idx="2209">
                  <c:v>5.0726000000000937E-2</c:v>
                </c:pt>
                <c:pt idx="2210">
                  <c:v>0.27053599999999989</c:v>
                </c:pt>
                <c:pt idx="2211">
                  <c:v>1.9892000000002241E-2</c:v>
                </c:pt>
                <c:pt idx="2212">
                  <c:v>1.9899999999992701E-3</c:v>
                </c:pt>
                <c:pt idx="2213">
                  <c:v>0.29838299999999762</c:v>
                </c:pt>
                <c:pt idx="2214">
                  <c:v>5.2716000000000207E-2</c:v>
                </c:pt>
                <c:pt idx="2215">
                  <c:v>-1.9891999999998689E-2</c:v>
                </c:pt>
                <c:pt idx="2216">
                  <c:v>3.0834000000002248E-2</c:v>
                </c:pt>
                <c:pt idx="2217">
                  <c:v>-4.3764000000003023E-2</c:v>
                </c:pt>
                <c:pt idx="2218">
                  <c:v>-4.475800000000163E-2</c:v>
                </c:pt>
                <c:pt idx="2219">
                  <c:v>0.18101899999999915</c:v>
                </c:pt>
                <c:pt idx="2220">
                  <c:v>-8.9514000000001204E-2</c:v>
                </c:pt>
                <c:pt idx="2221">
                  <c:v>-0.19892300000000063</c:v>
                </c:pt>
                <c:pt idx="2222">
                  <c:v>0.34811399999999892</c:v>
                </c:pt>
                <c:pt idx="2223">
                  <c:v>-0.19593799999999817</c:v>
                </c:pt>
                <c:pt idx="2224">
                  <c:v>0.21781999999999968</c:v>
                </c:pt>
                <c:pt idx="2225">
                  <c:v>0.2774959999999993</c:v>
                </c:pt>
                <c:pt idx="2226">
                  <c:v>-4.9732999999999805E-2</c:v>
                </c:pt>
                <c:pt idx="2227">
                  <c:v>-8.9514999999998679E-2</c:v>
                </c:pt>
                <c:pt idx="2228">
                  <c:v>-4.9731999999998777E-2</c:v>
                </c:pt>
                <c:pt idx="2229">
                  <c:v>-3.3818000000000126E-2</c:v>
                </c:pt>
                <c:pt idx="2230">
                  <c:v>0.23373399999999833</c:v>
                </c:pt>
                <c:pt idx="2231">
                  <c:v>-0.12432700000000096</c:v>
                </c:pt>
                <c:pt idx="2232">
                  <c:v>9.9461000000001576E-2</c:v>
                </c:pt>
                <c:pt idx="2233">
                  <c:v>0.61665700000000001</c:v>
                </c:pt>
                <c:pt idx="2234">
                  <c:v>0.2406959999999998</c:v>
                </c:pt>
                <c:pt idx="2235">
                  <c:v>0.48735999999999891</c:v>
                </c:pt>
                <c:pt idx="2236">
                  <c:v>0.4376269999999991</c:v>
                </c:pt>
                <c:pt idx="2237">
                  <c:v>-0.14919300000000035</c:v>
                </c:pt>
                <c:pt idx="2238">
                  <c:v>-3.3818000000000126E-2</c:v>
                </c:pt>
                <c:pt idx="2239">
                  <c:v>-0.66340699999999941</c:v>
                </c:pt>
                <c:pt idx="2240">
                  <c:v>-0.76286699999999996</c:v>
                </c:pt>
                <c:pt idx="2241">
                  <c:v>4.9731999999998777E-2</c:v>
                </c:pt>
                <c:pt idx="2242">
                  <c:v>-0.32822099999999921</c:v>
                </c:pt>
                <c:pt idx="2243">
                  <c:v>-9.9463000000000079E-2</c:v>
                </c:pt>
                <c:pt idx="2244">
                  <c:v>-0.3381670000000021</c:v>
                </c:pt>
                <c:pt idx="2245">
                  <c:v>0.11935300000000026</c:v>
                </c:pt>
                <c:pt idx="2246">
                  <c:v>0.10841200000000129</c:v>
                </c:pt>
                <c:pt idx="2247">
                  <c:v>0</c:v>
                </c:pt>
                <c:pt idx="2248">
                  <c:v>0.4077920000000006</c:v>
                </c:pt>
                <c:pt idx="2249">
                  <c:v>0.26158399999999915</c:v>
                </c:pt>
                <c:pt idx="2250">
                  <c:v>-0.10741799999999913</c:v>
                </c:pt>
                <c:pt idx="2251">
                  <c:v>-0.23472699999999946</c:v>
                </c:pt>
                <c:pt idx="2252">
                  <c:v>-0.2983840000000022</c:v>
                </c:pt>
                <c:pt idx="2253">
                  <c:v>-4.9730999999997749E-2</c:v>
                </c:pt>
                <c:pt idx="2254">
                  <c:v>0.4077920000000006</c:v>
                </c:pt>
                <c:pt idx="2255">
                  <c:v>0.41773600000000144</c:v>
                </c:pt>
                <c:pt idx="2256">
                  <c:v>-0.13129099999999738</c:v>
                </c:pt>
                <c:pt idx="2257">
                  <c:v>0.10642400000000052</c:v>
                </c:pt>
                <c:pt idx="2258">
                  <c:v>0.19593800000000172</c:v>
                </c:pt>
                <c:pt idx="2259">
                  <c:v>0.21682500000000005</c:v>
                </c:pt>
                <c:pt idx="2260">
                  <c:v>0.18897600000000025</c:v>
                </c:pt>
                <c:pt idx="2261">
                  <c:v>0.14322500000000105</c:v>
                </c:pt>
                <c:pt idx="2262">
                  <c:v>0.22478300000000218</c:v>
                </c:pt>
                <c:pt idx="2263">
                  <c:v>0.28843699999999828</c:v>
                </c:pt>
                <c:pt idx="2264">
                  <c:v>0.10144999999999982</c:v>
                </c:pt>
                <c:pt idx="2265">
                  <c:v>-9.9470000000003722E-3</c:v>
                </c:pt>
                <c:pt idx="2266">
                  <c:v>-0.20290100000000066</c:v>
                </c:pt>
                <c:pt idx="2267">
                  <c:v>-3.5806999999998368E-2</c:v>
                </c:pt>
                <c:pt idx="2268">
                  <c:v>-5.0723999999998881E-2</c:v>
                </c:pt>
                <c:pt idx="2269">
                  <c:v>0.49730699999999928</c:v>
                </c:pt>
                <c:pt idx="2270">
                  <c:v>0.34015699999999782</c:v>
                </c:pt>
                <c:pt idx="2271">
                  <c:v>0.18797999999999959</c:v>
                </c:pt>
                <c:pt idx="2272">
                  <c:v>-9.9499999999963507E-4</c:v>
                </c:pt>
                <c:pt idx="2273">
                  <c:v>0.19295500000000132</c:v>
                </c:pt>
                <c:pt idx="2274">
                  <c:v>0.13924599999999998</c:v>
                </c:pt>
                <c:pt idx="2275">
                  <c:v>-9.9470000000003722E-3</c:v>
                </c:pt>
                <c:pt idx="2276">
                  <c:v>1.790499999999895E-2</c:v>
                </c:pt>
                <c:pt idx="2277">
                  <c:v>0.25859799999999922</c:v>
                </c:pt>
                <c:pt idx="2278">
                  <c:v>0.32225400000000093</c:v>
                </c:pt>
                <c:pt idx="2279">
                  <c:v>0.2486530000000009</c:v>
                </c:pt>
                <c:pt idx="2280">
                  <c:v>0.10940800000000195</c:v>
                </c:pt>
                <c:pt idx="2281">
                  <c:v>-0.31429699999999983</c:v>
                </c:pt>
                <c:pt idx="2282">
                  <c:v>-0.11935400000000129</c:v>
                </c:pt>
                <c:pt idx="2283">
                  <c:v>5.8683999999999514E-2</c:v>
                </c:pt>
                <c:pt idx="2284">
                  <c:v>0.52117799999999903</c:v>
                </c:pt>
                <c:pt idx="2285">
                  <c:v>4.9730000000000274E-2</c:v>
                </c:pt>
                <c:pt idx="2286">
                  <c:v>0.27848999999999791</c:v>
                </c:pt>
                <c:pt idx="2287">
                  <c:v>0.25263199999999841</c:v>
                </c:pt>
                <c:pt idx="2288">
                  <c:v>0.14919100000000185</c:v>
                </c:pt>
                <c:pt idx="2289">
                  <c:v>-5.9677000000000646E-2</c:v>
                </c:pt>
                <c:pt idx="2290">
                  <c:v>0.59676699999999983</c:v>
                </c:pt>
                <c:pt idx="2291">
                  <c:v>-0.208870000000001</c:v>
                </c:pt>
                <c:pt idx="2292">
                  <c:v>2.9839000000002613E-2</c:v>
                </c:pt>
                <c:pt idx="2293">
                  <c:v>2.9836000000003082E-2</c:v>
                </c:pt>
                <c:pt idx="2294">
                  <c:v>1.3922999999998353E-2</c:v>
                </c:pt>
                <c:pt idx="2295">
                  <c:v>4.575399999999874E-2</c:v>
                </c:pt>
                <c:pt idx="2296">
                  <c:v>0.39784500000000023</c:v>
                </c:pt>
                <c:pt idx="2297">
                  <c:v>0.71611899999999906</c:v>
                </c:pt>
                <c:pt idx="2298">
                  <c:v>-8.8520000000002597E-2</c:v>
                </c:pt>
                <c:pt idx="2299">
                  <c:v>0.11835900000000166</c:v>
                </c:pt>
                <c:pt idx="2300">
                  <c:v>0.74595799999999812</c:v>
                </c:pt>
                <c:pt idx="2301">
                  <c:v>-0.16808900000000193</c:v>
                </c:pt>
                <c:pt idx="2302">
                  <c:v>0.23870900000000006</c:v>
                </c:pt>
                <c:pt idx="2303">
                  <c:v>0.29838299999999762</c:v>
                </c:pt>
                <c:pt idx="2304">
                  <c:v>0.55300300000000036</c:v>
                </c:pt>
                <c:pt idx="2305">
                  <c:v>-6.6641000000000616E-2</c:v>
                </c:pt>
                <c:pt idx="2306">
                  <c:v>0.18996999999999886</c:v>
                </c:pt>
                <c:pt idx="2307">
                  <c:v>0.2774940000000008</c:v>
                </c:pt>
                <c:pt idx="2308">
                  <c:v>-0.22179799999999972</c:v>
                </c:pt>
                <c:pt idx="2309">
                  <c:v>-9.9460000000000548E-2</c:v>
                </c:pt>
                <c:pt idx="2310">
                  <c:v>-4.6745000000001369E-2</c:v>
                </c:pt>
                <c:pt idx="2311">
                  <c:v>0.46846200000000238</c:v>
                </c:pt>
                <c:pt idx="2312">
                  <c:v>0.2586010000000023</c:v>
                </c:pt>
                <c:pt idx="2313">
                  <c:v>-0.27351999999999776</c:v>
                </c:pt>
                <c:pt idx="2314">
                  <c:v>-0.53708999999999918</c:v>
                </c:pt>
                <c:pt idx="2315">
                  <c:v>-0.13427099999999825</c:v>
                </c:pt>
                <c:pt idx="2316">
                  <c:v>0.29639399999999938</c:v>
                </c:pt>
                <c:pt idx="2317">
                  <c:v>0.24467399999999984</c:v>
                </c:pt>
                <c:pt idx="2318">
                  <c:v>0.24169200000000046</c:v>
                </c:pt>
                <c:pt idx="2319">
                  <c:v>0.16908300000000054</c:v>
                </c:pt>
                <c:pt idx="2320">
                  <c:v>0.21980899999999792</c:v>
                </c:pt>
                <c:pt idx="2321">
                  <c:v>1.1527560000000001</c:v>
                </c:pt>
                <c:pt idx="2322">
                  <c:v>0</c:v>
                </c:pt>
                <c:pt idx="2323">
                  <c:v>0</c:v>
                </c:pt>
                <c:pt idx="2324">
                  <c:v>0.14919100000000185</c:v>
                </c:pt>
                <c:pt idx="2325">
                  <c:v>-0.29838299999999762</c:v>
                </c:pt>
                <c:pt idx="2326">
                  <c:v>-0.59278700000000129</c:v>
                </c:pt>
                <c:pt idx="2327">
                  <c:v>0</c:v>
                </c:pt>
                <c:pt idx="2328">
                  <c:v>0.49830000000000041</c:v>
                </c:pt>
                <c:pt idx="2329">
                  <c:v>0.24268599999999907</c:v>
                </c:pt>
                <c:pt idx="2330">
                  <c:v>-0.40381299999999953</c:v>
                </c:pt>
                <c:pt idx="2331">
                  <c:v>-0.15615499999999827</c:v>
                </c:pt>
                <c:pt idx="2332">
                  <c:v>0.25561499999999882</c:v>
                </c:pt>
                <c:pt idx="2333">
                  <c:v>-7.9567000000000832E-2</c:v>
                </c:pt>
                <c:pt idx="2334">
                  <c:v>-0.39784500000000023</c:v>
                </c:pt>
                <c:pt idx="2335">
                  <c:v>-9.9463000000000079E-2</c:v>
                </c:pt>
                <c:pt idx="2336">
                  <c:v>0.29738799999999799</c:v>
                </c:pt>
                <c:pt idx="2337">
                  <c:v>0.33319499999999991</c:v>
                </c:pt>
                <c:pt idx="2338">
                  <c:v>-0.46746599999999816</c:v>
                </c:pt>
                <c:pt idx="2339">
                  <c:v>-0.16013300000000186</c:v>
                </c:pt>
                <c:pt idx="2340">
                  <c:v>9.9460000000000548E-2</c:v>
                </c:pt>
                <c:pt idx="2341">
                  <c:v>9.9463000000000079E-2</c:v>
                </c:pt>
                <c:pt idx="2342">
                  <c:v>0.16411099999999834</c:v>
                </c:pt>
                <c:pt idx="2343">
                  <c:v>3.9785999999999433E-2</c:v>
                </c:pt>
                <c:pt idx="2344">
                  <c:v>0.35209299999999999</c:v>
                </c:pt>
                <c:pt idx="2345">
                  <c:v>0.38889299999999949</c:v>
                </c:pt>
                <c:pt idx="2346">
                  <c:v>0</c:v>
                </c:pt>
                <c:pt idx="2347">
                  <c:v>0.57190100000000044</c:v>
                </c:pt>
                <c:pt idx="2348">
                  <c:v>0.25859900000000025</c:v>
                </c:pt>
                <c:pt idx="2349">
                  <c:v>-0.14919000000000082</c:v>
                </c:pt>
                <c:pt idx="2350">
                  <c:v>-1.591099999999912E-2</c:v>
                </c:pt>
                <c:pt idx="2351">
                  <c:v>5.9677000000000646E-2</c:v>
                </c:pt>
                <c:pt idx="2352">
                  <c:v>-0.31728200000000228</c:v>
                </c:pt>
                <c:pt idx="2353">
                  <c:v>1.9890000000017949E-3</c:v>
                </c:pt>
                <c:pt idx="2354">
                  <c:v>-0.47045100000000062</c:v>
                </c:pt>
                <c:pt idx="2355">
                  <c:v>-0.12134199999999851</c:v>
                </c:pt>
                <c:pt idx="2356">
                  <c:v>-0.24765999999999977</c:v>
                </c:pt>
                <c:pt idx="2357">
                  <c:v>-0.1491909999999983</c:v>
                </c:pt>
                <c:pt idx="2358">
                  <c:v>-0.69622799999999785</c:v>
                </c:pt>
                <c:pt idx="2359">
                  <c:v>-7.7578999999996512E-2</c:v>
                </c:pt>
                <c:pt idx="2360">
                  <c:v>-9.9460999999998023E-2</c:v>
                </c:pt>
                <c:pt idx="2361">
                  <c:v>5.9677999999998121E-2</c:v>
                </c:pt>
                <c:pt idx="2362">
                  <c:v>-0.17007999999999868</c:v>
                </c:pt>
                <c:pt idx="2363">
                  <c:v>9.0509000000000839E-2</c:v>
                </c:pt>
                <c:pt idx="2364">
                  <c:v>0.46050699999999978</c:v>
                </c:pt>
                <c:pt idx="2365">
                  <c:v>-9.2497999999999081E-2</c:v>
                </c:pt>
                <c:pt idx="2366">
                  <c:v>0.11040100000000308</c:v>
                </c:pt>
                <c:pt idx="2367">
                  <c:v>0.55002100000000098</c:v>
                </c:pt>
                <c:pt idx="2368">
                  <c:v>-0.45950900000000061</c:v>
                </c:pt>
                <c:pt idx="2369">
                  <c:v>0.19593800000000172</c:v>
                </c:pt>
                <c:pt idx="2370">
                  <c:v>0.84044600000000003</c:v>
                </c:pt>
                <c:pt idx="2371">
                  <c:v>0.19892300000000063</c:v>
                </c:pt>
                <c:pt idx="2372">
                  <c:v>0.44757499999999695</c:v>
                </c:pt>
                <c:pt idx="2373">
                  <c:v>-0.4505580000000009</c:v>
                </c:pt>
                <c:pt idx="2374">
                  <c:v>8.9514000000001204E-2</c:v>
                </c:pt>
                <c:pt idx="2375">
                  <c:v>-0.54703500000000105</c:v>
                </c:pt>
                <c:pt idx="2376">
                  <c:v>0.38789799999999985</c:v>
                </c:pt>
                <c:pt idx="2377">
                  <c:v>-5.9677000000000646E-2</c:v>
                </c:pt>
                <c:pt idx="2378">
                  <c:v>-0.23671699999999873</c:v>
                </c:pt>
                <c:pt idx="2379">
                  <c:v>0.13924399999999792</c:v>
                </c:pt>
                <c:pt idx="2380">
                  <c:v>0.23074900000000298</c:v>
                </c:pt>
                <c:pt idx="2381">
                  <c:v>-0.25064099999999812</c:v>
                </c:pt>
                <c:pt idx="2382">
                  <c:v>-0.37894599999999912</c:v>
                </c:pt>
                <c:pt idx="2383">
                  <c:v>3.9782999999999902E-2</c:v>
                </c:pt>
                <c:pt idx="2384">
                  <c:v>-0.2486530000000009</c:v>
                </c:pt>
                <c:pt idx="2385">
                  <c:v>-0.59676500000000132</c:v>
                </c:pt>
                <c:pt idx="2386">
                  <c:v>-0.34811200000000042</c:v>
                </c:pt>
                <c:pt idx="2387">
                  <c:v>-8.951600000000326E-2</c:v>
                </c:pt>
                <c:pt idx="2388">
                  <c:v>-0.31231000000000009</c:v>
                </c:pt>
                <c:pt idx="2389">
                  <c:v>0.49730500000000077</c:v>
                </c:pt>
                <c:pt idx="2390">
                  <c:v>0.56494200000000205</c:v>
                </c:pt>
                <c:pt idx="2391">
                  <c:v>-0.29838200000000015</c:v>
                </c:pt>
                <c:pt idx="2392">
                  <c:v>-2.8842999999998398E-2</c:v>
                </c:pt>
                <c:pt idx="2393">
                  <c:v>0.40679799999999844</c:v>
                </c:pt>
                <c:pt idx="2394">
                  <c:v>0.28843900000000033</c:v>
                </c:pt>
                <c:pt idx="2395">
                  <c:v>-5.9677000000000646E-2</c:v>
                </c:pt>
                <c:pt idx="2396">
                  <c:v>-0.90509799999999885</c:v>
                </c:pt>
                <c:pt idx="2397">
                  <c:v>-0.76684599999999747</c:v>
                </c:pt>
                <c:pt idx="2398">
                  <c:v>9.9449999999983163E-3</c:v>
                </c:pt>
                <c:pt idx="2399">
                  <c:v>-0.15913800000000222</c:v>
                </c:pt>
                <c:pt idx="2400">
                  <c:v>0.5152089999999987</c:v>
                </c:pt>
                <c:pt idx="2401">
                  <c:v>0</c:v>
                </c:pt>
                <c:pt idx="2402">
                  <c:v>0</c:v>
                </c:pt>
                <c:pt idx="2403">
                  <c:v>-0.24964699999999951</c:v>
                </c:pt>
                <c:pt idx="2404">
                  <c:v>-0.25959200000000138</c:v>
                </c:pt>
                <c:pt idx="2405">
                  <c:v>0.11935400000000129</c:v>
                </c:pt>
                <c:pt idx="2406">
                  <c:v>-0.10443499999999872</c:v>
                </c:pt>
                <c:pt idx="2407">
                  <c:v>0.27649999999999864</c:v>
                </c:pt>
                <c:pt idx="2408">
                  <c:v>0.20091000000000037</c:v>
                </c:pt>
                <c:pt idx="2409">
                  <c:v>0</c:v>
                </c:pt>
                <c:pt idx="2410">
                  <c:v>-2.9838999999999061E-2</c:v>
                </c:pt>
                <c:pt idx="2411">
                  <c:v>-0.68230199999999996</c:v>
                </c:pt>
                <c:pt idx="2412">
                  <c:v>-0.208870000000001</c:v>
                </c:pt>
                <c:pt idx="2413">
                  <c:v>-0.52813799999999844</c:v>
                </c:pt>
                <c:pt idx="2414">
                  <c:v>-2.9839000000002613E-2</c:v>
                </c:pt>
                <c:pt idx="2415">
                  <c:v>0.3640270000000001</c:v>
                </c:pt>
                <c:pt idx="2416">
                  <c:v>0</c:v>
                </c:pt>
                <c:pt idx="2417">
                  <c:v>-0.1631140000000002</c:v>
                </c:pt>
                <c:pt idx="2418">
                  <c:v>-0.20886899999999997</c:v>
                </c:pt>
                <c:pt idx="2419">
                  <c:v>0.37695700000000087</c:v>
                </c:pt>
                <c:pt idx="2420">
                  <c:v>0.57985899999999901</c:v>
                </c:pt>
                <c:pt idx="2421">
                  <c:v>0.32126000000000232</c:v>
                </c:pt>
                <c:pt idx="2422">
                  <c:v>0.18897600000000025</c:v>
                </c:pt>
                <c:pt idx="2423">
                  <c:v>0.19892300000000063</c:v>
                </c:pt>
                <c:pt idx="2424">
                  <c:v>-9.946000000002897E-3</c:v>
                </c:pt>
                <c:pt idx="2425">
                  <c:v>0</c:v>
                </c:pt>
                <c:pt idx="2426">
                  <c:v>-0.28147500000000036</c:v>
                </c:pt>
                <c:pt idx="2427">
                  <c:v>0.42469799999999935</c:v>
                </c:pt>
                <c:pt idx="2428">
                  <c:v>5.9677000000000646E-2</c:v>
                </c:pt>
                <c:pt idx="2429">
                  <c:v>3.0834999999999724E-2</c:v>
                </c:pt>
                <c:pt idx="2430">
                  <c:v>0.2486510000000024</c:v>
                </c:pt>
                <c:pt idx="2431">
                  <c:v>-0.13228200000000001</c:v>
                </c:pt>
                <c:pt idx="2432">
                  <c:v>0.37994000000000128</c:v>
                </c:pt>
                <c:pt idx="2433">
                  <c:v>9.9449999999983163E-3</c:v>
                </c:pt>
                <c:pt idx="2434">
                  <c:v>0.27152900000000102</c:v>
                </c:pt>
                <c:pt idx="2435">
                  <c:v>0.35706700000000069</c:v>
                </c:pt>
                <c:pt idx="2436">
                  <c:v>0.26556199999999919</c:v>
                </c:pt>
                <c:pt idx="2437">
                  <c:v>7.9569000000002887E-2</c:v>
                </c:pt>
                <c:pt idx="2438">
                  <c:v>-0.44757499999999695</c:v>
                </c:pt>
                <c:pt idx="2439">
                  <c:v>-0.19892300000000063</c:v>
                </c:pt>
                <c:pt idx="2440">
                  <c:v>0.49631099999999861</c:v>
                </c:pt>
                <c:pt idx="2441">
                  <c:v>0.52117799999999903</c:v>
                </c:pt>
                <c:pt idx="2442">
                  <c:v>0</c:v>
                </c:pt>
                <c:pt idx="2443">
                  <c:v>0.81557799999999858</c:v>
                </c:pt>
                <c:pt idx="2444">
                  <c:v>0.64649599999999907</c:v>
                </c:pt>
                <c:pt idx="2445">
                  <c:v>-0.38292300000000523</c:v>
                </c:pt>
                <c:pt idx="2446">
                  <c:v>0.15018399999999588</c:v>
                </c:pt>
                <c:pt idx="2447">
                  <c:v>-0.61765099999999862</c:v>
                </c:pt>
                <c:pt idx="2448">
                  <c:v>0.40381299999999598</c:v>
                </c:pt>
                <c:pt idx="2449">
                  <c:v>0.39784600000000125</c:v>
                </c:pt>
                <c:pt idx="2450">
                  <c:v>-4.2766000000000304E-2</c:v>
                </c:pt>
                <c:pt idx="2451">
                  <c:v>0.15913799999999867</c:v>
                </c:pt>
                <c:pt idx="2452">
                  <c:v>0.31827600000000444</c:v>
                </c:pt>
                <c:pt idx="2453">
                  <c:v>0.44757899999999751</c:v>
                </c:pt>
                <c:pt idx="2454">
                  <c:v>-0.30832999999999799</c:v>
                </c:pt>
                <c:pt idx="2455">
                  <c:v>4.9728000000001771E-2</c:v>
                </c:pt>
                <c:pt idx="2456">
                  <c:v>0.84542099999999465</c:v>
                </c:pt>
                <c:pt idx="2457">
                  <c:v>-0.88520000000000465</c:v>
                </c:pt>
                <c:pt idx="2458">
                  <c:v>-0.48735999999999891</c:v>
                </c:pt>
                <c:pt idx="2459">
                  <c:v>0.28048100000000176</c:v>
                </c:pt>
                <c:pt idx="2460">
                  <c:v>-0.61665899999999851</c:v>
                </c:pt>
                <c:pt idx="2461">
                  <c:v>0.30037300000000045</c:v>
                </c:pt>
                <c:pt idx="2462">
                  <c:v>-9.9461000000001576E-2</c:v>
                </c:pt>
                <c:pt idx="2463">
                  <c:v>0.21881499999999932</c:v>
                </c:pt>
                <c:pt idx="2464">
                  <c:v>4.475800000000163E-2</c:v>
                </c:pt>
                <c:pt idx="2465">
                  <c:v>0.11736399999999847</c:v>
                </c:pt>
                <c:pt idx="2466">
                  <c:v>-0.22876199999999969</c:v>
                </c:pt>
                <c:pt idx="2467">
                  <c:v>0.26058800000000204</c:v>
                </c:pt>
                <c:pt idx="2468">
                  <c:v>-5.5699000000000609E-2</c:v>
                </c:pt>
                <c:pt idx="2469">
                  <c:v>-0.19792699999999996</c:v>
                </c:pt>
                <c:pt idx="2470">
                  <c:v>0.36800500000000014</c:v>
                </c:pt>
                <c:pt idx="2471">
                  <c:v>-0.35805900000000079</c:v>
                </c:pt>
                <c:pt idx="2472">
                  <c:v>0.12930000000000064</c:v>
                </c:pt>
                <c:pt idx="2473">
                  <c:v>-0.30434999999999945</c:v>
                </c:pt>
                <c:pt idx="2474">
                  <c:v>-1.9889999999982422E-3</c:v>
                </c:pt>
                <c:pt idx="2475">
                  <c:v>-0.62461700000000064</c:v>
                </c:pt>
                <c:pt idx="2476">
                  <c:v>-0.50924099999999939</c:v>
                </c:pt>
                <c:pt idx="2477">
                  <c:v>-3.1828000000000856E-2</c:v>
                </c:pt>
                <c:pt idx="2478">
                  <c:v>-0.34811399999999892</c:v>
                </c:pt>
                <c:pt idx="2479">
                  <c:v>0.81558300000000017</c:v>
                </c:pt>
                <c:pt idx="2480">
                  <c:v>6.1665999999998888E-2</c:v>
                </c:pt>
                <c:pt idx="2481">
                  <c:v>-0.52714299999999881</c:v>
                </c:pt>
                <c:pt idx="2482">
                  <c:v>0.51719699999999946</c:v>
                </c:pt>
                <c:pt idx="2483">
                  <c:v>0.16212099999999907</c:v>
                </c:pt>
                <c:pt idx="2484">
                  <c:v>-0.21284700000000001</c:v>
                </c:pt>
                <c:pt idx="2485">
                  <c:v>0.5987569999999991</c:v>
                </c:pt>
                <c:pt idx="2486">
                  <c:v>-0.12929899999999961</c:v>
                </c:pt>
                <c:pt idx="2487">
                  <c:v>-0.52217100000000016</c:v>
                </c:pt>
                <c:pt idx="2488">
                  <c:v>0.33021199999999951</c:v>
                </c:pt>
                <c:pt idx="2489">
                  <c:v>0.25263200000000197</c:v>
                </c:pt>
                <c:pt idx="2490">
                  <c:v>0.29838399999999865</c:v>
                </c:pt>
                <c:pt idx="2491">
                  <c:v>4.5751000000002762E-2</c:v>
                </c:pt>
                <c:pt idx="2492">
                  <c:v>0.16908500000000259</c:v>
                </c:pt>
                <c:pt idx="2493">
                  <c:v>8.9509999999997092E-3</c:v>
                </c:pt>
                <c:pt idx="2494">
                  <c:v>-0.36999700000000146</c:v>
                </c:pt>
                <c:pt idx="2495">
                  <c:v>-0.5967679999999973</c:v>
                </c:pt>
                <c:pt idx="2496">
                  <c:v>0.29838099999999912</c:v>
                </c:pt>
                <c:pt idx="2497">
                  <c:v>4.9730000000000274E-2</c:v>
                </c:pt>
                <c:pt idx="2498">
                  <c:v>0.45752200000000087</c:v>
                </c:pt>
                <c:pt idx="2499">
                  <c:v>0.16908399999999801</c:v>
                </c:pt>
                <c:pt idx="2500">
                  <c:v>-0.51719699999999946</c:v>
                </c:pt>
                <c:pt idx="2501">
                  <c:v>-0.55101399999999856</c:v>
                </c:pt>
                <c:pt idx="2502">
                  <c:v>9.1505000000001502E-2</c:v>
                </c:pt>
                <c:pt idx="2503">
                  <c:v>0.11637100000000089</c:v>
                </c:pt>
                <c:pt idx="2504">
                  <c:v>-0.13924599999999998</c:v>
                </c:pt>
                <c:pt idx="2505">
                  <c:v>-0.11040099999999953</c:v>
                </c:pt>
                <c:pt idx="2506">
                  <c:v>-0.36999699999999791</c:v>
                </c:pt>
                <c:pt idx="2507">
                  <c:v>1.133858</c:v>
                </c:pt>
                <c:pt idx="2508">
                  <c:v>-0.19295500000000132</c:v>
                </c:pt>
                <c:pt idx="2509">
                  <c:v>0.1173649999999995</c:v>
                </c:pt>
                <c:pt idx="2510">
                  <c:v>-0.79568800000000195</c:v>
                </c:pt>
                <c:pt idx="2511">
                  <c:v>-0.81657599999999775</c:v>
                </c:pt>
                <c:pt idx="2512">
                  <c:v>-0.54703699999999955</c:v>
                </c:pt>
                <c:pt idx="2513">
                  <c:v>0</c:v>
                </c:pt>
                <c:pt idx="2514">
                  <c:v>-0.41276299999999821</c:v>
                </c:pt>
                <c:pt idx="2515">
                  <c:v>-9.9463000000000079E-2</c:v>
                </c:pt>
                <c:pt idx="2516">
                  <c:v>0.79369900000000015</c:v>
                </c:pt>
                <c:pt idx="2517">
                  <c:v>0.11636899999999883</c:v>
                </c:pt>
                <c:pt idx="2518">
                  <c:v>-0.2088680000000025</c:v>
                </c:pt>
                <c:pt idx="2519">
                  <c:v>0.15913600000000017</c:v>
                </c:pt>
                <c:pt idx="2520">
                  <c:v>-0.25860000000000127</c:v>
                </c:pt>
                <c:pt idx="2521">
                  <c:v>-4.9731000000001302E-2</c:v>
                </c:pt>
                <c:pt idx="2522">
                  <c:v>0.63655100000000076</c:v>
                </c:pt>
                <c:pt idx="2523">
                  <c:v>0.8454189999999997</c:v>
                </c:pt>
                <c:pt idx="2524">
                  <c:v>-0.37099100000000007</c:v>
                </c:pt>
                <c:pt idx="2525">
                  <c:v>-0.29838399999999865</c:v>
                </c:pt>
                <c:pt idx="2526">
                  <c:v>0.30733500000000191</c:v>
                </c:pt>
                <c:pt idx="2527">
                  <c:v>-0.21881400000000184</c:v>
                </c:pt>
                <c:pt idx="2528">
                  <c:v>-0.23472800000000049</c:v>
                </c:pt>
                <c:pt idx="2529">
                  <c:v>0.14919100000000185</c:v>
                </c:pt>
                <c:pt idx="2530">
                  <c:v>0.2486530000000009</c:v>
                </c:pt>
                <c:pt idx="2531">
                  <c:v>-3.2820999999998435E-2</c:v>
                </c:pt>
                <c:pt idx="2532">
                  <c:v>5.9675000000002143E-2</c:v>
                </c:pt>
                <c:pt idx="2533">
                  <c:v>-0.36800600000000117</c:v>
                </c:pt>
                <c:pt idx="2534">
                  <c:v>0.54703500000000105</c:v>
                </c:pt>
                <c:pt idx="2535">
                  <c:v>-0.25860000000000127</c:v>
                </c:pt>
                <c:pt idx="2536">
                  <c:v>-0.28942999999999941</c:v>
                </c:pt>
                <c:pt idx="2537">
                  <c:v>0.20389499999999927</c:v>
                </c:pt>
                <c:pt idx="2538">
                  <c:v>-7.9568999999999335E-2</c:v>
                </c:pt>
                <c:pt idx="2539">
                  <c:v>0.61665899999999851</c:v>
                </c:pt>
                <c:pt idx="2540">
                  <c:v>0.38093799999999689</c:v>
                </c:pt>
                <c:pt idx="2541">
                  <c:v>-0.14620700000000042</c:v>
                </c:pt>
                <c:pt idx="2542">
                  <c:v>4.9730000000000274E-2</c:v>
                </c:pt>
                <c:pt idx="2543">
                  <c:v>0.37596399999999974</c:v>
                </c:pt>
                <c:pt idx="2544">
                  <c:v>0.49730499999999722</c:v>
                </c:pt>
                <c:pt idx="2545">
                  <c:v>2.9838999999999061E-2</c:v>
                </c:pt>
                <c:pt idx="2546">
                  <c:v>-5.9675000000002143E-2</c:v>
                </c:pt>
                <c:pt idx="2547">
                  <c:v>0.34015699999999782</c:v>
                </c:pt>
                <c:pt idx="2548">
                  <c:v>0.89514999999999745</c:v>
                </c:pt>
                <c:pt idx="2549">
                  <c:v>-0.8454189999999997</c:v>
                </c:pt>
                <c:pt idx="2550">
                  <c:v>0.65644199999999842</c:v>
                </c:pt>
                <c:pt idx="2551">
                  <c:v>0</c:v>
                </c:pt>
                <c:pt idx="2552">
                  <c:v>-1.7904000000001474E-2</c:v>
                </c:pt>
                <c:pt idx="2553">
                  <c:v>-2.3870999999999754E-2</c:v>
                </c:pt>
                <c:pt idx="2554">
                  <c:v>-0.27849199999999996</c:v>
                </c:pt>
                <c:pt idx="2555">
                  <c:v>-0.32424399999999665</c:v>
                </c:pt>
                <c:pt idx="2556">
                  <c:v>-0.33418800000000104</c:v>
                </c:pt>
                <c:pt idx="2557">
                  <c:v>-0.19892100000000212</c:v>
                </c:pt>
                <c:pt idx="2558">
                  <c:v>-4.975000000001728E-3</c:v>
                </c:pt>
                <c:pt idx="2559">
                  <c:v>-0.15913799999999867</c:v>
                </c:pt>
                <c:pt idx="2560">
                  <c:v>-9.0509000000000839E-2</c:v>
                </c:pt>
                <c:pt idx="2561">
                  <c:v>-0.13924599999999998</c:v>
                </c:pt>
                <c:pt idx="2562">
                  <c:v>0.28744300000000322</c:v>
                </c:pt>
                <c:pt idx="2563">
                  <c:v>-0.25859800000000277</c:v>
                </c:pt>
                <c:pt idx="2564">
                  <c:v>-0.27351799999999926</c:v>
                </c:pt>
                <c:pt idx="2565">
                  <c:v>-9.8466999999999416E-2</c:v>
                </c:pt>
                <c:pt idx="2566">
                  <c:v>-0.61466800000000177</c:v>
                </c:pt>
                <c:pt idx="2567">
                  <c:v>-0.64649799999999757</c:v>
                </c:pt>
                <c:pt idx="2568">
                  <c:v>6.9621999999998962E-2</c:v>
                </c:pt>
                <c:pt idx="2569">
                  <c:v>-1.3926000000001437E-2</c:v>
                </c:pt>
                <c:pt idx="2570">
                  <c:v>-0.48537099999999711</c:v>
                </c:pt>
                <c:pt idx="2571">
                  <c:v>1.9890999999997661E-2</c:v>
                </c:pt>
                <c:pt idx="2572">
                  <c:v>7.95800000000213E-3</c:v>
                </c:pt>
                <c:pt idx="2573">
                  <c:v>-5.966000000000804E-3</c:v>
                </c:pt>
                <c:pt idx="2574">
                  <c:v>-0.22875999999999763</c:v>
                </c:pt>
                <c:pt idx="2575">
                  <c:v>-0.16808900000000193</c:v>
                </c:pt>
                <c:pt idx="2576">
                  <c:v>0.20588500000000209</c:v>
                </c:pt>
                <c:pt idx="2577">
                  <c:v>0.28843900000000033</c:v>
                </c:pt>
                <c:pt idx="2578">
                  <c:v>-0.12929899999999961</c:v>
                </c:pt>
                <c:pt idx="2579">
                  <c:v>-0.15217600000000076</c:v>
                </c:pt>
                <c:pt idx="2580">
                  <c:v>0.14919100000000185</c:v>
                </c:pt>
                <c:pt idx="2581">
                  <c:v>0.61665899999999851</c:v>
                </c:pt>
                <c:pt idx="2582">
                  <c:v>0.31827499999999986</c:v>
                </c:pt>
                <c:pt idx="2583">
                  <c:v>0</c:v>
                </c:pt>
                <c:pt idx="2584">
                  <c:v>0</c:v>
                </c:pt>
                <c:pt idx="2585">
                  <c:v>7.7578999999996512E-2</c:v>
                </c:pt>
                <c:pt idx="2586">
                  <c:v>-1.9892999999999716E-2</c:v>
                </c:pt>
                <c:pt idx="2587">
                  <c:v>-0.23870500000000305</c:v>
                </c:pt>
                <c:pt idx="2588">
                  <c:v>0</c:v>
                </c:pt>
                <c:pt idx="2589">
                  <c:v>0.18897700000000128</c:v>
                </c:pt>
                <c:pt idx="2590">
                  <c:v>-0.11040100000000308</c:v>
                </c:pt>
                <c:pt idx="2591">
                  <c:v>5.9676999999997093E-2</c:v>
                </c:pt>
                <c:pt idx="2592">
                  <c:v>0.15615299999999976</c:v>
                </c:pt>
                <c:pt idx="2593">
                  <c:v>3.9782999999999902E-2</c:v>
                </c:pt>
                <c:pt idx="2594">
                  <c:v>-0.27849199999999996</c:v>
                </c:pt>
                <c:pt idx="2595">
                  <c:v>1.9891000000001213E-2</c:v>
                </c:pt>
                <c:pt idx="2596">
                  <c:v>0.48636399999999824</c:v>
                </c:pt>
                <c:pt idx="2597">
                  <c:v>0.17902899999999988</c:v>
                </c:pt>
                <c:pt idx="2598">
                  <c:v>1.8898000000000081E-2</c:v>
                </c:pt>
                <c:pt idx="2599">
                  <c:v>0.60671200000000169</c:v>
                </c:pt>
                <c:pt idx="2600">
                  <c:v>4.0779000000000565E-2</c:v>
                </c:pt>
                <c:pt idx="2601">
                  <c:v>8.9513000000000176E-2</c:v>
                </c:pt>
                <c:pt idx="2602">
                  <c:v>0.34214599999999962</c:v>
                </c:pt>
                <c:pt idx="2603">
                  <c:v>0.42768299999999826</c:v>
                </c:pt>
                <c:pt idx="2604">
                  <c:v>4.3761999999997414E-2</c:v>
                </c:pt>
                <c:pt idx="2605">
                  <c:v>-2.8842999999998398E-2</c:v>
                </c:pt>
                <c:pt idx="2606">
                  <c:v>0.27351700000000179</c:v>
                </c:pt>
                <c:pt idx="2607">
                  <c:v>0</c:v>
                </c:pt>
                <c:pt idx="2608">
                  <c:v>0.78574199999999905</c:v>
                </c:pt>
                <c:pt idx="2609">
                  <c:v>6.7634000000005301E-2</c:v>
                </c:pt>
                <c:pt idx="2610">
                  <c:v>-0.15914200000000278</c:v>
                </c:pt>
                <c:pt idx="2611">
                  <c:v>-1.9894000000000744E-2</c:v>
                </c:pt>
                <c:pt idx="2612">
                  <c:v>0.37894500000000164</c:v>
                </c:pt>
                <c:pt idx="2613">
                  <c:v>-0.52714500000000442</c:v>
                </c:pt>
                <c:pt idx="2614">
                  <c:v>-0.6365509999999972</c:v>
                </c:pt>
                <c:pt idx="2615">
                  <c:v>0.15018600000000148</c:v>
                </c:pt>
                <c:pt idx="2616">
                  <c:v>0.64649600000000262</c:v>
                </c:pt>
                <c:pt idx="2617">
                  <c:v>-0.1889759999999967</c:v>
                </c:pt>
                <c:pt idx="2618">
                  <c:v>-0.19892300000000063</c:v>
                </c:pt>
                <c:pt idx="2619">
                  <c:v>0.53709099999999665</c:v>
                </c:pt>
                <c:pt idx="2620">
                  <c:v>0.68628299999999598</c:v>
                </c:pt>
                <c:pt idx="2621">
                  <c:v>-0.32822000000000173</c:v>
                </c:pt>
                <c:pt idx="2622">
                  <c:v>0.52316599999999625</c:v>
                </c:pt>
                <c:pt idx="2623">
                  <c:v>-0.13526900000000097</c:v>
                </c:pt>
                <c:pt idx="2624">
                  <c:v>-0.10940700000000092</c:v>
                </c:pt>
                <c:pt idx="2625">
                  <c:v>-0.21881500000000287</c:v>
                </c:pt>
                <c:pt idx="2626">
                  <c:v>0.34712000000000032</c:v>
                </c:pt>
                <c:pt idx="2627">
                  <c:v>-8.2554000000001793E-2</c:v>
                </c:pt>
                <c:pt idx="2628">
                  <c:v>-0.3640289999999986</c:v>
                </c:pt>
                <c:pt idx="2629">
                  <c:v>5.966000000000804E-3</c:v>
                </c:pt>
                <c:pt idx="2630">
                  <c:v>0.45552999999999955</c:v>
                </c:pt>
                <c:pt idx="2631">
                  <c:v>-9.0510999999999342E-2</c:v>
                </c:pt>
                <c:pt idx="2632">
                  <c:v>-0.2486530000000009</c:v>
                </c:pt>
                <c:pt idx="2633">
                  <c:v>-0.29838600000000071</c:v>
                </c:pt>
                <c:pt idx="2634">
                  <c:v>-0.26854299999999753</c:v>
                </c:pt>
                <c:pt idx="2635">
                  <c:v>0.5291320000000006</c:v>
                </c:pt>
                <c:pt idx="2636">
                  <c:v>-8.5536999999998642E-2</c:v>
                </c:pt>
                <c:pt idx="2637">
                  <c:v>-0.8056359999999998</c:v>
                </c:pt>
                <c:pt idx="2638">
                  <c:v>-0.30832799999999949</c:v>
                </c:pt>
                <c:pt idx="2639">
                  <c:v>0.33617800000000031</c:v>
                </c:pt>
                <c:pt idx="2640">
                  <c:v>0.20091199999999887</c:v>
                </c:pt>
                <c:pt idx="2641">
                  <c:v>-0.44857100000000116</c:v>
                </c:pt>
                <c:pt idx="2642">
                  <c:v>0.20886999999999745</c:v>
                </c:pt>
                <c:pt idx="2643">
                  <c:v>0.43762700000000265</c:v>
                </c:pt>
                <c:pt idx="2644">
                  <c:v>2.9838999999999061E-2</c:v>
                </c:pt>
                <c:pt idx="2645">
                  <c:v>-0.17903200000000297</c:v>
                </c:pt>
                <c:pt idx="2646">
                  <c:v>0.19892100000000212</c:v>
                </c:pt>
                <c:pt idx="2647">
                  <c:v>-0.14919100000000185</c:v>
                </c:pt>
                <c:pt idx="2648">
                  <c:v>-0.16908499999999904</c:v>
                </c:pt>
                <c:pt idx="2649">
                  <c:v>5.9677000000000646E-2</c:v>
                </c:pt>
                <c:pt idx="2650">
                  <c:v>0.31827499999999986</c:v>
                </c:pt>
                <c:pt idx="2651">
                  <c:v>0</c:v>
                </c:pt>
                <c:pt idx="2652">
                  <c:v>0</c:v>
                </c:pt>
                <c:pt idx="2653">
                  <c:v>-0.54703600000000208</c:v>
                </c:pt>
                <c:pt idx="2654">
                  <c:v>-0.21881300000000081</c:v>
                </c:pt>
                <c:pt idx="2655">
                  <c:v>0.24865399999999838</c:v>
                </c:pt>
                <c:pt idx="2656">
                  <c:v>0.25859799999999922</c:v>
                </c:pt>
                <c:pt idx="2657">
                  <c:v>-8.9515999999999707E-2</c:v>
                </c:pt>
                <c:pt idx="2658">
                  <c:v>-0.1491929999999968</c:v>
                </c:pt>
                <c:pt idx="2659">
                  <c:v>0.2486510000000024</c:v>
                </c:pt>
                <c:pt idx="2660">
                  <c:v>-0.54703699999999955</c:v>
                </c:pt>
                <c:pt idx="2661">
                  <c:v>-4.9727999999998218E-2</c:v>
                </c:pt>
                <c:pt idx="2662">
                  <c:v>0.25859900000000025</c:v>
                </c:pt>
                <c:pt idx="2663">
                  <c:v>0.27849000000000146</c:v>
                </c:pt>
                <c:pt idx="2664">
                  <c:v>0.13924400000000148</c:v>
                </c:pt>
                <c:pt idx="2665">
                  <c:v>-5.9677000000000646E-2</c:v>
                </c:pt>
                <c:pt idx="2666">
                  <c:v>6.9621999999998962E-2</c:v>
                </c:pt>
                <c:pt idx="2667">
                  <c:v>-0.13924800000000204</c:v>
                </c:pt>
                <c:pt idx="2668">
                  <c:v>0.35805900000000079</c:v>
                </c:pt>
                <c:pt idx="2669">
                  <c:v>0.18897700000000128</c:v>
                </c:pt>
                <c:pt idx="2670">
                  <c:v>0</c:v>
                </c:pt>
                <c:pt idx="2671">
                  <c:v>0.3381689999999935</c:v>
                </c:pt>
                <c:pt idx="2672">
                  <c:v>-0.16908200000000306</c:v>
                </c:pt>
                <c:pt idx="2673">
                  <c:v>0.17903100000000194</c:v>
                </c:pt>
                <c:pt idx="2674">
                  <c:v>0.33816900000000061</c:v>
                </c:pt>
                <c:pt idx="2675">
                  <c:v>0.13924800000000204</c:v>
                </c:pt>
                <c:pt idx="2676">
                  <c:v>0.24865399999999482</c:v>
                </c:pt>
                <c:pt idx="2677">
                  <c:v>-2.9838999999995508E-2</c:v>
                </c:pt>
                <c:pt idx="2678">
                  <c:v>0.35805899999999724</c:v>
                </c:pt>
                <c:pt idx="2679">
                  <c:v>-8.9515999999996154E-2</c:v>
                </c:pt>
                <c:pt idx="2680">
                  <c:v>-0.69622799999999785</c:v>
                </c:pt>
                <c:pt idx="2681">
                  <c:v>0</c:v>
                </c:pt>
                <c:pt idx="2682">
                  <c:v>-0.11935400000000129</c:v>
                </c:pt>
                <c:pt idx="2683">
                  <c:v>-1.9894000000000744E-2</c:v>
                </c:pt>
                <c:pt idx="2684">
                  <c:v>-0.18897699999999418</c:v>
                </c:pt>
                <c:pt idx="2685">
                  <c:v>-0.20886600000000044</c:v>
                </c:pt>
                <c:pt idx="2686">
                  <c:v>0.16908199999999596</c:v>
                </c:pt>
                <c:pt idx="2687">
                  <c:v>0.24865400000000193</c:v>
                </c:pt>
                <c:pt idx="2688">
                  <c:v>-0.35805899999999724</c:v>
                </c:pt>
                <c:pt idx="2689">
                  <c:v>-0.13924399999999792</c:v>
                </c:pt>
                <c:pt idx="2690">
                  <c:v>0.22876000000000118</c:v>
                </c:pt>
                <c:pt idx="2691">
                  <c:v>0.14918899999999979</c:v>
                </c:pt>
                <c:pt idx="2692">
                  <c:v>-3.9786999999996908E-2</c:v>
                </c:pt>
                <c:pt idx="2693">
                  <c:v>0.46746800000000377</c:v>
                </c:pt>
                <c:pt idx="2694">
                  <c:v>0.25860200000000333</c:v>
                </c:pt>
                <c:pt idx="2695">
                  <c:v>7.9570999999994285E-2</c:v>
                </c:pt>
                <c:pt idx="2696">
                  <c:v>-9.946499999999503E-2</c:v>
                </c:pt>
                <c:pt idx="2697">
                  <c:v>0.34811399999999537</c:v>
                </c:pt>
                <c:pt idx="2698">
                  <c:v>9.9460999999998023E-2</c:v>
                </c:pt>
                <c:pt idx="2699">
                  <c:v>-0.17903199999999941</c:v>
                </c:pt>
                <c:pt idx="2700">
                  <c:v>-6.9625999999999522E-2</c:v>
                </c:pt>
                <c:pt idx="2701">
                  <c:v>0.4575230000000019</c:v>
                </c:pt>
                <c:pt idx="2702">
                  <c:v>0</c:v>
                </c:pt>
                <c:pt idx="2703">
                  <c:v>0.60671200000000169</c:v>
                </c:pt>
                <c:pt idx="2704">
                  <c:v>1.9893000000003269E-2</c:v>
                </c:pt>
                <c:pt idx="2705">
                  <c:v>-0.32822000000000173</c:v>
                </c:pt>
                <c:pt idx="2706">
                  <c:v>7.9571000000001391E-2</c:v>
                </c:pt>
                <c:pt idx="2707">
                  <c:v>0.18898000000000081</c:v>
                </c:pt>
                <c:pt idx="2708">
                  <c:v>-0.3083300000000051</c:v>
                </c:pt>
                <c:pt idx="2709">
                  <c:v>-0.12929899999999606</c:v>
                </c:pt>
                <c:pt idx="2710">
                  <c:v>-0.12929900000000316</c:v>
                </c:pt>
                <c:pt idx="2711">
                  <c:v>-0.13924800000000204</c:v>
                </c:pt>
                <c:pt idx="2712">
                  <c:v>0.2585990000000038</c:v>
                </c:pt>
                <c:pt idx="2713">
                  <c:v>-0.43762999999999863</c:v>
                </c:pt>
                <c:pt idx="2714">
                  <c:v>-0.51719599999999843</c:v>
                </c:pt>
                <c:pt idx="2715">
                  <c:v>0</c:v>
                </c:pt>
                <c:pt idx="2716">
                  <c:v>-0.18897700000000128</c:v>
                </c:pt>
                <c:pt idx="2717">
                  <c:v>-0.57687400000000011</c:v>
                </c:pt>
                <c:pt idx="2718">
                  <c:v>-1.9892000000002241E-2</c:v>
                </c:pt>
                <c:pt idx="2719">
                  <c:v>-0.18897700000000128</c:v>
                </c:pt>
                <c:pt idx="2720">
                  <c:v>-0.27849000000000146</c:v>
                </c:pt>
                <c:pt idx="2721">
                  <c:v>0.18897600000000025</c:v>
                </c:pt>
                <c:pt idx="2722">
                  <c:v>-0.11935500000000232</c:v>
                </c:pt>
                <c:pt idx="2723">
                  <c:v>0.31827499999999986</c:v>
                </c:pt>
                <c:pt idx="2724">
                  <c:v>-0.15913799999999867</c:v>
                </c:pt>
                <c:pt idx="2725">
                  <c:v>1.9891999999998689E-2</c:v>
                </c:pt>
                <c:pt idx="2726">
                  <c:v>-0.33816500000000005</c:v>
                </c:pt>
                <c:pt idx="2727">
                  <c:v>-0.31827799999999939</c:v>
                </c:pt>
                <c:pt idx="2728">
                  <c:v>0.26854299999999753</c:v>
                </c:pt>
                <c:pt idx="2729">
                  <c:v>-0.29838299999999762</c:v>
                </c:pt>
                <c:pt idx="2730">
                  <c:v>4.9730999999997749E-2</c:v>
                </c:pt>
                <c:pt idx="2731">
                  <c:v>-0.76585000000000036</c:v>
                </c:pt>
                <c:pt idx="2732">
                  <c:v>0.2088680000000025</c:v>
                </c:pt>
                <c:pt idx="2733">
                  <c:v>0.51719900000000152</c:v>
                </c:pt>
                <c:pt idx="2734">
                  <c:v>-0.6962280000000014</c:v>
                </c:pt>
                <c:pt idx="2735">
                  <c:v>-0.34811400000000248</c:v>
                </c:pt>
                <c:pt idx="2736">
                  <c:v>-0.7956879999999984</c:v>
                </c:pt>
                <c:pt idx="2737">
                  <c:v>0.6464950000000016</c:v>
                </c:pt>
                <c:pt idx="2738">
                  <c:v>-0.13924400000000148</c:v>
                </c:pt>
                <c:pt idx="2739">
                  <c:v>0.19892099999999857</c:v>
                </c:pt>
                <c:pt idx="2740">
                  <c:v>-0.1491909999999983</c:v>
                </c:pt>
                <c:pt idx="2741">
                  <c:v>-9.9461000000001576E-2</c:v>
                </c:pt>
                <c:pt idx="2742">
                  <c:v>-9.9460000000000548E-2</c:v>
                </c:pt>
                <c:pt idx="2743">
                  <c:v>9.9463000000000079E-2</c:v>
                </c:pt>
                <c:pt idx="2744">
                  <c:v>0.61665900000000207</c:v>
                </c:pt>
                <c:pt idx="2745">
                  <c:v>9.9460000000000548E-2</c:v>
                </c:pt>
                <c:pt idx="2746">
                  <c:v>-0.56692699999999974</c:v>
                </c:pt>
                <c:pt idx="2747">
                  <c:v>-6.9624000000001018E-2</c:v>
                </c:pt>
                <c:pt idx="2748">
                  <c:v>0.58681999999999945</c:v>
                </c:pt>
                <c:pt idx="2749">
                  <c:v>4.9731000000001302E-2</c:v>
                </c:pt>
                <c:pt idx="2750">
                  <c:v>0.22875700000000165</c:v>
                </c:pt>
                <c:pt idx="2751">
                  <c:v>-0.23870800000000258</c:v>
                </c:pt>
                <c:pt idx="2752">
                  <c:v>-0.22876000000000118</c:v>
                </c:pt>
                <c:pt idx="2753">
                  <c:v>-0.208870000000001</c:v>
                </c:pt>
                <c:pt idx="2754">
                  <c:v>-0.47741600000000162</c:v>
                </c:pt>
                <c:pt idx="2755">
                  <c:v>8.9514000000004756E-2</c:v>
                </c:pt>
                <c:pt idx="2756">
                  <c:v>-0.11935200000000279</c:v>
                </c:pt>
                <c:pt idx="2757">
                  <c:v>0.18897799999999876</c:v>
                </c:pt>
                <c:pt idx="2758">
                  <c:v>-0.54703699999999955</c:v>
                </c:pt>
                <c:pt idx="2759">
                  <c:v>-0.30833100000000258</c:v>
                </c:pt>
                <c:pt idx="2760">
                  <c:v>0.34811400000000248</c:v>
                </c:pt>
                <c:pt idx="2761">
                  <c:v>-0.22875900000000016</c:v>
                </c:pt>
                <c:pt idx="2762">
                  <c:v>0.44757499999999695</c:v>
                </c:pt>
                <c:pt idx="2763">
                  <c:v>0.15914000000000073</c:v>
                </c:pt>
                <c:pt idx="2764">
                  <c:v>5.9676999999997093E-2</c:v>
                </c:pt>
                <c:pt idx="2765">
                  <c:v>0.22876099999999866</c:v>
                </c:pt>
                <c:pt idx="2766">
                  <c:v>0.1094079999999984</c:v>
                </c:pt>
                <c:pt idx="2767">
                  <c:v>8.9515999999996154E-2</c:v>
                </c:pt>
                <c:pt idx="2768">
                  <c:v>-0.22875999999999763</c:v>
                </c:pt>
                <c:pt idx="2769">
                  <c:v>0.15913700000000119</c:v>
                </c:pt>
                <c:pt idx="2770">
                  <c:v>-0.2486530000000009</c:v>
                </c:pt>
                <c:pt idx="2771">
                  <c:v>-6.9624000000001018E-2</c:v>
                </c:pt>
                <c:pt idx="2772">
                  <c:v>-9.945000000001869E-3</c:v>
                </c:pt>
                <c:pt idx="2773">
                  <c:v>0.40779300000000163</c:v>
                </c:pt>
                <c:pt idx="2774">
                  <c:v>-0.10940800000000195</c:v>
                </c:pt>
                <c:pt idx="2775">
                  <c:v>9.945000000001869E-3</c:v>
                </c:pt>
                <c:pt idx="2776">
                  <c:v>-9.9460000000000548E-2</c:v>
                </c:pt>
                <c:pt idx="2777">
                  <c:v>0.2486530000000009</c:v>
                </c:pt>
                <c:pt idx="2778">
                  <c:v>-4.9730000000000274E-2</c:v>
                </c:pt>
                <c:pt idx="2779">
                  <c:v>-9.9470000000003722E-3</c:v>
                </c:pt>
                <c:pt idx="2780">
                  <c:v>-0.46746700000000274</c:v>
                </c:pt>
                <c:pt idx="2781">
                  <c:v>-0.47741299999999853</c:v>
                </c:pt>
                <c:pt idx="2782">
                  <c:v>0.23870700000000156</c:v>
                </c:pt>
                <c:pt idx="2783">
                  <c:v>0.11935400000000129</c:v>
                </c:pt>
                <c:pt idx="2784">
                  <c:v>-0.17903100000000194</c:v>
                </c:pt>
                <c:pt idx="2785">
                  <c:v>0.23870900000000006</c:v>
                </c:pt>
                <c:pt idx="2786">
                  <c:v>-0.20886799999999894</c:v>
                </c:pt>
                <c:pt idx="2787">
                  <c:v>-0.50725200000000115</c:v>
                </c:pt>
                <c:pt idx="2788">
                  <c:v>-0.20886799999999894</c:v>
                </c:pt>
                <c:pt idx="2789">
                  <c:v>-0.74595899999999915</c:v>
                </c:pt>
                <c:pt idx="2790">
                  <c:v>-0.46746800000000022</c:v>
                </c:pt>
                <c:pt idx="2791">
                  <c:v>2.9839000000002613E-2</c:v>
                </c:pt>
                <c:pt idx="2792">
                  <c:v>0.1989219999999996</c:v>
                </c:pt>
                <c:pt idx="2793">
                  <c:v>0.69622599999999935</c:v>
                </c:pt>
                <c:pt idx="2794">
                  <c:v>-0.3978420000000007</c:v>
                </c:pt>
                <c:pt idx="2795">
                  <c:v>-0.54703500000000105</c:v>
                </c:pt>
                <c:pt idx="2796">
                  <c:v>-0.14919300000000035</c:v>
                </c:pt>
                <c:pt idx="2797">
                  <c:v>-5.9677000000000646E-2</c:v>
                </c:pt>
                <c:pt idx="2798">
                  <c:v>0.24865399999999838</c:v>
                </c:pt>
                <c:pt idx="2799">
                  <c:v>0.35805800000000332</c:v>
                </c:pt>
                <c:pt idx="2800">
                  <c:v>-0.13924599999999998</c:v>
                </c:pt>
                <c:pt idx="2801">
                  <c:v>-0.29838399999999865</c:v>
                </c:pt>
                <c:pt idx="2802">
                  <c:v>5.9675000000002143E-2</c:v>
                </c:pt>
                <c:pt idx="2803">
                  <c:v>-0.49730399999999975</c:v>
                </c:pt>
                <c:pt idx="2804">
                  <c:v>0.32822200000000024</c:v>
                </c:pt>
                <c:pt idx="2805">
                  <c:v>0.46746599999999816</c:v>
                </c:pt>
                <c:pt idx="2806">
                  <c:v>-1.5118089999999995</c:v>
                </c:pt>
                <c:pt idx="2807">
                  <c:v>-5.9677000000000646E-2</c:v>
                </c:pt>
                <c:pt idx="2808">
                  <c:v>-0.42768300000000181</c:v>
                </c:pt>
                <c:pt idx="2809">
                  <c:v>-0.12929899999999961</c:v>
                </c:pt>
                <c:pt idx="2810">
                  <c:v>-0.6962280000000014</c:v>
                </c:pt>
                <c:pt idx="2811">
                  <c:v>-0.36800599999999761</c:v>
                </c:pt>
                <c:pt idx="2812">
                  <c:v>-0.68628100000000103</c:v>
                </c:pt>
                <c:pt idx="2813">
                  <c:v>0.72606399999999738</c:v>
                </c:pt>
                <c:pt idx="2814">
                  <c:v>-0.30832799999999949</c:v>
                </c:pt>
                <c:pt idx="2815">
                  <c:v>-0.33816900000000061</c:v>
                </c:pt>
                <c:pt idx="2816">
                  <c:v>6.9621999999998962E-2</c:v>
                </c:pt>
                <c:pt idx="2817">
                  <c:v>-0.45752099999999984</c:v>
                </c:pt>
                <c:pt idx="2818">
                  <c:v>-0.13924599999999998</c:v>
                </c:pt>
                <c:pt idx="2819">
                  <c:v>0.31827299999999781</c:v>
                </c:pt>
                <c:pt idx="2820">
                  <c:v>-3.9782999999999902E-2</c:v>
                </c:pt>
                <c:pt idx="2821">
                  <c:v>0.23870700000000156</c:v>
                </c:pt>
                <c:pt idx="2822">
                  <c:v>0.22876199999999969</c:v>
                </c:pt>
                <c:pt idx="2823">
                  <c:v>-0.4873580000000004</c:v>
                </c:pt>
                <c:pt idx="2824">
                  <c:v>-6.9624000000001018E-2</c:v>
                </c:pt>
                <c:pt idx="2825">
                  <c:v>-0.22876100000000221</c:v>
                </c:pt>
                <c:pt idx="2826">
                  <c:v>0</c:v>
                </c:pt>
                <c:pt idx="2827">
                  <c:v>0.11935199999999924</c:v>
                </c:pt>
                <c:pt idx="2828">
                  <c:v>0.13924599999999998</c:v>
                </c:pt>
                <c:pt idx="2829">
                  <c:v>0.41773799999999994</c:v>
                </c:pt>
                <c:pt idx="2830">
                  <c:v>0.23870700000000156</c:v>
                </c:pt>
                <c:pt idx="2831">
                  <c:v>-7.9568999999999335E-2</c:v>
                </c:pt>
                <c:pt idx="2832">
                  <c:v>-0.28843700000000183</c:v>
                </c:pt>
                <c:pt idx="2833">
                  <c:v>-1.9891999999998689E-2</c:v>
                </c:pt>
                <c:pt idx="2834">
                  <c:v>-0.19892300000000063</c:v>
                </c:pt>
                <c:pt idx="2835">
                  <c:v>0.25860000000000127</c:v>
                </c:pt>
                <c:pt idx="2836">
                  <c:v>0.28843700000000183</c:v>
                </c:pt>
                <c:pt idx="2837">
                  <c:v>-9.9462000000002604E-2</c:v>
                </c:pt>
                <c:pt idx="2838">
                  <c:v>-8.9513000000000176E-2</c:v>
                </c:pt>
                <c:pt idx="2839">
                  <c:v>-9.9460000000000548E-2</c:v>
                </c:pt>
                <c:pt idx="2840">
                  <c:v>2.9838000000001585E-2</c:v>
                </c:pt>
                <c:pt idx="2841">
                  <c:v>0.15913800000000222</c:v>
                </c:pt>
                <c:pt idx="2842">
                  <c:v>-9.9449999999983163E-3</c:v>
                </c:pt>
                <c:pt idx="2843">
                  <c:v>0.11935199999999924</c:v>
                </c:pt>
                <c:pt idx="2844">
                  <c:v>0</c:v>
                </c:pt>
                <c:pt idx="2845">
                  <c:v>0</c:v>
                </c:pt>
                <c:pt idx="2846">
                  <c:v>9.9460999999998023E-2</c:v>
                </c:pt>
                <c:pt idx="2847">
                  <c:v>-0.17903100000000194</c:v>
                </c:pt>
                <c:pt idx="2848">
                  <c:v>-0.18897600000000025</c:v>
                </c:pt>
                <c:pt idx="2849">
                  <c:v>0</c:v>
                </c:pt>
                <c:pt idx="2850">
                  <c:v>0.23870900000000006</c:v>
                </c:pt>
                <c:pt idx="2851">
                  <c:v>4.9731999999998777E-2</c:v>
                </c:pt>
                <c:pt idx="2852">
                  <c:v>0.23870700000000156</c:v>
                </c:pt>
                <c:pt idx="2853">
                  <c:v>-0.19892099999999857</c:v>
                </c:pt>
                <c:pt idx="2854">
                  <c:v>7.9568999999999335E-2</c:v>
                </c:pt>
                <c:pt idx="2855">
                  <c:v>0</c:v>
                </c:pt>
                <c:pt idx="2856">
                  <c:v>-0.16908399999999801</c:v>
                </c:pt>
                <c:pt idx="2857">
                  <c:v>0.11935399999999774</c:v>
                </c:pt>
                <c:pt idx="2858">
                  <c:v>2.9838000000001585E-2</c:v>
                </c:pt>
                <c:pt idx="2859">
                  <c:v>-7.9569000000002887E-2</c:v>
                </c:pt>
                <c:pt idx="2860">
                  <c:v>-8.9515999999999707E-2</c:v>
                </c:pt>
                <c:pt idx="2861">
                  <c:v>-3.9782999999999902E-2</c:v>
                </c:pt>
                <c:pt idx="2862">
                  <c:v>0.10940700000000092</c:v>
                </c:pt>
                <c:pt idx="2863">
                  <c:v>-2.9838999999999061E-2</c:v>
                </c:pt>
                <c:pt idx="2864">
                  <c:v>-0.32822200000000024</c:v>
                </c:pt>
                <c:pt idx="2865">
                  <c:v>-0.34811400000000248</c:v>
                </c:pt>
                <c:pt idx="2866">
                  <c:v>1.9891999999998689E-2</c:v>
                </c:pt>
                <c:pt idx="2867">
                  <c:v>0</c:v>
                </c:pt>
                <c:pt idx="2868">
                  <c:v>-0.49730699999999928</c:v>
                </c:pt>
                <c:pt idx="2869">
                  <c:v>-0.4475750000000005</c:v>
                </c:pt>
                <c:pt idx="2870">
                  <c:v>0.16908499999999904</c:v>
                </c:pt>
                <c:pt idx="2871">
                  <c:v>9.9470000000003722E-3</c:v>
                </c:pt>
                <c:pt idx="2872">
                  <c:v>0.46746699999999919</c:v>
                </c:pt>
                <c:pt idx="2873">
                  <c:v>-0.16908399999999801</c:v>
                </c:pt>
                <c:pt idx="2874">
                  <c:v>-9.9460000000000548E-2</c:v>
                </c:pt>
                <c:pt idx="2875">
                  <c:v>-0.28843900000000033</c:v>
                </c:pt>
                <c:pt idx="2876">
                  <c:v>0.48735999999999891</c:v>
                </c:pt>
                <c:pt idx="2877">
                  <c:v>-0.20886799999999894</c:v>
                </c:pt>
                <c:pt idx="2878">
                  <c:v>-0.50725100000000012</c:v>
                </c:pt>
                <c:pt idx="2879">
                  <c:v>-7.9567000000000832E-2</c:v>
                </c:pt>
                <c:pt idx="2880">
                  <c:v>-0.43763000000000218</c:v>
                </c:pt>
                <c:pt idx="2881">
                  <c:v>-0.36800600000000117</c:v>
                </c:pt>
                <c:pt idx="2882">
                  <c:v>-0.15914000000000073</c:v>
                </c:pt>
                <c:pt idx="2883">
                  <c:v>-0.20886799999999894</c:v>
                </c:pt>
                <c:pt idx="2884">
                  <c:v>-0.34811200000000042</c:v>
                </c:pt>
                <c:pt idx="2885">
                  <c:v>-0.23870900000000006</c:v>
                </c:pt>
                <c:pt idx="2886">
                  <c:v>0.67633400000000066</c:v>
                </c:pt>
                <c:pt idx="2887">
                  <c:v>0.21881299999999726</c:v>
                </c:pt>
                <c:pt idx="2888">
                  <c:v>-0.29838200000000015</c:v>
                </c:pt>
                <c:pt idx="2889">
                  <c:v>0.13924599999999998</c:v>
                </c:pt>
                <c:pt idx="2890">
                  <c:v>-0.37795300000000154</c:v>
                </c:pt>
                <c:pt idx="2891">
                  <c:v>-0.17902899999999988</c:v>
                </c:pt>
                <c:pt idx="2892">
                  <c:v>0.39784600000000125</c:v>
                </c:pt>
                <c:pt idx="2893">
                  <c:v>-1.9891999999998689E-2</c:v>
                </c:pt>
                <c:pt idx="2894">
                  <c:v>3.9785999999999433E-2</c:v>
                </c:pt>
                <c:pt idx="2895">
                  <c:v>-3.9782999999999902E-2</c:v>
                </c:pt>
                <c:pt idx="2896">
                  <c:v>-0.23870600000000053</c:v>
                </c:pt>
                <c:pt idx="2897">
                  <c:v>-0.19892100000000212</c:v>
                </c:pt>
                <c:pt idx="2898">
                  <c:v>4.9730999999997749E-2</c:v>
                </c:pt>
                <c:pt idx="2899">
                  <c:v>-0.34811499999999995</c:v>
                </c:pt>
                <c:pt idx="2900">
                  <c:v>-0.24865099999999885</c:v>
                </c:pt>
                <c:pt idx="2901">
                  <c:v>-0.13924599999999998</c:v>
                </c:pt>
                <c:pt idx="2902">
                  <c:v>-0.31827600000000089</c:v>
                </c:pt>
                <c:pt idx="2903">
                  <c:v>0.5967659999999988</c:v>
                </c:pt>
                <c:pt idx="2904">
                  <c:v>0.21881399999999829</c:v>
                </c:pt>
                <c:pt idx="2905">
                  <c:v>0.1094079999999984</c:v>
                </c:pt>
                <c:pt idx="2906">
                  <c:v>7.9568999999999335E-2</c:v>
                </c:pt>
                <c:pt idx="2907">
                  <c:v>-0.15913799999999867</c:v>
                </c:pt>
                <c:pt idx="2908">
                  <c:v>0.40779099999999957</c:v>
                </c:pt>
                <c:pt idx="2909">
                  <c:v>0.34811399999999892</c:v>
                </c:pt>
                <c:pt idx="2910">
                  <c:v>0.30832900000000052</c:v>
                </c:pt>
                <c:pt idx="2911">
                  <c:v>7.9567000000000832E-2</c:v>
                </c:pt>
                <c:pt idx="2912">
                  <c:v>5.9677000000000646E-2</c:v>
                </c:pt>
                <c:pt idx="2913">
                  <c:v>0.51719800000000049</c:v>
                </c:pt>
                <c:pt idx="2914">
                  <c:v>-0.12930100000000166</c:v>
                </c:pt>
                <c:pt idx="2915">
                  <c:v>-0.21881399999999829</c:v>
                </c:pt>
                <c:pt idx="2916">
                  <c:v>0.20886799999999894</c:v>
                </c:pt>
                <c:pt idx="2917">
                  <c:v>0.30832800000000304</c:v>
                </c:pt>
                <c:pt idx="2918">
                  <c:v>0</c:v>
                </c:pt>
                <c:pt idx="2919">
                  <c:v>-0.4475750000000005</c:v>
                </c:pt>
                <c:pt idx="2920">
                  <c:v>0.37795200000000051</c:v>
                </c:pt>
                <c:pt idx="2921">
                  <c:v>0.40778900000000107</c:v>
                </c:pt>
                <c:pt idx="2922">
                  <c:v>-0.11935500000000232</c:v>
                </c:pt>
                <c:pt idx="2923">
                  <c:v>0</c:v>
                </c:pt>
                <c:pt idx="2924">
                  <c:v>0.22876199999999969</c:v>
                </c:pt>
                <c:pt idx="2925">
                  <c:v>-0.12929900000000316</c:v>
                </c:pt>
                <c:pt idx="2926">
                  <c:v>0</c:v>
                </c:pt>
                <c:pt idx="2927">
                  <c:v>0</c:v>
                </c:pt>
                <c:pt idx="2928">
                  <c:v>0.19892299999999707</c:v>
                </c:pt>
                <c:pt idx="2929">
                  <c:v>0.34811399999999892</c:v>
                </c:pt>
                <c:pt idx="2930">
                  <c:v>0.35805999999999827</c:v>
                </c:pt>
                <c:pt idx="2931">
                  <c:v>0</c:v>
                </c:pt>
                <c:pt idx="2932">
                  <c:v>-0.26854499999999959</c:v>
                </c:pt>
                <c:pt idx="2933">
                  <c:v>-6.9624000000001018E-2</c:v>
                </c:pt>
                <c:pt idx="2934">
                  <c:v>-0.17902899999999988</c:v>
                </c:pt>
                <c:pt idx="2935">
                  <c:v>5.9677000000000646E-2</c:v>
                </c:pt>
                <c:pt idx="2936">
                  <c:v>-9.9460000000000548E-2</c:v>
                </c:pt>
                <c:pt idx="2937">
                  <c:v>0.22876199999999969</c:v>
                </c:pt>
                <c:pt idx="2938">
                  <c:v>-4.9730000000000274E-2</c:v>
                </c:pt>
                <c:pt idx="2939">
                  <c:v>2.9838999999999061E-2</c:v>
                </c:pt>
                <c:pt idx="2940">
                  <c:v>-0.18897600000000025</c:v>
                </c:pt>
                <c:pt idx="2941">
                  <c:v>0.12929899999999961</c:v>
                </c:pt>
                <c:pt idx="2942">
                  <c:v>5.9677000000000646E-2</c:v>
                </c:pt>
                <c:pt idx="2943">
                  <c:v>2.9838000000001585E-2</c:v>
                </c:pt>
                <c:pt idx="2944">
                  <c:v>-0.10940700000000092</c:v>
                </c:pt>
                <c:pt idx="2945">
                  <c:v>-1.9891000000001213E-2</c:v>
                </c:pt>
                <c:pt idx="2946">
                  <c:v>-0.26854499999999959</c:v>
                </c:pt>
                <c:pt idx="2947">
                  <c:v>-0.23870600000000053</c:v>
                </c:pt>
                <c:pt idx="2948">
                  <c:v>0.15913800000000222</c:v>
                </c:pt>
                <c:pt idx="2949">
                  <c:v>5.9676999999997093E-2</c:v>
                </c:pt>
                <c:pt idx="2950">
                  <c:v>0.18897699999999773</c:v>
                </c:pt>
                <c:pt idx="2951">
                  <c:v>0.34811400000000248</c:v>
                </c:pt>
                <c:pt idx="2952">
                  <c:v>4.9730000000000274E-2</c:v>
                </c:pt>
                <c:pt idx="2953">
                  <c:v>-2.9838000000001585E-2</c:v>
                </c:pt>
                <c:pt idx="2954">
                  <c:v>2.9837999999998033E-2</c:v>
                </c:pt>
                <c:pt idx="2955">
                  <c:v>0.2884360000000008</c:v>
                </c:pt>
                <c:pt idx="2956">
                  <c:v>0.38789900000000088</c:v>
                </c:pt>
                <c:pt idx="2957">
                  <c:v>0.32822200000000024</c:v>
                </c:pt>
                <c:pt idx="2958">
                  <c:v>-0.19892099999999857</c:v>
                </c:pt>
                <c:pt idx="2959">
                  <c:v>0.28843799999999931</c:v>
                </c:pt>
                <c:pt idx="2960">
                  <c:v>-2.983599999999953E-2</c:v>
                </c:pt>
                <c:pt idx="2961">
                  <c:v>0.50725100000000012</c:v>
                </c:pt>
                <c:pt idx="2962">
                  <c:v>0</c:v>
                </c:pt>
                <c:pt idx="2963">
                  <c:v>0.19892099999999857</c:v>
                </c:pt>
                <c:pt idx="2964">
                  <c:v>0.27849000000000146</c:v>
                </c:pt>
                <c:pt idx="2965">
                  <c:v>-0.18897400000000175</c:v>
                </c:pt>
                <c:pt idx="2966">
                  <c:v>-0.21881399999999829</c:v>
                </c:pt>
                <c:pt idx="2967">
                  <c:v>0.42768300000000181</c:v>
                </c:pt>
                <c:pt idx="2968">
                  <c:v>-0.23870600000000053</c:v>
                </c:pt>
                <c:pt idx="2969">
                  <c:v>0.15913800000000222</c:v>
                </c:pt>
                <c:pt idx="2970">
                  <c:v>0.12929999999999708</c:v>
                </c:pt>
                <c:pt idx="2971">
                  <c:v>9.9470000000003722E-3</c:v>
                </c:pt>
                <c:pt idx="2972">
                  <c:v>0.25860099999999875</c:v>
                </c:pt>
                <c:pt idx="2973">
                  <c:v>0</c:v>
                </c:pt>
                <c:pt idx="2974">
                  <c:v>9.9449999999983163E-3</c:v>
                </c:pt>
                <c:pt idx="2975">
                  <c:v>-0.37795300000000154</c:v>
                </c:pt>
                <c:pt idx="2976">
                  <c:v>-7.9567999999998307E-2</c:v>
                </c:pt>
                <c:pt idx="2977">
                  <c:v>-0.24865399999999838</c:v>
                </c:pt>
                <c:pt idx="2978">
                  <c:v>0.29838299999999762</c:v>
                </c:pt>
                <c:pt idx="2979">
                  <c:v>0.35806100000000285</c:v>
                </c:pt>
                <c:pt idx="2980">
                  <c:v>-5.9677000000000646E-2</c:v>
                </c:pt>
                <c:pt idx="2981">
                  <c:v>-0.18897600000000025</c:v>
                </c:pt>
                <c:pt idx="2982">
                  <c:v>4.9730000000000274E-2</c:v>
                </c:pt>
                <c:pt idx="2983">
                  <c:v>-0.45752200000000087</c:v>
                </c:pt>
                <c:pt idx="2984">
                  <c:v>-0.13924599999999998</c:v>
                </c:pt>
                <c:pt idx="2985">
                  <c:v>0.25859899999999669</c:v>
                </c:pt>
                <c:pt idx="2986">
                  <c:v>0.34811400000000248</c:v>
                </c:pt>
                <c:pt idx="2987">
                  <c:v>-1.9890999999997661E-2</c:v>
                </c:pt>
                <c:pt idx="2988">
                  <c:v>0.29838399999999865</c:v>
                </c:pt>
                <c:pt idx="2989">
                  <c:v>0.28843900000000033</c:v>
                </c:pt>
                <c:pt idx="2990">
                  <c:v>0.16908399999999801</c:v>
                </c:pt>
                <c:pt idx="2991">
                  <c:v>1.9892000000002241E-2</c:v>
                </c:pt>
                <c:pt idx="2992">
                  <c:v>3.9782999999999902E-2</c:v>
                </c:pt>
                <c:pt idx="2993">
                  <c:v>-5.9677000000000646E-2</c:v>
                </c:pt>
                <c:pt idx="2994">
                  <c:v>-0.11935300000000026</c:v>
                </c:pt>
                <c:pt idx="2995">
                  <c:v>-1.9891000000001213E-2</c:v>
                </c:pt>
                <c:pt idx="2996">
                  <c:v>8.9515999999999707E-2</c:v>
                </c:pt>
                <c:pt idx="2997">
                  <c:v>0.12929900000000316</c:v>
                </c:pt>
                <c:pt idx="2998">
                  <c:v>-0.21881499999999932</c:v>
                </c:pt>
                <c:pt idx="2999">
                  <c:v>-0.13924599999999998</c:v>
                </c:pt>
                <c:pt idx="3000">
                  <c:v>0.21881499999999932</c:v>
                </c:pt>
                <c:pt idx="3001">
                  <c:v>-3.9785999999999433E-2</c:v>
                </c:pt>
                <c:pt idx="3002">
                  <c:v>4.9730000000000274E-2</c:v>
                </c:pt>
                <c:pt idx="3003">
                  <c:v>5.9675000000002143E-2</c:v>
                </c:pt>
                <c:pt idx="3004">
                  <c:v>0.11935500000000232</c:v>
                </c:pt>
                <c:pt idx="3005">
                  <c:v>1.9893999999997192E-2</c:v>
                </c:pt>
                <c:pt idx="3006">
                  <c:v>3.9785999999999433E-2</c:v>
                </c:pt>
                <c:pt idx="3007">
                  <c:v>-3.9785999999999433E-2</c:v>
                </c:pt>
                <c:pt idx="3008">
                  <c:v>-0.10940800000000195</c:v>
                </c:pt>
                <c:pt idx="3009">
                  <c:v>-0.10940800000000195</c:v>
                </c:pt>
                <c:pt idx="3010">
                  <c:v>-7.9568999999999335E-2</c:v>
                </c:pt>
                <c:pt idx="3011">
                  <c:v>-3.9785000000001958E-2</c:v>
                </c:pt>
                <c:pt idx="3012">
                  <c:v>-2.9837999999998033E-2</c:v>
                </c:pt>
                <c:pt idx="3013">
                  <c:v>-0.2486510000000024</c:v>
                </c:pt>
                <c:pt idx="3014">
                  <c:v>-0.11935200000000279</c:v>
                </c:pt>
                <c:pt idx="3015">
                  <c:v>-9.9463000000000079E-2</c:v>
                </c:pt>
                <c:pt idx="3016">
                  <c:v>-9.9449999999983163E-3</c:v>
                </c:pt>
                <c:pt idx="3017">
                  <c:v>2.9837000000000558E-2</c:v>
                </c:pt>
                <c:pt idx="3018">
                  <c:v>-0.17902899999999988</c:v>
                </c:pt>
                <c:pt idx="3019">
                  <c:v>-0.1094079999999984</c:v>
                </c:pt>
                <c:pt idx="3020">
                  <c:v>-0.24865400000000193</c:v>
                </c:pt>
                <c:pt idx="3021">
                  <c:v>-0.24865099999999885</c:v>
                </c:pt>
                <c:pt idx="3022">
                  <c:v>-0.56692900000000179</c:v>
                </c:pt>
                <c:pt idx="3023">
                  <c:v>0.29838299999999762</c:v>
                </c:pt>
                <c:pt idx="3024">
                  <c:v>-0.20886799999999894</c:v>
                </c:pt>
                <c:pt idx="3025">
                  <c:v>0</c:v>
                </c:pt>
                <c:pt idx="3026">
                  <c:v>9.9459999999996995E-2</c:v>
                </c:pt>
                <c:pt idx="3027">
                  <c:v>0.40778900000000107</c:v>
                </c:pt>
                <c:pt idx="3028">
                  <c:v>-0.1094079999999984</c:v>
                </c:pt>
                <c:pt idx="3029">
                  <c:v>1.9891000000001213E-2</c:v>
                </c:pt>
                <c:pt idx="3030">
                  <c:v>0.22876000000000118</c:v>
                </c:pt>
                <c:pt idx="3031">
                  <c:v>0.21881399999999829</c:v>
                </c:pt>
                <c:pt idx="3032">
                  <c:v>9.9460999999998023E-2</c:v>
                </c:pt>
                <c:pt idx="3033">
                  <c:v>-7.9569000000002887E-2</c:v>
                </c:pt>
                <c:pt idx="3034">
                  <c:v>-0.26854600000000062</c:v>
                </c:pt>
                <c:pt idx="3035">
                  <c:v>6.9622000000002515E-2</c:v>
                </c:pt>
                <c:pt idx="3036">
                  <c:v>-1.2929960000000023</c:v>
                </c:pt>
                <c:pt idx="3037">
                  <c:v>-5.9675999999999618E-2</c:v>
                </c:pt>
                <c:pt idx="3038">
                  <c:v>0</c:v>
                </c:pt>
                <c:pt idx="3039">
                  <c:v>0.20886799999999894</c:v>
                </c:pt>
                <c:pt idx="3040">
                  <c:v>8.9513999999997651E-2</c:v>
                </c:pt>
                <c:pt idx="3041">
                  <c:v>0.17902899999999988</c:v>
                </c:pt>
                <c:pt idx="3042">
                  <c:v>-9.945000000001869E-3</c:v>
                </c:pt>
                <c:pt idx="3043">
                  <c:v>-0.38789699999999883</c:v>
                </c:pt>
                <c:pt idx="3044">
                  <c:v>7.9568999999999335E-2</c:v>
                </c:pt>
                <c:pt idx="3045">
                  <c:v>0.20886799999999894</c:v>
                </c:pt>
                <c:pt idx="3046">
                  <c:v>-0.14919300000000035</c:v>
                </c:pt>
                <c:pt idx="3047">
                  <c:v>-9.9460000000000548E-2</c:v>
                </c:pt>
                <c:pt idx="3048">
                  <c:v>-4.9731000000001302E-2</c:v>
                </c:pt>
                <c:pt idx="3049">
                  <c:v>0.24865399999999838</c:v>
                </c:pt>
                <c:pt idx="3050">
                  <c:v>0.18897600000000025</c:v>
                </c:pt>
                <c:pt idx="3051">
                  <c:v>-0.19892300000000063</c:v>
                </c:pt>
                <c:pt idx="3052">
                  <c:v>1.9894000000000744E-2</c:v>
                </c:pt>
                <c:pt idx="3053">
                  <c:v>-9.9460999999998023E-2</c:v>
                </c:pt>
                <c:pt idx="3054">
                  <c:v>9.9449999999983163E-3</c:v>
                </c:pt>
                <c:pt idx="3055">
                  <c:v>-0.19892100000000212</c:v>
                </c:pt>
                <c:pt idx="3056">
                  <c:v>5.9678000000001674E-2</c:v>
                </c:pt>
                <c:pt idx="3057">
                  <c:v>-8.9515999999999707E-2</c:v>
                </c:pt>
                <c:pt idx="3058">
                  <c:v>9.945000000001869E-3</c:v>
                </c:pt>
                <c:pt idx="3059">
                  <c:v>-2.9839000000002613E-2</c:v>
                </c:pt>
                <c:pt idx="3060">
                  <c:v>-1.9892999999999716E-2</c:v>
                </c:pt>
                <c:pt idx="3061">
                  <c:v>-0.19892400000000166</c:v>
                </c:pt>
                <c:pt idx="3062">
                  <c:v>-0.18897799999999876</c:v>
                </c:pt>
                <c:pt idx="3063">
                  <c:v>-0.25859900000000025</c:v>
                </c:pt>
                <c:pt idx="3064">
                  <c:v>0.13924599999999998</c:v>
                </c:pt>
                <c:pt idx="3065">
                  <c:v>0</c:v>
                </c:pt>
                <c:pt idx="3066">
                  <c:v>-0.19892300000000063</c:v>
                </c:pt>
                <c:pt idx="3067">
                  <c:v>5.9677000000000646E-2</c:v>
                </c:pt>
                <c:pt idx="3068">
                  <c:v>4.9731000000001302E-2</c:v>
                </c:pt>
                <c:pt idx="3069">
                  <c:v>5.9677000000000646E-2</c:v>
                </c:pt>
                <c:pt idx="3070">
                  <c:v>-1.9892000000002241E-2</c:v>
                </c:pt>
                <c:pt idx="3071">
                  <c:v>-0.11935400000000129</c:v>
                </c:pt>
                <c:pt idx="3072">
                  <c:v>-0.13924599999999998</c:v>
                </c:pt>
                <c:pt idx="3073">
                  <c:v>-5.9677000000000646E-2</c:v>
                </c:pt>
                <c:pt idx="3074">
                  <c:v>0.34811400000000248</c:v>
                </c:pt>
                <c:pt idx="3075">
                  <c:v>0.20886999999999745</c:v>
                </c:pt>
                <c:pt idx="3076">
                  <c:v>-0.12929899999999961</c:v>
                </c:pt>
                <c:pt idx="3077">
                  <c:v>-1.9892999999999716E-2</c:v>
                </c:pt>
                <c:pt idx="3078">
                  <c:v>0</c:v>
                </c:pt>
                <c:pt idx="3079">
                  <c:v>0.26854499999999959</c:v>
                </c:pt>
                <c:pt idx="3080">
                  <c:v>0.10940800000000195</c:v>
                </c:pt>
                <c:pt idx="3081">
                  <c:v>0.16908499999999904</c:v>
                </c:pt>
                <c:pt idx="3082">
                  <c:v>0</c:v>
                </c:pt>
                <c:pt idx="3083">
                  <c:v>-9.9463000000000079E-2</c:v>
                </c:pt>
                <c:pt idx="3084">
                  <c:v>7.9568999999999335E-2</c:v>
                </c:pt>
                <c:pt idx="3085">
                  <c:v>0</c:v>
                </c:pt>
                <c:pt idx="3086">
                  <c:v>-0.28843700000000183</c:v>
                </c:pt>
                <c:pt idx="3087">
                  <c:v>-0.28843700000000183</c:v>
                </c:pt>
                <c:pt idx="3088">
                  <c:v>-4.9730000000000274E-2</c:v>
                </c:pt>
                <c:pt idx="3089">
                  <c:v>0.45751899999999779</c:v>
                </c:pt>
                <c:pt idx="3090">
                  <c:v>0.12930000000000064</c:v>
                </c:pt>
                <c:pt idx="3091">
                  <c:v>0.1491909999999983</c:v>
                </c:pt>
                <c:pt idx="3092">
                  <c:v>0.1491909999999983</c:v>
                </c:pt>
                <c:pt idx="3093">
                  <c:v>0.10940800000000195</c:v>
                </c:pt>
                <c:pt idx="3094">
                  <c:v>0.10941000000000045</c:v>
                </c:pt>
                <c:pt idx="3095">
                  <c:v>-0.17902899999999988</c:v>
                </c:pt>
                <c:pt idx="3096">
                  <c:v>0.11935400000000129</c:v>
                </c:pt>
                <c:pt idx="3097">
                  <c:v>5.9677000000000646E-2</c:v>
                </c:pt>
                <c:pt idx="3098">
                  <c:v>0.17902899999999988</c:v>
                </c:pt>
                <c:pt idx="3099">
                  <c:v>0.19892300000000063</c:v>
                </c:pt>
                <c:pt idx="3100">
                  <c:v>-0.25859900000000025</c:v>
                </c:pt>
                <c:pt idx="3101">
                  <c:v>-3.9785999999999433E-2</c:v>
                </c:pt>
                <c:pt idx="3102">
                  <c:v>3.9785999999999433E-2</c:v>
                </c:pt>
                <c:pt idx="3103">
                  <c:v>0.15913800000000222</c:v>
                </c:pt>
                <c:pt idx="3104">
                  <c:v>0.17903100000000194</c:v>
                </c:pt>
                <c:pt idx="3105">
                  <c:v>0</c:v>
                </c:pt>
                <c:pt idx="3106">
                  <c:v>0</c:v>
                </c:pt>
                <c:pt idx="3107">
                  <c:v>0.20886799999999894</c:v>
                </c:pt>
                <c:pt idx="3108">
                  <c:v>-2.9838000000001585E-2</c:v>
                </c:pt>
                <c:pt idx="3109">
                  <c:v>-9.9460000000000548E-2</c:v>
                </c:pt>
                <c:pt idx="3110">
                  <c:v>0</c:v>
                </c:pt>
                <c:pt idx="3111">
                  <c:v>6.9621999999998962E-2</c:v>
                </c:pt>
                <c:pt idx="3112">
                  <c:v>-0.13924599999999998</c:v>
                </c:pt>
                <c:pt idx="3113">
                  <c:v>9.9460000000000548E-2</c:v>
                </c:pt>
                <c:pt idx="3114">
                  <c:v>0.18897600000000025</c:v>
                </c:pt>
                <c:pt idx="3115">
                  <c:v>0.38789799999999985</c:v>
                </c:pt>
                <c:pt idx="3116">
                  <c:v>0.14919300000000035</c:v>
                </c:pt>
                <c:pt idx="3117">
                  <c:v>0.16908400000000157</c:v>
                </c:pt>
                <c:pt idx="3118">
                  <c:v>0.21881300000000081</c:v>
                </c:pt>
                <c:pt idx="3119">
                  <c:v>0.15913799999999867</c:v>
                </c:pt>
                <c:pt idx="3120">
                  <c:v>-3.9785999999999433E-2</c:v>
                </c:pt>
                <c:pt idx="3121">
                  <c:v>-0.25859999999999772</c:v>
                </c:pt>
                <c:pt idx="3122">
                  <c:v>-9.9461000000001576E-2</c:v>
                </c:pt>
                <c:pt idx="3123">
                  <c:v>-5.9676999999997093E-2</c:v>
                </c:pt>
                <c:pt idx="3124">
                  <c:v>0.15913699999999764</c:v>
                </c:pt>
                <c:pt idx="3125">
                  <c:v>0.15913600000000017</c:v>
                </c:pt>
                <c:pt idx="3126">
                  <c:v>7.9568999999999335E-2</c:v>
                </c:pt>
                <c:pt idx="3127">
                  <c:v>0</c:v>
                </c:pt>
                <c:pt idx="3128">
                  <c:v>-0.30833099999999902</c:v>
                </c:pt>
                <c:pt idx="3129">
                  <c:v>-4.9730000000000274E-2</c:v>
                </c:pt>
                <c:pt idx="3130">
                  <c:v>0.17903199999999941</c:v>
                </c:pt>
                <c:pt idx="3131">
                  <c:v>5.9676999999997093E-2</c:v>
                </c:pt>
                <c:pt idx="3132">
                  <c:v>-0.13924399999999792</c:v>
                </c:pt>
                <c:pt idx="3133">
                  <c:v>5.9677000000000646E-2</c:v>
                </c:pt>
                <c:pt idx="3134">
                  <c:v>-9.9460999999998023E-2</c:v>
                </c:pt>
                <c:pt idx="3135">
                  <c:v>-4.9731000000001302E-2</c:v>
                </c:pt>
                <c:pt idx="3136">
                  <c:v>0.18897700000000128</c:v>
                </c:pt>
                <c:pt idx="3137">
                  <c:v>0.22876000000000118</c:v>
                </c:pt>
                <c:pt idx="3138">
                  <c:v>7.9569000000002887E-2</c:v>
                </c:pt>
                <c:pt idx="3139">
                  <c:v>0.30832899999999697</c:v>
                </c:pt>
                <c:pt idx="3140">
                  <c:v>0.24865400000000193</c:v>
                </c:pt>
                <c:pt idx="3141">
                  <c:v>9.9463000000000079E-2</c:v>
                </c:pt>
                <c:pt idx="3142">
                  <c:v>-2.9837999999998033E-2</c:v>
                </c:pt>
                <c:pt idx="3143">
                  <c:v>0.12929899999999961</c:v>
                </c:pt>
                <c:pt idx="3144">
                  <c:v>5.9677000000000646E-2</c:v>
                </c:pt>
                <c:pt idx="3145">
                  <c:v>0.13924399999999792</c:v>
                </c:pt>
                <c:pt idx="3146">
                  <c:v>9.9460000000000548E-2</c:v>
                </c:pt>
                <c:pt idx="3147">
                  <c:v>-0.19892300000000063</c:v>
                </c:pt>
                <c:pt idx="3148">
                  <c:v>-0.16908499999999904</c:v>
                </c:pt>
                <c:pt idx="3149">
                  <c:v>0.30832900000000052</c:v>
                </c:pt>
                <c:pt idx="3150">
                  <c:v>0.14919300000000035</c:v>
                </c:pt>
                <c:pt idx="3151">
                  <c:v>0.36800600000000117</c:v>
                </c:pt>
                <c:pt idx="3152">
                  <c:v>0.21881500000000287</c:v>
                </c:pt>
                <c:pt idx="3153">
                  <c:v>-4.9730000000000274E-2</c:v>
                </c:pt>
                <c:pt idx="3154">
                  <c:v>-0.2884360000000008</c:v>
                </c:pt>
                <c:pt idx="3155">
                  <c:v>0.21881300000000081</c:v>
                </c:pt>
                <c:pt idx="3156">
                  <c:v>-9.945000000001869E-3</c:v>
                </c:pt>
                <c:pt idx="3157">
                  <c:v>9.9463000000000079E-2</c:v>
                </c:pt>
                <c:pt idx="3158">
                  <c:v>0.3978439999999992</c:v>
                </c:pt>
                <c:pt idx="3159">
                  <c:v>0.1491929999999968</c:v>
                </c:pt>
                <c:pt idx="3160">
                  <c:v>0.1491929999999968</c:v>
                </c:pt>
                <c:pt idx="3161">
                  <c:v>0.15914199999999568</c:v>
                </c:pt>
                <c:pt idx="3162">
                  <c:v>-4.9728000000001771E-2</c:v>
                </c:pt>
                <c:pt idx="3163">
                  <c:v>0.19892099999999857</c:v>
                </c:pt>
                <c:pt idx="3164">
                  <c:v>0.66638899999999524</c:v>
                </c:pt>
                <c:pt idx="3165">
                  <c:v>-0.48735899999999788</c:v>
                </c:pt>
                <c:pt idx="3166">
                  <c:v>-0.24865300000000445</c:v>
                </c:pt>
                <c:pt idx="3167">
                  <c:v>-0.11935499999999877</c:v>
                </c:pt>
                <c:pt idx="3168">
                  <c:v>4.9732999999996252E-2</c:v>
                </c:pt>
                <c:pt idx="3169">
                  <c:v>0.23870399999999847</c:v>
                </c:pt>
                <c:pt idx="3170">
                  <c:v>0.44757400000000302</c:v>
                </c:pt>
                <c:pt idx="3171">
                  <c:v>0.15913400000000166</c:v>
                </c:pt>
                <c:pt idx="3172">
                  <c:v>-0.23870900000000006</c:v>
                </c:pt>
                <c:pt idx="3173">
                  <c:v>4.9733000000003358E-2</c:v>
                </c:pt>
                <c:pt idx="3174">
                  <c:v>-6.962199999999541E-2</c:v>
                </c:pt>
                <c:pt idx="3175">
                  <c:v>0.11935400000000129</c:v>
                </c:pt>
                <c:pt idx="3176">
                  <c:v>-0.31827499999999986</c:v>
                </c:pt>
                <c:pt idx="3177">
                  <c:v>-9.9461000000005129E-2</c:v>
                </c:pt>
                <c:pt idx="3178">
                  <c:v>-9.9460000000000548E-2</c:v>
                </c:pt>
                <c:pt idx="3179">
                  <c:v>-0.15913799999999867</c:v>
                </c:pt>
                <c:pt idx="3180">
                  <c:v>-4.9731999999998777E-2</c:v>
                </c:pt>
                <c:pt idx="3181">
                  <c:v>0</c:v>
                </c:pt>
                <c:pt idx="3182">
                  <c:v>0</c:v>
                </c:pt>
                <c:pt idx="3183">
                  <c:v>-0.24865400000000193</c:v>
                </c:pt>
                <c:pt idx="3184">
                  <c:v>-4.9730000000000274E-2</c:v>
                </c:pt>
                <c:pt idx="3185">
                  <c:v>-7.9568999999999335E-2</c:v>
                </c:pt>
                <c:pt idx="3186">
                  <c:v>-0.31827499999999986</c:v>
                </c:pt>
                <c:pt idx="3187">
                  <c:v>-5.9677000000000646E-2</c:v>
                </c:pt>
                <c:pt idx="3188">
                  <c:v>0.2983840000000022</c:v>
                </c:pt>
                <c:pt idx="3189">
                  <c:v>0.1094079999999984</c:v>
                </c:pt>
                <c:pt idx="3190">
                  <c:v>-0.42768500000000031</c:v>
                </c:pt>
                <c:pt idx="3191">
                  <c:v>-0.27849199999999996</c:v>
                </c:pt>
                <c:pt idx="3192">
                  <c:v>2.9838999999999061E-2</c:v>
                </c:pt>
                <c:pt idx="3193">
                  <c:v>-0.1889739999999982</c:v>
                </c:pt>
                <c:pt idx="3194">
                  <c:v>-0.23870600000000053</c:v>
                </c:pt>
                <c:pt idx="3195">
                  <c:v>0.31827600000000089</c:v>
                </c:pt>
                <c:pt idx="3196">
                  <c:v>7.9568999999999335E-2</c:v>
                </c:pt>
                <c:pt idx="3197">
                  <c:v>0.29838300000000118</c:v>
                </c:pt>
                <c:pt idx="3198">
                  <c:v>-0.14919100000000185</c:v>
                </c:pt>
                <c:pt idx="3199">
                  <c:v>0.12930100000000166</c:v>
                </c:pt>
                <c:pt idx="3200">
                  <c:v>-0.25860000000000127</c:v>
                </c:pt>
                <c:pt idx="3201">
                  <c:v>4.9731999999998777E-2</c:v>
                </c:pt>
                <c:pt idx="3202">
                  <c:v>-0.19892300000000063</c:v>
                </c:pt>
                <c:pt idx="3203">
                  <c:v>0.34811400000000248</c:v>
                </c:pt>
                <c:pt idx="3204">
                  <c:v>0.33816900000000061</c:v>
                </c:pt>
                <c:pt idx="3205">
                  <c:v>-0.1491909999999983</c:v>
                </c:pt>
                <c:pt idx="3206">
                  <c:v>-0.35805900000000079</c:v>
                </c:pt>
                <c:pt idx="3207">
                  <c:v>0</c:v>
                </c:pt>
                <c:pt idx="3208">
                  <c:v>0.27849000000000146</c:v>
                </c:pt>
                <c:pt idx="3209">
                  <c:v>0.26854499999999959</c:v>
                </c:pt>
                <c:pt idx="3210">
                  <c:v>0.24865400000000193</c:v>
                </c:pt>
                <c:pt idx="3211">
                  <c:v>0.32821800000000323</c:v>
                </c:pt>
                <c:pt idx="3212">
                  <c:v>0.31827599999999734</c:v>
                </c:pt>
                <c:pt idx="3213">
                  <c:v>1.9893000000003269E-2</c:v>
                </c:pt>
                <c:pt idx="3214">
                  <c:v>0.13924399999999792</c:v>
                </c:pt>
                <c:pt idx="3215">
                  <c:v>0.19892500000000268</c:v>
                </c:pt>
                <c:pt idx="3216">
                  <c:v>-6.9622000000002515E-2</c:v>
                </c:pt>
                <c:pt idx="3217">
                  <c:v>-0.39784200000000425</c:v>
                </c:pt>
                <c:pt idx="3218">
                  <c:v>0.20886999999999745</c:v>
                </c:pt>
                <c:pt idx="3219">
                  <c:v>0.16908199999999596</c:v>
                </c:pt>
                <c:pt idx="3220">
                  <c:v>5.9677000000000646E-2</c:v>
                </c:pt>
                <c:pt idx="3221">
                  <c:v>3.9782999999999902E-2</c:v>
                </c:pt>
                <c:pt idx="3222">
                  <c:v>0.24865300000000445</c:v>
                </c:pt>
                <c:pt idx="3223">
                  <c:v>-0.49730300000000227</c:v>
                </c:pt>
                <c:pt idx="3224">
                  <c:v>-0.13924400000000503</c:v>
                </c:pt>
                <c:pt idx="3225">
                  <c:v>2.9834000000001026E-2</c:v>
                </c:pt>
                <c:pt idx="3226">
                  <c:v>0.18897600000000381</c:v>
                </c:pt>
                <c:pt idx="3227">
                  <c:v>0</c:v>
                </c:pt>
                <c:pt idx="3228">
                  <c:v>1.9892999999996164E-2</c:v>
                </c:pt>
                <c:pt idx="3229">
                  <c:v>-0.19892099999999857</c:v>
                </c:pt>
                <c:pt idx="3230">
                  <c:v>-0.14918899999999979</c:v>
                </c:pt>
                <c:pt idx="3231">
                  <c:v>9.9460000000000548E-2</c:v>
                </c:pt>
                <c:pt idx="3232">
                  <c:v>0.13924399999999792</c:v>
                </c:pt>
                <c:pt idx="3233">
                  <c:v>0</c:v>
                </c:pt>
                <c:pt idx="3234">
                  <c:v>-9.9460000000000548E-2</c:v>
                </c:pt>
                <c:pt idx="3235">
                  <c:v>0.30833099999999547</c:v>
                </c:pt>
                <c:pt idx="3236">
                  <c:v>-0.20886899999999997</c:v>
                </c:pt>
                <c:pt idx="3237">
                  <c:v>-0.22875900000000371</c:v>
                </c:pt>
                <c:pt idx="3238">
                  <c:v>4.9731999999998777E-2</c:v>
                </c:pt>
                <c:pt idx="3239">
                  <c:v>0</c:v>
                </c:pt>
                <c:pt idx="3240">
                  <c:v>-0.37795299999999799</c:v>
                </c:pt>
                <c:pt idx="3241">
                  <c:v>0.15913699999999764</c:v>
                </c:pt>
                <c:pt idx="3242">
                  <c:v>6.9622000000002515E-2</c:v>
                </c:pt>
                <c:pt idx="3243">
                  <c:v>1.9888999999999157E-2</c:v>
                </c:pt>
                <c:pt idx="3244">
                  <c:v>-9.9489999999988754E-3</c:v>
                </c:pt>
                <c:pt idx="3245">
                  <c:v>0.28843900000000033</c:v>
                </c:pt>
                <c:pt idx="3246">
                  <c:v>0.25860199999999622</c:v>
                </c:pt>
                <c:pt idx="3247">
                  <c:v>0.13924400000000503</c:v>
                </c:pt>
                <c:pt idx="3248">
                  <c:v>-0.2287589999999966</c:v>
                </c:pt>
                <c:pt idx="3249">
                  <c:v>-1.9894000000000744E-2</c:v>
                </c:pt>
                <c:pt idx="3250">
                  <c:v>-0.24865399999999838</c:v>
                </c:pt>
                <c:pt idx="3251">
                  <c:v>8.9514000000001204E-2</c:v>
                </c:pt>
                <c:pt idx="3252">
                  <c:v>-5.9677000000000646E-2</c:v>
                </c:pt>
                <c:pt idx="3253">
                  <c:v>-0.3978439999999992</c:v>
                </c:pt>
                <c:pt idx="3254">
                  <c:v>-8.9514000000001204E-2</c:v>
                </c:pt>
                <c:pt idx="3255">
                  <c:v>-0.13924599999999998</c:v>
                </c:pt>
                <c:pt idx="3256">
                  <c:v>-0.14919100000000185</c:v>
                </c:pt>
                <c:pt idx="3257">
                  <c:v>0.44757399999999947</c:v>
                </c:pt>
                <c:pt idx="3258">
                  <c:v>-0.26854599999999706</c:v>
                </c:pt>
                <c:pt idx="3259">
                  <c:v>-0.19892300000000063</c:v>
                </c:pt>
                <c:pt idx="3260">
                  <c:v>4.9730999999997749E-2</c:v>
                </c:pt>
                <c:pt idx="3261">
                  <c:v>3.9785999999999433E-2</c:v>
                </c:pt>
                <c:pt idx="3262">
                  <c:v>8.9515999999999707E-2</c:v>
                </c:pt>
                <c:pt idx="3263">
                  <c:v>0.12930199999999914</c:v>
                </c:pt>
                <c:pt idx="3264">
                  <c:v>1.9894000000000744E-2</c:v>
                </c:pt>
                <c:pt idx="3265">
                  <c:v>-0.27849000000000146</c:v>
                </c:pt>
                <c:pt idx="3266">
                  <c:v>8.9514000000001204E-2</c:v>
                </c:pt>
                <c:pt idx="3267">
                  <c:v>-4.9731000000001302E-2</c:v>
                </c:pt>
                <c:pt idx="3268">
                  <c:v>-0.30832799999999949</c:v>
                </c:pt>
                <c:pt idx="3269">
                  <c:v>-0.25859999999999772</c:v>
                </c:pt>
                <c:pt idx="3270">
                  <c:v>-6.9621999999998962E-2</c:v>
                </c:pt>
                <c:pt idx="3271">
                  <c:v>-3.978400000000093E-2</c:v>
                </c:pt>
                <c:pt idx="3272">
                  <c:v>-0.27849199999999996</c:v>
                </c:pt>
                <c:pt idx="3273">
                  <c:v>-0.41773600000000144</c:v>
                </c:pt>
                <c:pt idx="3274">
                  <c:v>-0.29838399999999865</c:v>
                </c:pt>
                <c:pt idx="3275">
                  <c:v>0.16908400000000157</c:v>
                </c:pt>
                <c:pt idx="3276">
                  <c:v>0.1989239999999981</c:v>
                </c:pt>
                <c:pt idx="3277">
                  <c:v>0.15913700000000119</c:v>
                </c:pt>
                <c:pt idx="3278">
                  <c:v>8.9515999999999707E-2</c:v>
                </c:pt>
                <c:pt idx="3279">
                  <c:v>-0.19892300000000063</c:v>
                </c:pt>
                <c:pt idx="3280">
                  <c:v>0.20886799999999894</c:v>
                </c:pt>
                <c:pt idx="3281">
                  <c:v>0.28843900000000033</c:v>
                </c:pt>
                <c:pt idx="3282">
                  <c:v>1.9894000000000744E-2</c:v>
                </c:pt>
                <c:pt idx="3283">
                  <c:v>-6.9621999999998962E-2</c:v>
                </c:pt>
                <c:pt idx="3284">
                  <c:v>0.21881499999999932</c:v>
                </c:pt>
                <c:pt idx="3285">
                  <c:v>3.9785999999999433E-2</c:v>
                </c:pt>
                <c:pt idx="3286">
                  <c:v>-0.33816900000000061</c:v>
                </c:pt>
                <c:pt idx="3287">
                  <c:v>-3.9785000000001958E-2</c:v>
                </c:pt>
                <c:pt idx="3288">
                  <c:v>-6.9621999999998962E-2</c:v>
                </c:pt>
                <c:pt idx="3289">
                  <c:v>-0.12930100000000166</c:v>
                </c:pt>
                <c:pt idx="3290">
                  <c:v>-2.9838999999999061E-2</c:v>
                </c:pt>
                <c:pt idx="3291">
                  <c:v>-0.2486530000000009</c:v>
                </c:pt>
                <c:pt idx="3292">
                  <c:v>0.12929900000000316</c:v>
                </c:pt>
                <c:pt idx="3293">
                  <c:v>-0.36800600000000117</c:v>
                </c:pt>
                <c:pt idx="3294">
                  <c:v>-0.23870700000000156</c:v>
                </c:pt>
                <c:pt idx="3295">
                  <c:v>0.46746599999999816</c:v>
                </c:pt>
                <c:pt idx="3296">
                  <c:v>-6.9621999999998962E-2</c:v>
                </c:pt>
                <c:pt idx="3297">
                  <c:v>7.9568999999999335E-2</c:v>
                </c:pt>
                <c:pt idx="3298">
                  <c:v>0.17902899999999988</c:v>
                </c:pt>
                <c:pt idx="3299">
                  <c:v>8.9515999999999707E-2</c:v>
                </c:pt>
                <c:pt idx="3300">
                  <c:v>0.10940800000000195</c:v>
                </c:pt>
                <c:pt idx="3301">
                  <c:v>-9.9461000000001576E-2</c:v>
                </c:pt>
                <c:pt idx="3302">
                  <c:v>-0.12929899999999961</c:v>
                </c:pt>
                <c:pt idx="3303">
                  <c:v>-5.9676999999997093E-2</c:v>
                </c:pt>
                <c:pt idx="3304">
                  <c:v>-6.9623999999997466E-2</c:v>
                </c:pt>
                <c:pt idx="3305">
                  <c:v>0.19892300000000063</c:v>
                </c:pt>
                <c:pt idx="3306">
                  <c:v>0.19892300000000063</c:v>
                </c:pt>
                <c:pt idx="3307">
                  <c:v>0.17903000000000091</c:v>
                </c:pt>
                <c:pt idx="3308">
                  <c:v>-8.9514000000001204E-2</c:v>
                </c:pt>
                <c:pt idx="3309">
                  <c:v>-0.29838299999999762</c:v>
                </c:pt>
                <c:pt idx="3310">
                  <c:v>0.12929899999999961</c:v>
                </c:pt>
                <c:pt idx="3311">
                  <c:v>0</c:v>
                </c:pt>
                <c:pt idx="3312">
                  <c:v>-2.9838999999999061E-2</c:v>
                </c:pt>
                <c:pt idx="3313">
                  <c:v>0.17902899999999988</c:v>
                </c:pt>
                <c:pt idx="3314">
                  <c:v>0.20886799999999894</c:v>
                </c:pt>
                <c:pt idx="3315">
                  <c:v>9.9470000000003722E-3</c:v>
                </c:pt>
                <c:pt idx="3316">
                  <c:v>0.18897799999999876</c:v>
                </c:pt>
                <c:pt idx="3317">
                  <c:v>-0.26854499999999959</c:v>
                </c:pt>
                <c:pt idx="3318">
                  <c:v>0.38789699999999883</c:v>
                </c:pt>
                <c:pt idx="3319">
                  <c:v>7.9568000000001859E-2</c:v>
                </c:pt>
                <c:pt idx="3320">
                  <c:v>5.9677000000000646E-2</c:v>
                </c:pt>
                <c:pt idx="3321">
                  <c:v>0</c:v>
                </c:pt>
                <c:pt idx="3322">
                  <c:v>-0.31827499999999986</c:v>
                </c:pt>
                <c:pt idx="3323">
                  <c:v>0.29838600000000071</c:v>
                </c:pt>
                <c:pt idx="3324">
                  <c:v>0.11935199999999924</c:v>
                </c:pt>
                <c:pt idx="3325">
                  <c:v>0.16908199999999951</c:v>
                </c:pt>
                <c:pt idx="3326">
                  <c:v>-9.9470000000003722E-3</c:v>
                </c:pt>
                <c:pt idx="3327">
                  <c:v>-5.9677000000000646E-2</c:v>
                </c:pt>
                <c:pt idx="3328">
                  <c:v>-0.26854600000000417</c:v>
                </c:pt>
                <c:pt idx="3329">
                  <c:v>8.9513000000000176E-2</c:v>
                </c:pt>
                <c:pt idx="3330">
                  <c:v>-0.30832999999999799</c:v>
                </c:pt>
                <c:pt idx="3331">
                  <c:v>-9.9470000000003722E-3</c:v>
                </c:pt>
                <c:pt idx="3332">
                  <c:v>-1.9892000000002241E-2</c:v>
                </c:pt>
                <c:pt idx="3333">
                  <c:v>-0.18897700000000128</c:v>
                </c:pt>
                <c:pt idx="3334">
                  <c:v>-2.9837999999998033E-2</c:v>
                </c:pt>
                <c:pt idx="3335">
                  <c:v>-0.11935300000000026</c:v>
                </c:pt>
                <c:pt idx="3336">
                  <c:v>-0.13924599999999998</c:v>
                </c:pt>
                <c:pt idx="3337">
                  <c:v>0.21881499999999932</c:v>
                </c:pt>
                <c:pt idx="3338">
                  <c:v>-2.983599999999953E-2</c:v>
                </c:pt>
                <c:pt idx="3339">
                  <c:v>-9.9470000000003722E-3</c:v>
                </c:pt>
                <c:pt idx="3340">
                  <c:v>0.20886600000000399</c:v>
                </c:pt>
                <c:pt idx="3341">
                  <c:v>-0.17902900000000344</c:v>
                </c:pt>
                <c:pt idx="3342">
                  <c:v>-0.2088680000000025</c:v>
                </c:pt>
                <c:pt idx="3343">
                  <c:v>-5.9676999999997093E-2</c:v>
                </c:pt>
                <c:pt idx="3344">
                  <c:v>9.9469999999968195E-3</c:v>
                </c:pt>
                <c:pt idx="3345">
                  <c:v>-0.2088680000000025</c:v>
                </c:pt>
                <c:pt idx="3346">
                  <c:v>-5.9676999999997093E-2</c:v>
                </c:pt>
                <c:pt idx="3347">
                  <c:v>-0.25860000000000127</c:v>
                </c:pt>
                <c:pt idx="3348">
                  <c:v>9.9470000000003722E-3</c:v>
                </c:pt>
                <c:pt idx="3349">
                  <c:v>-9.9460000000000548E-2</c:v>
                </c:pt>
                <c:pt idx="3350">
                  <c:v>-0.11935400000000129</c:v>
                </c:pt>
                <c:pt idx="3351">
                  <c:v>0.27849100000000249</c:v>
                </c:pt>
                <c:pt idx="3352">
                  <c:v>-0.14919100000000185</c:v>
                </c:pt>
                <c:pt idx="3353">
                  <c:v>-6.9621999999998962E-2</c:v>
                </c:pt>
                <c:pt idx="3354">
                  <c:v>-3.9784999999998405E-2</c:v>
                </c:pt>
                <c:pt idx="3355">
                  <c:v>-1.9891000000001213E-2</c:v>
                </c:pt>
                <c:pt idx="3356">
                  <c:v>-0.14919199999999933</c:v>
                </c:pt>
                <c:pt idx="3357">
                  <c:v>-7.9571000000001391E-2</c:v>
                </c:pt>
                <c:pt idx="3358">
                  <c:v>-7.9568999999999335E-2</c:v>
                </c:pt>
                <c:pt idx="3359">
                  <c:v>0.22876199999999969</c:v>
                </c:pt>
                <c:pt idx="3360">
                  <c:v>-5.9677000000000646E-2</c:v>
                </c:pt>
                <c:pt idx="3361">
                  <c:v>4.9730000000000274E-2</c:v>
                </c:pt>
                <c:pt idx="3362">
                  <c:v>0.10940800000000195</c:v>
                </c:pt>
                <c:pt idx="3363">
                  <c:v>-9.9461000000001576E-2</c:v>
                </c:pt>
                <c:pt idx="3364">
                  <c:v>-0.12929899999999961</c:v>
                </c:pt>
                <c:pt idx="3365">
                  <c:v>8.9515999999999707E-2</c:v>
                </c:pt>
                <c:pt idx="3366">
                  <c:v>9.9463000000000079E-2</c:v>
                </c:pt>
                <c:pt idx="3367">
                  <c:v>-9.9470000000003722E-3</c:v>
                </c:pt>
                <c:pt idx="3368">
                  <c:v>6.9624000000001018E-2</c:v>
                </c:pt>
                <c:pt idx="3369">
                  <c:v>-8.9514000000001204E-2</c:v>
                </c:pt>
                <c:pt idx="3370">
                  <c:v>1.9891999999998689E-2</c:v>
                </c:pt>
                <c:pt idx="3371">
                  <c:v>6.9624000000004571E-2</c:v>
                </c:pt>
                <c:pt idx="3372">
                  <c:v>9.9489999999988754E-3</c:v>
                </c:pt>
                <c:pt idx="3373">
                  <c:v>0.15913399999999456</c:v>
                </c:pt>
                <c:pt idx="3374">
                  <c:v>0.20886999999999745</c:v>
                </c:pt>
                <c:pt idx="3375">
                  <c:v>1.9890000000003738E-2</c:v>
                </c:pt>
                <c:pt idx="3376">
                  <c:v>9.945000000001869E-3</c:v>
                </c:pt>
                <c:pt idx="3377">
                  <c:v>-0.25859899999999669</c:v>
                </c:pt>
                <c:pt idx="3378">
                  <c:v>0</c:v>
                </c:pt>
                <c:pt idx="3379">
                  <c:v>9.945000000001869E-3</c:v>
                </c:pt>
                <c:pt idx="3380">
                  <c:v>-0.24865299999999735</c:v>
                </c:pt>
                <c:pt idx="3381">
                  <c:v>-0.13924800000000204</c:v>
                </c:pt>
                <c:pt idx="3382">
                  <c:v>0.30833000000000155</c:v>
                </c:pt>
                <c:pt idx="3383">
                  <c:v>0.24865299999999735</c:v>
                </c:pt>
                <c:pt idx="3384">
                  <c:v>-4.9732999999996252E-2</c:v>
                </c:pt>
                <c:pt idx="3385">
                  <c:v>-3.9782999999999902E-2</c:v>
                </c:pt>
                <c:pt idx="3386">
                  <c:v>0.37795299999999799</c:v>
                </c:pt>
                <c:pt idx="3387">
                  <c:v>7.9571000000001391E-2</c:v>
                </c:pt>
                <c:pt idx="3388">
                  <c:v>1.9894000000000744E-2</c:v>
                </c:pt>
                <c:pt idx="3389">
                  <c:v>-9.945000000001869E-3</c:v>
                </c:pt>
                <c:pt idx="3390">
                  <c:v>0.17902699999999783</c:v>
                </c:pt>
                <c:pt idx="3391">
                  <c:v>0.1889759999999967</c:v>
                </c:pt>
                <c:pt idx="3392">
                  <c:v>0.24865299999999735</c:v>
                </c:pt>
                <c:pt idx="3393">
                  <c:v>0.27849199999999996</c:v>
                </c:pt>
                <c:pt idx="3394">
                  <c:v>-0.19892099999999857</c:v>
                </c:pt>
                <c:pt idx="3395">
                  <c:v>0.76585000000000036</c:v>
                </c:pt>
                <c:pt idx="3396">
                  <c:v>1.1835900000000024</c:v>
                </c:pt>
                <c:pt idx="3397">
                  <c:v>-0.45752399999999938</c:v>
                </c:pt>
                <c:pt idx="3398">
                  <c:v>-0.34811400000000248</c:v>
                </c:pt>
                <c:pt idx="3399">
                  <c:v>0.32822000000000173</c:v>
                </c:pt>
                <c:pt idx="3400">
                  <c:v>-0.22876000000000118</c:v>
                </c:pt>
                <c:pt idx="3401">
                  <c:v>-0.24865299999999735</c:v>
                </c:pt>
                <c:pt idx="3402">
                  <c:v>0.20886999999999745</c:v>
                </c:pt>
                <c:pt idx="3403">
                  <c:v>0.58682199999999796</c:v>
                </c:pt>
                <c:pt idx="3404">
                  <c:v>-5.9677000000000646E-2</c:v>
                </c:pt>
                <c:pt idx="3405">
                  <c:v>-0.12929900000000316</c:v>
                </c:pt>
                <c:pt idx="3406">
                  <c:v>-0.14919300000000391</c:v>
                </c:pt>
                <c:pt idx="3407">
                  <c:v>0.60671199999999459</c:v>
                </c:pt>
                <c:pt idx="3408">
                  <c:v>0.2287589999999966</c:v>
                </c:pt>
                <c:pt idx="3409">
                  <c:v>-9.9460999999998023E-2</c:v>
                </c:pt>
                <c:pt idx="3410">
                  <c:v>1.9888999999999157E-2</c:v>
                </c:pt>
                <c:pt idx="3411">
                  <c:v>-9.9439999999972883E-3</c:v>
                </c:pt>
                <c:pt idx="3412">
                  <c:v>0.28843700000000183</c:v>
                </c:pt>
                <c:pt idx="3413">
                  <c:v>8.9515000000005784E-2</c:v>
                </c:pt>
                <c:pt idx="3414">
                  <c:v>8.9515999999996154E-2</c:v>
                </c:pt>
                <c:pt idx="3415">
                  <c:v>-0.34811400000000248</c:v>
                </c:pt>
                <c:pt idx="3416">
                  <c:v>-0.40779100000000312</c:v>
                </c:pt>
                <c:pt idx="3417">
                  <c:v>-0.44757399999999592</c:v>
                </c:pt>
                <c:pt idx="3418">
                  <c:v>0.27849199999999996</c:v>
                </c:pt>
                <c:pt idx="3419">
                  <c:v>-0.22876000000000118</c:v>
                </c:pt>
                <c:pt idx="3420">
                  <c:v>0.29838199999999659</c:v>
                </c:pt>
                <c:pt idx="3421">
                  <c:v>0.21881499999999932</c:v>
                </c:pt>
                <c:pt idx="3422">
                  <c:v>-0.26854699999999809</c:v>
                </c:pt>
                <c:pt idx="3423">
                  <c:v>6.9625999999999522E-2</c:v>
                </c:pt>
                <c:pt idx="3424">
                  <c:v>0.12929900000000316</c:v>
                </c:pt>
                <c:pt idx="3425">
                  <c:v>-0.42768099999999976</c:v>
                </c:pt>
                <c:pt idx="3426">
                  <c:v>-0.23870900000000006</c:v>
                </c:pt>
                <c:pt idx="3427">
                  <c:v>-0.4873580000000004</c:v>
                </c:pt>
                <c:pt idx="3428">
                  <c:v>0.48736199999999741</c:v>
                </c:pt>
                <c:pt idx="3429">
                  <c:v>-8.951600000000326E-2</c:v>
                </c:pt>
                <c:pt idx="3430">
                  <c:v>1.9894000000000744E-2</c:v>
                </c:pt>
                <c:pt idx="3431">
                  <c:v>0.19892099999999857</c:v>
                </c:pt>
                <c:pt idx="3432">
                  <c:v>0.12929900000000316</c:v>
                </c:pt>
                <c:pt idx="3433">
                  <c:v>-0.23870900000000006</c:v>
                </c:pt>
                <c:pt idx="3434">
                  <c:v>0.22875900000000371</c:v>
                </c:pt>
                <c:pt idx="3435">
                  <c:v>0.31827600000000444</c:v>
                </c:pt>
                <c:pt idx="3436">
                  <c:v>8.9514999999998679E-2</c:v>
                </c:pt>
                <c:pt idx="3437">
                  <c:v>9.9460000000000548E-2</c:v>
                </c:pt>
                <c:pt idx="3438">
                  <c:v>-0.34811399999999537</c:v>
                </c:pt>
                <c:pt idx="3439">
                  <c:v>-7.9571000000001391E-2</c:v>
                </c:pt>
                <c:pt idx="3440">
                  <c:v>-2.9839000000002613E-2</c:v>
                </c:pt>
                <c:pt idx="3441">
                  <c:v>0.19892099999999857</c:v>
                </c:pt>
                <c:pt idx="3442">
                  <c:v>6.9625999999999522E-2</c:v>
                </c:pt>
                <c:pt idx="3443">
                  <c:v>-0.1094099999999969</c:v>
                </c:pt>
                <c:pt idx="3444">
                  <c:v>0.33816900000000061</c:v>
                </c:pt>
                <c:pt idx="3445">
                  <c:v>0.36800800000000322</c:v>
                </c:pt>
                <c:pt idx="3446">
                  <c:v>0</c:v>
                </c:pt>
                <c:pt idx="3447">
                  <c:v>0.24865299999999735</c:v>
                </c:pt>
                <c:pt idx="3448">
                  <c:v>0.34811400000000248</c:v>
                </c:pt>
                <c:pt idx="3449">
                  <c:v>-0.33816900000000061</c:v>
                </c:pt>
                <c:pt idx="3450">
                  <c:v>4.9728000000001771E-2</c:v>
                </c:pt>
                <c:pt idx="3451">
                  <c:v>9.9489999999988754E-3</c:v>
                </c:pt>
                <c:pt idx="3452">
                  <c:v>-0.1491929999999968</c:v>
                </c:pt>
                <c:pt idx="3453">
                  <c:v>-9.946499999999503E-2</c:v>
                </c:pt>
                <c:pt idx="3454">
                  <c:v>0.36800799999999612</c:v>
                </c:pt>
                <c:pt idx="3455">
                  <c:v>9.9465000000002135E-2</c:v>
                </c:pt>
                <c:pt idx="3456">
                  <c:v>4.9731999999998777E-2</c:v>
                </c:pt>
                <c:pt idx="3457">
                  <c:v>0.42768099999999976</c:v>
                </c:pt>
                <c:pt idx="3458">
                  <c:v>0.25860200000000333</c:v>
                </c:pt>
                <c:pt idx="3459">
                  <c:v>8.9515000000005784E-2</c:v>
                </c:pt>
                <c:pt idx="3460">
                  <c:v>-0.37794899999999387</c:v>
                </c:pt>
                <c:pt idx="3461">
                  <c:v>-0.47741299999999853</c:v>
                </c:pt>
                <c:pt idx="3462">
                  <c:v>0</c:v>
                </c:pt>
                <c:pt idx="3463">
                  <c:v>0.13924799999999493</c:v>
                </c:pt>
                <c:pt idx="3464">
                  <c:v>0.33816900000000061</c:v>
                </c:pt>
                <c:pt idx="3465">
                  <c:v>0.80563800000000185</c:v>
                </c:pt>
                <c:pt idx="3466">
                  <c:v>-0.33816900000000061</c:v>
                </c:pt>
                <c:pt idx="3467">
                  <c:v>7.9571000000001391E-2</c:v>
                </c:pt>
                <c:pt idx="3468">
                  <c:v>0.38789799999999985</c:v>
                </c:pt>
                <c:pt idx="3469">
                  <c:v>-1.9893999999993639E-2</c:v>
                </c:pt>
                <c:pt idx="3470">
                  <c:v>0.22876399999999819</c:v>
                </c:pt>
                <c:pt idx="3471">
                  <c:v>-0.42768099999999976</c:v>
                </c:pt>
                <c:pt idx="3472">
                  <c:v>0.68628300000000309</c:v>
                </c:pt>
                <c:pt idx="3473">
                  <c:v>4.9731999999998777E-2</c:v>
                </c:pt>
                <c:pt idx="3474">
                  <c:v>-9.9480000000014002E-3</c:v>
                </c:pt>
                <c:pt idx="3475">
                  <c:v>8.9515999999996154E-2</c:v>
                </c:pt>
                <c:pt idx="3476">
                  <c:v>0.1889759999999967</c:v>
                </c:pt>
                <c:pt idx="3477">
                  <c:v>0.27849199999999996</c:v>
                </c:pt>
                <c:pt idx="3478">
                  <c:v>-2.9834000000001026E-2</c:v>
                </c:pt>
                <c:pt idx="3479">
                  <c:v>-0.13924799999999493</c:v>
                </c:pt>
                <c:pt idx="3480">
                  <c:v>-1.9894000000000744E-2</c:v>
                </c:pt>
                <c:pt idx="3481">
                  <c:v>-0.34811400000000248</c:v>
                </c:pt>
                <c:pt idx="3482">
                  <c:v>-0.19892500000000268</c:v>
                </c:pt>
                <c:pt idx="3483">
                  <c:v>0.22875999999999408</c:v>
                </c:pt>
                <c:pt idx="3484">
                  <c:v>-0.12929900000000316</c:v>
                </c:pt>
                <c:pt idx="3485">
                  <c:v>7.9571000000001391E-2</c:v>
                </c:pt>
                <c:pt idx="3486">
                  <c:v>0.27849199999999996</c:v>
                </c:pt>
                <c:pt idx="3487">
                  <c:v>0.22876000000000118</c:v>
                </c:pt>
                <c:pt idx="3488">
                  <c:v>-0.21881499999999932</c:v>
                </c:pt>
                <c:pt idx="3489">
                  <c:v>-0.21881499999999932</c:v>
                </c:pt>
                <c:pt idx="3490">
                  <c:v>4.9732999999996252E-2</c:v>
                </c:pt>
                <c:pt idx="3491">
                  <c:v>-0.27849199999999996</c:v>
                </c:pt>
                <c:pt idx="3492">
                  <c:v>0.4475750000000005</c:v>
                </c:pt>
                <c:pt idx="3493">
                  <c:v>4.9728000000001771E-2</c:v>
                </c:pt>
                <c:pt idx="3494">
                  <c:v>4.9727999999994665E-2</c:v>
                </c:pt>
                <c:pt idx="3495">
                  <c:v>-9.945000000001869E-3</c:v>
                </c:pt>
                <c:pt idx="3496">
                  <c:v>-0.11935400000000129</c:v>
                </c:pt>
                <c:pt idx="3497">
                  <c:v>-6.9622000000002515E-2</c:v>
                </c:pt>
                <c:pt idx="3498">
                  <c:v>4.9731999999998777E-2</c:v>
                </c:pt>
                <c:pt idx="3499">
                  <c:v>0.20887000000000455</c:v>
                </c:pt>
                <c:pt idx="3500">
                  <c:v>-9.9489999999988754E-3</c:v>
                </c:pt>
                <c:pt idx="3501">
                  <c:v>0.19892099999999857</c:v>
                </c:pt>
                <c:pt idx="3502">
                  <c:v>0.12929899999999606</c:v>
                </c:pt>
                <c:pt idx="3503">
                  <c:v>-9.9460000000000548E-2</c:v>
                </c:pt>
                <c:pt idx="3504">
                  <c:v>-0.18897700000000128</c:v>
                </c:pt>
                <c:pt idx="3505">
                  <c:v>8.951600000000326E-2</c:v>
                </c:pt>
                <c:pt idx="3506">
                  <c:v>-4.9728000000001771E-2</c:v>
                </c:pt>
                <c:pt idx="3507">
                  <c:v>-1.9894000000000744E-2</c:v>
                </c:pt>
                <c:pt idx="3508">
                  <c:v>0.19892099999999857</c:v>
                </c:pt>
                <c:pt idx="3509">
                  <c:v>-3.9782999999999902E-2</c:v>
                </c:pt>
                <c:pt idx="3510">
                  <c:v>0.12929900000000316</c:v>
                </c:pt>
                <c:pt idx="3511">
                  <c:v>0.24864900000000034</c:v>
                </c:pt>
                <c:pt idx="3512">
                  <c:v>-0.16908200000000306</c:v>
                </c:pt>
                <c:pt idx="3513">
                  <c:v>-0.12929900000000316</c:v>
                </c:pt>
                <c:pt idx="3514">
                  <c:v>6.962199999999541E-2</c:v>
                </c:pt>
                <c:pt idx="3515">
                  <c:v>-9.9460000000000548E-2</c:v>
                </c:pt>
                <c:pt idx="3516">
                  <c:v>-0.24865299999999735</c:v>
                </c:pt>
                <c:pt idx="3517">
                  <c:v>-9.9459999999993443E-2</c:v>
                </c:pt>
                <c:pt idx="3518">
                  <c:v>0.19892099999999857</c:v>
                </c:pt>
                <c:pt idx="3519">
                  <c:v>0.72606599999999588</c:v>
                </c:pt>
                <c:pt idx="3520">
                  <c:v>9.9460999999998023E-2</c:v>
                </c:pt>
                <c:pt idx="3521">
                  <c:v>-4.9727999999994665E-2</c:v>
                </c:pt>
                <c:pt idx="3522">
                  <c:v>-4.9731999999998777E-2</c:v>
                </c:pt>
                <c:pt idx="3523">
                  <c:v>-0.32822399999999874</c:v>
                </c:pt>
                <c:pt idx="3524">
                  <c:v>-0.15913700000000119</c:v>
                </c:pt>
                <c:pt idx="3525">
                  <c:v>0.41773700000000247</c:v>
                </c:pt>
                <c:pt idx="3526">
                  <c:v>0.13924399999999792</c:v>
                </c:pt>
                <c:pt idx="3527">
                  <c:v>-0.11935100000000176</c:v>
                </c:pt>
                <c:pt idx="3528">
                  <c:v>-5.9677999999998121E-2</c:v>
                </c:pt>
                <c:pt idx="3529">
                  <c:v>0.23870799999999548</c:v>
                </c:pt>
                <c:pt idx="3530">
                  <c:v>-4.9728999999999246E-2</c:v>
                </c:pt>
                <c:pt idx="3531">
                  <c:v>-0.34811399999999537</c:v>
                </c:pt>
                <c:pt idx="3532">
                  <c:v>0.12929900000000316</c:v>
                </c:pt>
                <c:pt idx="3533">
                  <c:v>0.45752000000000237</c:v>
                </c:pt>
                <c:pt idx="3534">
                  <c:v>-0.25859799999999922</c:v>
                </c:pt>
                <c:pt idx="3535">
                  <c:v>9.945000000001869E-3</c:v>
                </c:pt>
                <c:pt idx="3536">
                  <c:v>-5.9677000000000646E-2</c:v>
                </c:pt>
                <c:pt idx="3537">
                  <c:v>0.21881400000000184</c:v>
                </c:pt>
                <c:pt idx="3538">
                  <c:v>-0.52714600000000189</c:v>
                </c:pt>
                <c:pt idx="3539">
                  <c:v>-1.9892999999996164E-2</c:v>
                </c:pt>
                <c:pt idx="3540">
                  <c:v>-2.9834999999998502E-2</c:v>
                </c:pt>
                <c:pt idx="3541">
                  <c:v>-9.9460999999998023E-2</c:v>
                </c:pt>
                <c:pt idx="3542">
                  <c:v>-0.20886999999999745</c:v>
                </c:pt>
                <c:pt idx="3543">
                  <c:v>-8.9515999999996154E-2</c:v>
                </c:pt>
                <c:pt idx="3544">
                  <c:v>-0.11935400000000129</c:v>
                </c:pt>
                <c:pt idx="3545">
                  <c:v>1.9892999999996164E-2</c:v>
                </c:pt>
                <c:pt idx="3546">
                  <c:v>0.45752399999999938</c:v>
                </c:pt>
                <c:pt idx="3547">
                  <c:v>3.9783999999997377E-2</c:v>
                </c:pt>
                <c:pt idx="3548">
                  <c:v>5.9677000000000646E-2</c:v>
                </c:pt>
                <c:pt idx="3549">
                  <c:v>-0.23870399999999847</c:v>
                </c:pt>
                <c:pt idx="3550">
                  <c:v>0.28843700000000183</c:v>
                </c:pt>
                <c:pt idx="3551">
                  <c:v>0.11935499999999877</c:v>
                </c:pt>
                <c:pt idx="3552">
                  <c:v>0.19892099999999857</c:v>
                </c:pt>
                <c:pt idx="3553">
                  <c:v>3.9788000000001489E-2</c:v>
                </c:pt>
                <c:pt idx="3554">
                  <c:v>0.16908699999999754</c:v>
                </c:pt>
                <c:pt idx="3555">
                  <c:v>0.11935499999999877</c:v>
                </c:pt>
                <c:pt idx="3556">
                  <c:v>-0.20886999999999745</c:v>
                </c:pt>
                <c:pt idx="3557">
                  <c:v>0.20886899999999997</c:v>
                </c:pt>
                <c:pt idx="3558">
                  <c:v>-0.47741399999999601</c:v>
                </c:pt>
                <c:pt idx="3559">
                  <c:v>-5.9677000000000646E-2</c:v>
                </c:pt>
                <c:pt idx="3560">
                  <c:v>0.24864900000000034</c:v>
                </c:pt>
                <c:pt idx="3561">
                  <c:v>-0.2188109999999952</c:v>
                </c:pt>
                <c:pt idx="3562">
                  <c:v>-0.14918899999999979</c:v>
                </c:pt>
                <c:pt idx="3563">
                  <c:v>-0.40779099999999602</c:v>
                </c:pt>
                <c:pt idx="3564">
                  <c:v>-0.23870399999999847</c:v>
                </c:pt>
                <c:pt idx="3565">
                  <c:v>-0.19892200000000315</c:v>
                </c:pt>
                <c:pt idx="3566">
                  <c:v>0.49730699999999928</c:v>
                </c:pt>
                <c:pt idx="3567">
                  <c:v>0.39784699999999873</c:v>
                </c:pt>
                <c:pt idx="3568">
                  <c:v>0.11935399999999419</c:v>
                </c:pt>
                <c:pt idx="3569">
                  <c:v>-0.12929900000000316</c:v>
                </c:pt>
                <c:pt idx="3570">
                  <c:v>7.9571000000001391E-2</c:v>
                </c:pt>
                <c:pt idx="3571">
                  <c:v>-0.36800699999999864</c:v>
                </c:pt>
                <c:pt idx="3572">
                  <c:v>0</c:v>
                </c:pt>
                <c:pt idx="3573">
                  <c:v>0.37795299999999799</c:v>
                </c:pt>
                <c:pt idx="3574">
                  <c:v>0.24865299999999735</c:v>
                </c:pt>
                <c:pt idx="3575">
                  <c:v>0.17902800000000241</c:v>
                </c:pt>
                <c:pt idx="3576">
                  <c:v>0.20886999999999745</c:v>
                </c:pt>
                <c:pt idx="3577">
                  <c:v>6.962299999999999E-2</c:v>
                </c:pt>
                <c:pt idx="3578">
                  <c:v>-2.9839000000002613E-2</c:v>
                </c:pt>
                <c:pt idx="3579">
                  <c:v>0.27849199999999996</c:v>
                </c:pt>
                <c:pt idx="3580">
                  <c:v>0.3083300000000051</c:v>
                </c:pt>
                <c:pt idx="3581">
                  <c:v>3.9782999999999902E-2</c:v>
                </c:pt>
                <c:pt idx="3582">
                  <c:v>0.40779100000000312</c:v>
                </c:pt>
                <c:pt idx="3583">
                  <c:v>-6.962199999999541E-2</c:v>
                </c:pt>
                <c:pt idx="3584">
                  <c:v>2.9837999999998033E-2</c:v>
                </c:pt>
                <c:pt idx="3585">
                  <c:v>0.43762600000000162</c:v>
                </c:pt>
                <c:pt idx="3586">
                  <c:v>0.24865299999999735</c:v>
                </c:pt>
                <c:pt idx="3587">
                  <c:v>-0.1491929999999968</c:v>
                </c:pt>
                <c:pt idx="3588">
                  <c:v>0.33816900000000061</c:v>
                </c:pt>
                <c:pt idx="3589">
                  <c:v>9.945000000001869E-3</c:v>
                </c:pt>
                <c:pt idx="3590">
                  <c:v>0.66638900000000234</c:v>
                </c:pt>
                <c:pt idx="3591">
                  <c:v>0.46746900000000124</c:v>
                </c:pt>
                <c:pt idx="3592">
                  <c:v>-1.9893000000003269E-2</c:v>
                </c:pt>
                <c:pt idx="3593">
                  <c:v>0.24865300000000445</c:v>
                </c:pt>
                <c:pt idx="3594">
                  <c:v>-0.2983820000000037</c:v>
                </c:pt>
                <c:pt idx="3595">
                  <c:v>-0.26854399999999856</c:v>
                </c:pt>
                <c:pt idx="3596">
                  <c:v>-5.9676999999993541E-2</c:v>
                </c:pt>
                <c:pt idx="3597">
                  <c:v>0.38790199999999686</c:v>
                </c:pt>
                <c:pt idx="3598">
                  <c:v>9.9460999999998023E-2</c:v>
                </c:pt>
                <c:pt idx="3599">
                  <c:v>0.17903100000000194</c:v>
                </c:pt>
                <c:pt idx="3600">
                  <c:v>-3.9782999999999902E-2</c:v>
                </c:pt>
                <c:pt idx="3601">
                  <c:v>4.9731999999998777E-2</c:v>
                </c:pt>
                <c:pt idx="3602">
                  <c:v>-0.4077920000000006</c:v>
                </c:pt>
                <c:pt idx="3603">
                  <c:v>-0.19892500000000268</c:v>
                </c:pt>
                <c:pt idx="3604">
                  <c:v>0.11935400000000129</c:v>
                </c:pt>
                <c:pt idx="3605">
                  <c:v>0.33816900000000061</c:v>
                </c:pt>
                <c:pt idx="3606">
                  <c:v>-0.29838100000000622</c:v>
                </c:pt>
                <c:pt idx="3607">
                  <c:v>-0.30833100000000258</c:v>
                </c:pt>
                <c:pt idx="3608">
                  <c:v>-0.17903199999999941</c:v>
                </c:pt>
                <c:pt idx="3609">
                  <c:v>0.14919300000000391</c:v>
                </c:pt>
                <c:pt idx="3610">
                  <c:v>5.9677000000000646E-2</c:v>
                </c:pt>
                <c:pt idx="3611">
                  <c:v>0.20886600000000044</c:v>
                </c:pt>
                <c:pt idx="3612">
                  <c:v>2.9839000000002613E-2</c:v>
                </c:pt>
                <c:pt idx="3613">
                  <c:v>0.24865300000000445</c:v>
                </c:pt>
                <c:pt idx="3614">
                  <c:v>-1.9889999999996633E-2</c:v>
                </c:pt>
                <c:pt idx="3615">
                  <c:v>0.21881499999999932</c:v>
                </c:pt>
                <c:pt idx="3616">
                  <c:v>0.40778799999999649</c:v>
                </c:pt>
                <c:pt idx="3617">
                  <c:v>-0.35805899999999724</c:v>
                </c:pt>
                <c:pt idx="3618">
                  <c:v>0.37795200000000051</c:v>
                </c:pt>
                <c:pt idx="3619">
                  <c:v>0.5967679999999973</c:v>
                </c:pt>
                <c:pt idx="3620">
                  <c:v>0</c:v>
                </c:pt>
                <c:pt idx="3621">
                  <c:v>-0.14919199999999933</c:v>
                </c:pt>
                <c:pt idx="3622">
                  <c:v>0.19892099999999857</c:v>
                </c:pt>
                <c:pt idx="3623">
                  <c:v>-0.17903199999999941</c:v>
                </c:pt>
                <c:pt idx="3624">
                  <c:v>-0.1094099999999969</c:v>
                </c:pt>
                <c:pt idx="3625">
                  <c:v>-9.9490000000059808E-3</c:v>
                </c:pt>
                <c:pt idx="3626">
                  <c:v>-4.9728000000001771E-2</c:v>
                </c:pt>
                <c:pt idx="3627">
                  <c:v>0.1491929999999968</c:v>
                </c:pt>
                <c:pt idx="3628">
                  <c:v>0.56692900000000179</c:v>
                </c:pt>
                <c:pt idx="3629">
                  <c:v>9.9460000000000548E-2</c:v>
                </c:pt>
                <c:pt idx="3630">
                  <c:v>0.12929899999999606</c:v>
                </c:pt>
                <c:pt idx="3631">
                  <c:v>8.951600000000326E-2</c:v>
                </c:pt>
                <c:pt idx="3632">
                  <c:v>0.10940499999999531</c:v>
                </c:pt>
                <c:pt idx="3633">
                  <c:v>-0.33816900000000061</c:v>
                </c:pt>
                <c:pt idx="3634">
                  <c:v>0.10940899999999942</c:v>
                </c:pt>
                <c:pt idx="3635">
                  <c:v>0</c:v>
                </c:pt>
                <c:pt idx="3636">
                  <c:v>-0.20886999999999745</c:v>
                </c:pt>
                <c:pt idx="3637">
                  <c:v>-9.9460000000000548E-2</c:v>
                </c:pt>
                <c:pt idx="3638">
                  <c:v>0.36800399999999911</c:v>
                </c:pt>
                <c:pt idx="3639">
                  <c:v>4.9731999999998777E-2</c:v>
                </c:pt>
                <c:pt idx="3640">
                  <c:v>0.31827499999999986</c:v>
                </c:pt>
                <c:pt idx="3641">
                  <c:v>0.17903099999999483</c:v>
                </c:pt>
                <c:pt idx="3642">
                  <c:v>-0.14919199999999933</c:v>
                </c:pt>
                <c:pt idx="3643">
                  <c:v>-0.69622799999999785</c:v>
                </c:pt>
                <c:pt idx="3644">
                  <c:v>-0.11935500000000587</c:v>
                </c:pt>
                <c:pt idx="3645">
                  <c:v>0.32822399999999874</c:v>
                </c:pt>
                <c:pt idx="3646">
                  <c:v>-0.31828000000000145</c:v>
                </c:pt>
                <c:pt idx="3647">
                  <c:v>2.9839000000002613E-2</c:v>
                </c:pt>
                <c:pt idx="3648">
                  <c:v>-0.21881499999999932</c:v>
                </c:pt>
                <c:pt idx="3649">
                  <c:v>-9.9461000000005129E-2</c:v>
                </c:pt>
                <c:pt idx="3650">
                  <c:v>-0.23870899999999295</c:v>
                </c:pt>
                <c:pt idx="3651">
                  <c:v>0.7956880000000055</c:v>
                </c:pt>
                <c:pt idx="3652">
                  <c:v>-0.41773599999999789</c:v>
                </c:pt>
                <c:pt idx="3653">
                  <c:v>0.12929899999999606</c:v>
                </c:pt>
                <c:pt idx="3654">
                  <c:v>-0.21881500000000642</c:v>
                </c:pt>
                <c:pt idx="3655">
                  <c:v>0.24865399999999482</c:v>
                </c:pt>
                <c:pt idx="3656">
                  <c:v>9.9465000000002135E-2</c:v>
                </c:pt>
                <c:pt idx="3657">
                  <c:v>-6.962199999999541E-2</c:v>
                </c:pt>
                <c:pt idx="3658">
                  <c:v>-0.109410000000004</c:v>
                </c:pt>
                <c:pt idx="3659">
                  <c:v>0.47741299999999853</c:v>
                </c:pt>
                <c:pt idx="3660">
                  <c:v>0.36800399999999911</c:v>
                </c:pt>
                <c:pt idx="3661">
                  <c:v>0.2983820000000037</c:v>
                </c:pt>
                <c:pt idx="3662">
                  <c:v>-0.93493199999999632</c:v>
                </c:pt>
                <c:pt idx="3663">
                  <c:v>0.26854299999999398</c:v>
                </c:pt>
                <c:pt idx="3664">
                  <c:v>-0.14918899999999979</c:v>
                </c:pt>
                <c:pt idx="3665">
                  <c:v>-5.9677000000000646E-2</c:v>
                </c:pt>
                <c:pt idx="3666">
                  <c:v>6.962199999999541E-2</c:v>
                </c:pt>
                <c:pt idx="3667">
                  <c:v>0.2983820000000037</c:v>
                </c:pt>
                <c:pt idx="3668">
                  <c:v>4.9733000000003358E-2</c:v>
                </c:pt>
                <c:pt idx="3669">
                  <c:v>0</c:v>
                </c:pt>
                <c:pt idx="3670">
                  <c:v>0.30833100000000258</c:v>
                </c:pt>
                <c:pt idx="3671">
                  <c:v>-6.9622000000002515E-2</c:v>
                </c:pt>
                <c:pt idx="3672">
                  <c:v>-8.9512000000006253E-2</c:v>
                </c:pt>
                <c:pt idx="3673">
                  <c:v>0</c:v>
                </c:pt>
                <c:pt idx="3674">
                  <c:v>-0.14918899999999979</c:v>
                </c:pt>
                <c:pt idx="3675">
                  <c:v>3.9784000000004482E-2</c:v>
                </c:pt>
                <c:pt idx="3676">
                  <c:v>-9.9460000000000548E-2</c:v>
                </c:pt>
                <c:pt idx="3677">
                  <c:v>0.34811399999999537</c:v>
                </c:pt>
                <c:pt idx="3678">
                  <c:v>0.14919300000000391</c:v>
                </c:pt>
                <c:pt idx="3679">
                  <c:v>0.23870900000000006</c:v>
                </c:pt>
                <c:pt idx="3680">
                  <c:v>0.17903100000000194</c:v>
                </c:pt>
                <c:pt idx="3681">
                  <c:v>0</c:v>
                </c:pt>
                <c:pt idx="3682">
                  <c:v>0.19892499999999558</c:v>
                </c:pt>
                <c:pt idx="3683">
                  <c:v>1.9892999999996164E-2</c:v>
                </c:pt>
                <c:pt idx="3684">
                  <c:v>-0.21881499999999932</c:v>
                </c:pt>
                <c:pt idx="3685">
                  <c:v>9.9460000000000548E-2</c:v>
                </c:pt>
                <c:pt idx="3686">
                  <c:v>-0.31827599999999734</c:v>
                </c:pt>
                <c:pt idx="3687">
                  <c:v>0.6464989999999986</c:v>
                </c:pt>
                <c:pt idx="3688">
                  <c:v>-0.14919300000000391</c:v>
                </c:pt>
                <c:pt idx="3689">
                  <c:v>0.15913800000000577</c:v>
                </c:pt>
                <c:pt idx="3690">
                  <c:v>8.951600000000326E-2</c:v>
                </c:pt>
                <c:pt idx="3691">
                  <c:v>0.40779100000000312</c:v>
                </c:pt>
                <c:pt idx="3692">
                  <c:v>-0.23870500000000305</c:v>
                </c:pt>
                <c:pt idx="3693">
                  <c:v>-0.2983820000000037</c:v>
                </c:pt>
                <c:pt idx="3694">
                  <c:v>0.66638999999999982</c:v>
                </c:pt>
                <c:pt idx="3695">
                  <c:v>-0.29838199999999659</c:v>
                </c:pt>
                <c:pt idx="3696">
                  <c:v>0.32821999999999463</c:v>
                </c:pt>
                <c:pt idx="3697">
                  <c:v>0.21881499999999932</c:v>
                </c:pt>
                <c:pt idx="3698">
                  <c:v>-0.20886600000000044</c:v>
                </c:pt>
                <c:pt idx="3699">
                  <c:v>0.39784600000000125</c:v>
                </c:pt>
                <c:pt idx="3700">
                  <c:v>0.37795200000000051</c:v>
                </c:pt>
                <c:pt idx="3701">
                  <c:v>0.17903100000000194</c:v>
                </c:pt>
                <c:pt idx="3702">
                  <c:v>0.19892199999999605</c:v>
                </c:pt>
                <c:pt idx="3703">
                  <c:v>-0.46746900000000124</c:v>
                </c:pt>
                <c:pt idx="3704">
                  <c:v>0</c:v>
                </c:pt>
                <c:pt idx="3705">
                  <c:v>-0.49730699999999928</c:v>
                </c:pt>
                <c:pt idx="3706">
                  <c:v>0</c:v>
                </c:pt>
                <c:pt idx="3707">
                  <c:v>9.945000000001869E-3</c:v>
                </c:pt>
                <c:pt idx="3708">
                  <c:v>-0.26854699999999809</c:v>
                </c:pt>
                <c:pt idx="3709">
                  <c:v>-0.43762900000000116</c:v>
                </c:pt>
                <c:pt idx="3710">
                  <c:v>-0.29838099999999912</c:v>
                </c:pt>
                <c:pt idx="3711">
                  <c:v>-0.16908300000000054</c:v>
                </c:pt>
                <c:pt idx="3712">
                  <c:v>9.945000000001869E-3</c:v>
                </c:pt>
                <c:pt idx="3713">
                  <c:v>6.9625999999999522E-2</c:v>
                </c:pt>
                <c:pt idx="3714">
                  <c:v>-0.19892100000000568</c:v>
                </c:pt>
                <c:pt idx="3715">
                  <c:v>0</c:v>
                </c:pt>
                <c:pt idx="3716">
                  <c:v>-0.12929899999999606</c:v>
                </c:pt>
                <c:pt idx="3717">
                  <c:v>-9.9460000000000548E-2</c:v>
                </c:pt>
                <c:pt idx="3718">
                  <c:v>-9.9460000000000548E-2</c:v>
                </c:pt>
                <c:pt idx="3719">
                  <c:v>-0.38789699999999527</c:v>
                </c:pt>
                <c:pt idx="3720">
                  <c:v>-0.15913800000000577</c:v>
                </c:pt>
                <c:pt idx="3721">
                  <c:v>0</c:v>
                </c:pt>
                <c:pt idx="3722">
                  <c:v>1.9893000000003269E-2</c:v>
                </c:pt>
                <c:pt idx="3723">
                  <c:v>-0.16908300000000054</c:v>
                </c:pt>
                <c:pt idx="3724">
                  <c:v>-0.81558300000000372</c:v>
                </c:pt>
                <c:pt idx="3725">
                  <c:v>0.3381689999999935</c:v>
                </c:pt>
                <c:pt idx="3726">
                  <c:v>-9.9449999999947636E-3</c:v>
                </c:pt>
                <c:pt idx="3727">
                  <c:v>-0.29838199999999659</c:v>
                </c:pt>
                <c:pt idx="3728">
                  <c:v>-0.42768099999999976</c:v>
                </c:pt>
                <c:pt idx="3729">
                  <c:v>-3.9782999999999902E-2</c:v>
                </c:pt>
                <c:pt idx="3730">
                  <c:v>-0.89514899999999642</c:v>
                </c:pt>
                <c:pt idx="3731">
                  <c:v>0.73601200000000233</c:v>
                </c:pt>
                <c:pt idx="3732">
                  <c:v>-0.27848799999999585</c:v>
                </c:pt>
                <c:pt idx="3733">
                  <c:v>0.59676699999999983</c:v>
                </c:pt>
                <c:pt idx="3734">
                  <c:v>-0.5967679999999973</c:v>
                </c:pt>
                <c:pt idx="3735">
                  <c:v>-0.1889759999999967</c:v>
                </c:pt>
                <c:pt idx="3736">
                  <c:v>-0.42768099999999976</c:v>
                </c:pt>
                <c:pt idx="3737">
                  <c:v>-0.24865299999999735</c:v>
                </c:pt>
                <c:pt idx="3738">
                  <c:v>0.28843700000000183</c:v>
                </c:pt>
                <c:pt idx="3739">
                  <c:v>0.60671200000000169</c:v>
                </c:pt>
                <c:pt idx="3740">
                  <c:v>0.29838499999999613</c:v>
                </c:pt>
                <c:pt idx="3741">
                  <c:v>-0.22876399999999819</c:v>
                </c:pt>
                <c:pt idx="3742">
                  <c:v>-0.12929900000000316</c:v>
                </c:pt>
                <c:pt idx="3743">
                  <c:v>0.28843700000000183</c:v>
                </c:pt>
                <c:pt idx="3744">
                  <c:v>0.2983820000000037</c:v>
                </c:pt>
                <c:pt idx="3745">
                  <c:v>-0.28843700000000183</c:v>
                </c:pt>
                <c:pt idx="3746">
                  <c:v>0.34811400000000248</c:v>
                </c:pt>
                <c:pt idx="3747">
                  <c:v>-0.12929899999999606</c:v>
                </c:pt>
                <c:pt idx="3748">
                  <c:v>0.17903100000000194</c:v>
                </c:pt>
                <c:pt idx="3749">
                  <c:v>0.53709099999999665</c:v>
                </c:pt>
                <c:pt idx="3750">
                  <c:v>-0.30832700000000557</c:v>
                </c:pt>
                <c:pt idx="3751">
                  <c:v>0.39784300000000172</c:v>
                </c:pt>
                <c:pt idx="3752">
                  <c:v>-0.34811399999999537</c:v>
                </c:pt>
                <c:pt idx="3753">
                  <c:v>-0.59676699999999983</c:v>
                </c:pt>
                <c:pt idx="3754">
                  <c:v>7.9570000000003915E-2</c:v>
                </c:pt>
                <c:pt idx="3755">
                  <c:v>-0.33816900000000061</c:v>
                </c:pt>
                <c:pt idx="3756">
                  <c:v>0</c:v>
                </c:pt>
                <c:pt idx="3757">
                  <c:v>-0.24864900000000034</c:v>
                </c:pt>
                <c:pt idx="3758">
                  <c:v>-0.44757499999999339</c:v>
                </c:pt>
                <c:pt idx="3759">
                  <c:v>0.41773600000000499</c:v>
                </c:pt>
                <c:pt idx="3760">
                  <c:v>0.14919300000000391</c:v>
                </c:pt>
                <c:pt idx="3761">
                  <c:v>0.20886600000000044</c:v>
                </c:pt>
                <c:pt idx="3762">
                  <c:v>-0.27849199999999996</c:v>
                </c:pt>
                <c:pt idx="3763">
                  <c:v>-0.61666099999999346</c:v>
                </c:pt>
                <c:pt idx="3764">
                  <c:v>1.094069999999995</c:v>
                </c:pt>
                <c:pt idx="3765">
                  <c:v>-0.43763000000000574</c:v>
                </c:pt>
                <c:pt idx="3766">
                  <c:v>-0.29838199999999659</c:v>
                </c:pt>
                <c:pt idx="3767">
                  <c:v>-5.9676999999993541E-2</c:v>
                </c:pt>
                <c:pt idx="3768">
                  <c:v>0.22876000000000118</c:v>
                </c:pt>
                <c:pt idx="3769">
                  <c:v>0.2983820000000037</c:v>
                </c:pt>
                <c:pt idx="3770">
                  <c:v>-1.9889999999996633E-2</c:v>
                </c:pt>
                <c:pt idx="3771">
                  <c:v>0.28843699999999473</c:v>
                </c:pt>
                <c:pt idx="3772">
                  <c:v>0.51719699999999591</c:v>
                </c:pt>
                <c:pt idx="3773">
                  <c:v>-9.9460999999998023E-2</c:v>
                </c:pt>
                <c:pt idx="3774">
                  <c:v>-8.9511999999999148E-2</c:v>
                </c:pt>
                <c:pt idx="3775">
                  <c:v>-0.29838199999999659</c:v>
                </c:pt>
                <c:pt idx="3776">
                  <c:v>-1.9892999999996164E-2</c:v>
                </c:pt>
                <c:pt idx="3777">
                  <c:v>-3.9783999999997377E-2</c:v>
                </c:pt>
                <c:pt idx="3778">
                  <c:v>0</c:v>
                </c:pt>
                <c:pt idx="3779">
                  <c:v>2.9837999999998033E-2</c:v>
                </c:pt>
                <c:pt idx="3780">
                  <c:v>-1.9888999999999157E-2</c:v>
                </c:pt>
                <c:pt idx="3781">
                  <c:v>0.13924800000000204</c:v>
                </c:pt>
                <c:pt idx="3782">
                  <c:v>-7.9567000000004384E-2</c:v>
                </c:pt>
                <c:pt idx="3783">
                  <c:v>9.9460999999998023E-2</c:v>
                </c:pt>
                <c:pt idx="3784">
                  <c:v>-1.2830470000000034</c:v>
                </c:pt>
                <c:pt idx="3785">
                  <c:v>0.39784699999999873</c:v>
                </c:pt>
                <c:pt idx="3786">
                  <c:v>-4.9733000000003358E-2</c:v>
                </c:pt>
                <c:pt idx="3787">
                  <c:v>0.40779099999999602</c:v>
                </c:pt>
                <c:pt idx="3788">
                  <c:v>9.9460999999998023E-2</c:v>
                </c:pt>
                <c:pt idx="3789">
                  <c:v>0.15913400000000166</c:v>
                </c:pt>
                <c:pt idx="3790">
                  <c:v>-0.13924399999999792</c:v>
                </c:pt>
                <c:pt idx="3791">
                  <c:v>0.21881499999999932</c:v>
                </c:pt>
                <c:pt idx="3792">
                  <c:v>-9.9459999999993443E-2</c:v>
                </c:pt>
                <c:pt idx="3793">
                  <c:v>-0.29838600000000071</c:v>
                </c:pt>
                <c:pt idx="3794">
                  <c:v>0.33816900000000061</c:v>
                </c:pt>
                <c:pt idx="3795">
                  <c:v>0.32821999999999463</c:v>
                </c:pt>
                <c:pt idx="3796">
                  <c:v>-0.5271410000000003</c:v>
                </c:pt>
                <c:pt idx="3797">
                  <c:v>0.38789799999999985</c:v>
                </c:pt>
                <c:pt idx="3798">
                  <c:v>4.9732000000005883E-2</c:v>
                </c:pt>
                <c:pt idx="3799">
                  <c:v>0.16908300000000054</c:v>
                </c:pt>
                <c:pt idx="3800">
                  <c:v>-0.25859799999999922</c:v>
                </c:pt>
                <c:pt idx="3801">
                  <c:v>0.52714499999999731</c:v>
                </c:pt>
                <c:pt idx="3802">
                  <c:v>-0.26854300000000109</c:v>
                </c:pt>
                <c:pt idx="3803">
                  <c:v>-0.58681899999999843</c:v>
                </c:pt>
                <c:pt idx="3804">
                  <c:v>-0.34811400000000248</c:v>
                </c:pt>
                <c:pt idx="3805">
                  <c:v>0.14919300000000391</c:v>
                </c:pt>
                <c:pt idx="3806">
                  <c:v>-8.9515000000005784E-2</c:v>
                </c:pt>
                <c:pt idx="3807">
                  <c:v>-0.38789700000000238</c:v>
                </c:pt>
                <c:pt idx="3808">
                  <c:v>7.956999999999681E-2</c:v>
                </c:pt>
                <c:pt idx="3809">
                  <c:v>-0.31827499999999986</c:v>
                </c:pt>
                <c:pt idx="3810">
                  <c:v>0.61666100000000057</c:v>
                </c:pt>
                <c:pt idx="3811">
                  <c:v>0.19892099999999857</c:v>
                </c:pt>
                <c:pt idx="3812">
                  <c:v>0.11935499999999877</c:v>
                </c:pt>
                <c:pt idx="3813">
                  <c:v>9.9460999999998023E-2</c:v>
                </c:pt>
                <c:pt idx="3814">
                  <c:v>0.29838199999999659</c:v>
                </c:pt>
                <c:pt idx="3815">
                  <c:v>0.12929899999999606</c:v>
                </c:pt>
                <c:pt idx="3816">
                  <c:v>-0.22876000000000118</c:v>
                </c:pt>
                <c:pt idx="3817">
                  <c:v>8.9514999999998679E-2</c:v>
                </c:pt>
                <c:pt idx="3818">
                  <c:v>0.49730700000000638</c:v>
                </c:pt>
                <c:pt idx="3819">
                  <c:v>-0.16908600000000007</c:v>
                </c:pt>
                <c:pt idx="3820">
                  <c:v>-0.30832699999999846</c:v>
                </c:pt>
                <c:pt idx="3821">
                  <c:v>0.15913799999999867</c:v>
                </c:pt>
                <c:pt idx="3822">
                  <c:v>-0.69622800000000495</c:v>
                </c:pt>
                <c:pt idx="3823">
                  <c:v>0.38789799999999985</c:v>
                </c:pt>
                <c:pt idx="3824">
                  <c:v>-0.55698399999999992</c:v>
                </c:pt>
                <c:pt idx="3825">
                  <c:v>-4.9728000000001771E-2</c:v>
                </c:pt>
                <c:pt idx="3826">
                  <c:v>9.9465000000002135E-2</c:v>
                </c:pt>
                <c:pt idx="3827">
                  <c:v>-1.9892999999996164E-2</c:v>
                </c:pt>
                <c:pt idx="3828">
                  <c:v>0.21881400000000184</c:v>
                </c:pt>
                <c:pt idx="3829">
                  <c:v>0.56692899999999469</c:v>
                </c:pt>
                <c:pt idx="3830">
                  <c:v>-0.15913799999999867</c:v>
                </c:pt>
                <c:pt idx="3831">
                  <c:v>-0.11935000000000429</c:v>
                </c:pt>
                <c:pt idx="3832">
                  <c:v>0.25859799999999922</c:v>
                </c:pt>
                <c:pt idx="3833">
                  <c:v>-1.9894000000000744E-2</c:v>
                </c:pt>
                <c:pt idx="3834">
                  <c:v>0.35805899999999724</c:v>
                </c:pt>
                <c:pt idx="3835">
                  <c:v>0.25859799999999922</c:v>
                </c:pt>
                <c:pt idx="3836">
                  <c:v>0.12930000000000064</c:v>
                </c:pt>
                <c:pt idx="3837">
                  <c:v>5.9677000000000646E-2</c:v>
                </c:pt>
                <c:pt idx="3838">
                  <c:v>-0.4475750000000005</c:v>
                </c:pt>
                <c:pt idx="3839">
                  <c:v>-3.9782999999999902E-2</c:v>
                </c:pt>
                <c:pt idx="3840">
                  <c:v>-0.1889759999999967</c:v>
                </c:pt>
                <c:pt idx="3841">
                  <c:v>0.81558199999999914</c:v>
                </c:pt>
                <c:pt idx="3842">
                  <c:v>0.19892500000000268</c:v>
                </c:pt>
                <c:pt idx="3843">
                  <c:v>-9.9460000000000548E-2</c:v>
                </c:pt>
                <c:pt idx="3844">
                  <c:v>-9.9460000000000548E-2</c:v>
                </c:pt>
                <c:pt idx="3845">
                  <c:v>-0.24865299999999735</c:v>
                </c:pt>
                <c:pt idx="3846">
                  <c:v>-1.1935349999999971</c:v>
                </c:pt>
                <c:pt idx="3847">
                  <c:v>-8.951600000000326E-2</c:v>
                </c:pt>
                <c:pt idx="3848">
                  <c:v>-0.13924800000000204</c:v>
                </c:pt>
                <c:pt idx="3849">
                  <c:v>0.60671200000000169</c:v>
                </c:pt>
                <c:pt idx="3850">
                  <c:v>-8.9515000000005784E-2</c:v>
                </c:pt>
                <c:pt idx="3851">
                  <c:v>0.15913699999999409</c:v>
                </c:pt>
                <c:pt idx="3852">
                  <c:v>0</c:v>
                </c:pt>
                <c:pt idx="3853">
                  <c:v>0.45752000000000237</c:v>
                </c:pt>
                <c:pt idx="3854">
                  <c:v>-0.4575230000000019</c:v>
                </c:pt>
                <c:pt idx="3855">
                  <c:v>-0.27849199999999996</c:v>
                </c:pt>
                <c:pt idx="3856">
                  <c:v>0.1889759999999967</c:v>
                </c:pt>
                <c:pt idx="3857">
                  <c:v>-0.4973059999999947</c:v>
                </c:pt>
                <c:pt idx="3858">
                  <c:v>-0.3381650000000036</c:v>
                </c:pt>
                <c:pt idx="3859">
                  <c:v>0.45752000000000237</c:v>
                </c:pt>
                <c:pt idx="3860">
                  <c:v>-9.9460999999998023E-2</c:v>
                </c:pt>
                <c:pt idx="3861">
                  <c:v>0.67633400000000421</c:v>
                </c:pt>
                <c:pt idx="3862">
                  <c:v>-6.9625999999999522E-2</c:v>
                </c:pt>
                <c:pt idx="3863">
                  <c:v>0</c:v>
                </c:pt>
                <c:pt idx="3864">
                  <c:v>0.59676699999999983</c:v>
                </c:pt>
                <c:pt idx="3865">
                  <c:v>-0.11934999999999718</c:v>
                </c:pt>
                <c:pt idx="3866">
                  <c:v>0.18897700000000128</c:v>
                </c:pt>
                <c:pt idx="3867">
                  <c:v>-0.49730300000000227</c:v>
                </c:pt>
                <c:pt idx="3868">
                  <c:v>0.69622800000000495</c:v>
                </c:pt>
                <c:pt idx="3869">
                  <c:v>-0.31827599999999734</c:v>
                </c:pt>
                <c:pt idx="3870">
                  <c:v>0.25859799999999922</c:v>
                </c:pt>
                <c:pt idx="3871">
                  <c:v>0.24865299999999735</c:v>
                </c:pt>
                <c:pt idx="3872">
                  <c:v>-1.9888999999999157E-2</c:v>
                </c:pt>
                <c:pt idx="3873">
                  <c:v>0.20886999999999745</c:v>
                </c:pt>
                <c:pt idx="3874">
                  <c:v>0.30833100000000258</c:v>
                </c:pt>
                <c:pt idx="3875">
                  <c:v>-0.36800399999999911</c:v>
                </c:pt>
                <c:pt idx="3876">
                  <c:v>-0.4973059999999947</c:v>
                </c:pt>
                <c:pt idx="3877">
                  <c:v>-0.2585990000000038</c:v>
                </c:pt>
                <c:pt idx="3878">
                  <c:v>6.962199999999541E-2</c:v>
                </c:pt>
                <c:pt idx="3879">
                  <c:v>0.31827499999999986</c:v>
                </c:pt>
                <c:pt idx="3880">
                  <c:v>-0.87525600000000026</c:v>
                </c:pt>
                <c:pt idx="3881">
                  <c:v>-0.40779100000000312</c:v>
                </c:pt>
                <c:pt idx="3882">
                  <c:v>0.40779099999999602</c:v>
                </c:pt>
                <c:pt idx="3883">
                  <c:v>0.31827900000000398</c:v>
                </c:pt>
                <c:pt idx="3884">
                  <c:v>-9.9461000000005129E-2</c:v>
                </c:pt>
                <c:pt idx="3885">
                  <c:v>-0.62660599999999533</c:v>
                </c:pt>
                <c:pt idx="3886">
                  <c:v>0.23870800000000258</c:v>
                </c:pt>
                <c:pt idx="3887">
                  <c:v>0.54703500000000105</c:v>
                </c:pt>
                <c:pt idx="3888">
                  <c:v>0</c:v>
                </c:pt>
                <c:pt idx="3889">
                  <c:v>-0.12929900000000316</c:v>
                </c:pt>
                <c:pt idx="3890">
                  <c:v>9.9490000000059808E-3</c:v>
                </c:pt>
                <c:pt idx="3891">
                  <c:v>-0.14919300000000391</c:v>
                </c:pt>
                <c:pt idx="3892">
                  <c:v>-0.29838199999999659</c:v>
                </c:pt>
                <c:pt idx="3893">
                  <c:v>0.49730699999999928</c:v>
                </c:pt>
                <c:pt idx="3894">
                  <c:v>-0.28843700000000183</c:v>
                </c:pt>
                <c:pt idx="3895">
                  <c:v>-2.9837999999998033E-2</c:v>
                </c:pt>
                <c:pt idx="3896">
                  <c:v>-0.14919199999999933</c:v>
                </c:pt>
                <c:pt idx="3897">
                  <c:v>9.9460000000000548E-2</c:v>
                </c:pt>
                <c:pt idx="3898">
                  <c:v>0.56692799999999721</c:v>
                </c:pt>
                <c:pt idx="3899">
                  <c:v>-0.10940599999999989</c:v>
                </c:pt>
                <c:pt idx="3900">
                  <c:v>-0.33816900000000061</c:v>
                </c:pt>
                <c:pt idx="3901">
                  <c:v>0.24864900000000034</c:v>
                </c:pt>
                <c:pt idx="3902">
                  <c:v>0.29838600000000071</c:v>
                </c:pt>
                <c:pt idx="3903">
                  <c:v>0.19892200000000315</c:v>
                </c:pt>
                <c:pt idx="3904">
                  <c:v>-0.79568899999999587</c:v>
                </c:pt>
                <c:pt idx="3905">
                  <c:v>-0.44757400000000302</c:v>
                </c:pt>
                <c:pt idx="3906">
                  <c:v>-0.33816900000000061</c:v>
                </c:pt>
                <c:pt idx="3907">
                  <c:v>0.74595999999999663</c:v>
                </c:pt>
                <c:pt idx="3908">
                  <c:v>-6.9625000000002046E-2</c:v>
                </c:pt>
                <c:pt idx="3909">
                  <c:v>-4.9731999999998777E-2</c:v>
                </c:pt>
                <c:pt idx="3910">
                  <c:v>0.44757899999999751</c:v>
                </c:pt>
                <c:pt idx="3911">
                  <c:v>0.20887000000000455</c:v>
                </c:pt>
                <c:pt idx="3912">
                  <c:v>0.109410000000004</c:v>
                </c:pt>
                <c:pt idx="3913">
                  <c:v>-0.64649599999999907</c:v>
                </c:pt>
                <c:pt idx="3914">
                  <c:v>0.25860199999999622</c:v>
                </c:pt>
                <c:pt idx="3915">
                  <c:v>-0.51719600000000554</c:v>
                </c:pt>
                <c:pt idx="3916">
                  <c:v>0.24865300000000445</c:v>
                </c:pt>
                <c:pt idx="3917">
                  <c:v>-0.46746900000000124</c:v>
                </c:pt>
                <c:pt idx="3918">
                  <c:v>0.63654999999999973</c:v>
                </c:pt>
                <c:pt idx="3919">
                  <c:v>0.11935400000000129</c:v>
                </c:pt>
                <c:pt idx="3920">
                  <c:v>0.24865400000000193</c:v>
                </c:pt>
                <c:pt idx="3921">
                  <c:v>-0.4475750000000005</c:v>
                </c:pt>
                <c:pt idx="3922">
                  <c:v>0.49730699999999928</c:v>
                </c:pt>
                <c:pt idx="3923">
                  <c:v>-0.65644400000000047</c:v>
                </c:pt>
                <c:pt idx="3924">
                  <c:v>-0.65644400000000047</c:v>
                </c:pt>
                <c:pt idx="3925">
                  <c:v>0.17903100000000194</c:v>
                </c:pt>
                <c:pt idx="3926">
                  <c:v>-0.59676699999999983</c:v>
                </c:pt>
                <c:pt idx="3927">
                  <c:v>0.41773599999999789</c:v>
                </c:pt>
                <c:pt idx="3928">
                  <c:v>-0.417740000000002</c:v>
                </c:pt>
                <c:pt idx="3929">
                  <c:v>-0.24865299999999735</c:v>
                </c:pt>
                <c:pt idx="3930">
                  <c:v>0</c:v>
                </c:pt>
                <c:pt idx="3931">
                  <c:v>0.11935500000000587</c:v>
                </c:pt>
                <c:pt idx="3932">
                  <c:v>0.13924399999999792</c:v>
                </c:pt>
                <c:pt idx="3933">
                  <c:v>-0.27848800000000296</c:v>
                </c:pt>
                <c:pt idx="3934">
                  <c:v>-0.19892099999999857</c:v>
                </c:pt>
                <c:pt idx="3935">
                  <c:v>0.34811400000000248</c:v>
                </c:pt>
                <c:pt idx="3936">
                  <c:v>5.9677000000000646E-2</c:v>
                </c:pt>
                <c:pt idx="3937">
                  <c:v>-0.45752299999999479</c:v>
                </c:pt>
                <c:pt idx="3938">
                  <c:v>0.57687400000000366</c:v>
                </c:pt>
                <c:pt idx="3939">
                  <c:v>9.9460000000000548E-2</c:v>
                </c:pt>
                <c:pt idx="3940">
                  <c:v>-7.9566999999997279E-2</c:v>
                </c:pt>
                <c:pt idx="3941">
                  <c:v>0</c:v>
                </c:pt>
                <c:pt idx="3942">
                  <c:v>-0.19892500000000268</c:v>
                </c:pt>
                <c:pt idx="3943">
                  <c:v>0.31827600000000444</c:v>
                </c:pt>
                <c:pt idx="3944">
                  <c:v>-0.1889759999999967</c:v>
                </c:pt>
                <c:pt idx="3945">
                  <c:v>0.22875999999999408</c:v>
                </c:pt>
                <c:pt idx="3946">
                  <c:v>-0.14919199999999933</c:v>
                </c:pt>
                <c:pt idx="3947">
                  <c:v>0.62660599999999533</c:v>
                </c:pt>
                <c:pt idx="3948">
                  <c:v>-0.59676299999999571</c:v>
                </c:pt>
                <c:pt idx="3949">
                  <c:v>9.9460999999998023E-2</c:v>
                </c:pt>
                <c:pt idx="3950">
                  <c:v>-0.24865299999999735</c:v>
                </c:pt>
                <c:pt idx="3951">
                  <c:v>4.9731999999998777E-2</c:v>
                </c:pt>
                <c:pt idx="3952">
                  <c:v>0.1889759999999967</c:v>
                </c:pt>
                <c:pt idx="3953">
                  <c:v>9.9460999999998023E-2</c:v>
                </c:pt>
                <c:pt idx="3954">
                  <c:v>-0.57687800000000067</c:v>
                </c:pt>
                <c:pt idx="3955">
                  <c:v>-8.951600000000326E-2</c:v>
                </c:pt>
                <c:pt idx="3956">
                  <c:v>0.48735900000000498</c:v>
                </c:pt>
                <c:pt idx="3957">
                  <c:v>4.9729000000006351E-2</c:v>
                </c:pt>
                <c:pt idx="3958">
                  <c:v>0.14918899999999979</c:v>
                </c:pt>
                <c:pt idx="3959">
                  <c:v>-7.9565999999999804E-2</c:v>
                </c:pt>
                <c:pt idx="3960">
                  <c:v>-0.25859799999999922</c:v>
                </c:pt>
                <c:pt idx="3961">
                  <c:v>0.29838499999999613</c:v>
                </c:pt>
                <c:pt idx="3962">
                  <c:v>2.9838999999995508E-2</c:v>
                </c:pt>
                <c:pt idx="3963">
                  <c:v>-8.9515999999996154E-2</c:v>
                </c:pt>
                <c:pt idx="3964">
                  <c:v>0.19892199999999605</c:v>
                </c:pt>
                <c:pt idx="3965">
                  <c:v>-0.15913799999999867</c:v>
                </c:pt>
                <c:pt idx="3966">
                  <c:v>-0.1094099999999969</c:v>
                </c:pt>
                <c:pt idx="3967">
                  <c:v>0.31827499999999986</c:v>
                </c:pt>
                <c:pt idx="3968">
                  <c:v>2.9837999999998033E-2</c:v>
                </c:pt>
                <c:pt idx="3969">
                  <c:v>0.52714500000000442</c:v>
                </c:pt>
                <c:pt idx="3970">
                  <c:v>-0.64649599999999907</c:v>
                </c:pt>
                <c:pt idx="3971">
                  <c:v>0.12929999999999353</c:v>
                </c:pt>
                <c:pt idx="3972">
                  <c:v>-0.19892199999999605</c:v>
                </c:pt>
                <c:pt idx="3973">
                  <c:v>0.83547599999999989</c:v>
                </c:pt>
                <c:pt idx="3974">
                  <c:v>-0.44757899999999751</c:v>
                </c:pt>
                <c:pt idx="3975">
                  <c:v>0.73601100000000486</c:v>
                </c:pt>
                <c:pt idx="3976">
                  <c:v>-0.85536200000000662</c:v>
                </c:pt>
                <c:pt idx="3977">
                  <c:v>0</c:v>
                </c:pt>
                <c:pt idx="3978">
                  <c:v>-0.70617299999999972</c:v>
                </c:pt>
                <c:pt idx="3979">
                  <c:v>-0.12929900000000316</c:v>
                </c:pt>
                <c:pt idx="3980">
                  <c:v>-0.53709100000000376</c:v>
                </c:pt>
                <c:pt idx="3981">
                  <c:v>-0.26854699999999809</c:v>
                </c:pt>
                <c:pt idx="3982">
                  <c:v>0.65644500000000505</c:v>
                </c:pt>
                <c:pt idx="3983">
                  <c:v>0.21881499999999932</c:v>
                </c:pt>
                <c:pt idx="3984">
                  <c:v>-0.74596000000000373</c:v>
                </c:pt>
                <c:pt idx="3985">
                  <c:v>0.46746799999999666</c:v>
                </c:pt>
                <c:pt idx="3986">
                  <c:v>-0.21881100000000231</c:v>
                </c:pt>
                <c:pt idx="3987">
                  <c:v>0.29838500000000323</c:v>
                </c:pt>
                <c:pt idx="3988">
                  <c:v>0.58682299999999543</c:v>
                </c:pt>
                <c:pt idx="3989">
                  <c:v>0.43763000000000574</c:v>
                </c:pt>
                <c:pt idx="3990">
                  <c:v>-0.13924399999999792</c:v>
                </c:pt>
                <c:pt idx="3991">
                  <c:v>-0.44757400000000302</c:v>
                </c:pt>
                <c:pt idx="3992">
                  <c:v>0.29838199999999659</c:v>
                </c:pt>
                <c:pt idx="3993">
                  <c:v>0.1889759999999967</c:v>
                </c:pt>
                <c:pt idx="3994">
                  <c:v>9.945000000001869E-3</c:v>
                </c:pt>
                <c:pt idx="3995">
                  <c:v>-0.71612199999999859</c:v>
                </c:pt>
                <c:pt idx="3996">
                  <c:v>0.29838600000000071</c:v>
                </c:pt>
                <c:pt idx="3997">
                  <c:v>-0.19892500000000268</c:v>
                </c:pt>
                <c:pt idx="3998">
                  <c:v>-0.61665699999999646</c:v>
                </c:pt>
                <c:pt idx="3999">
                  <c:v>-0.28843700000000183</c:v>
                </c:pt>
                <c:pt idx="4000">
                  <c:v>-0.4873579999999933</c:v>
                </c:pt>
                <c:pt idx="4001">
                  <c:v>0.5967679999999973</c:v>
                </c:pt>
                <c:pt idx="4002">
                  <c:v>0.27849199999999996</c:v>
                </c:pt>
                <c:pt idx="4003">
                  <c:v>0.65644400000000047</c:v>
                </c:pt>
                <c:pt idx="4004">
                  <c:v>-0.16908300000000054</c:v>
                </c:pt>
                <c:pt idx="4005">
                  <c:v>4.9727999999994665E-2</c:v>
                </c:pt>
                <c:pt idx="4006">
                  <c:v>-0.39784600000000125</c:v>
                </c:pt>
                <c:pt idx="4007">
                  <c:v>-0.46746900000000124</c:v>
                </c:pt>
                <c:pt idx="4008">
                  <c:v>0.21881100000000231</c:v>
                </c:pt>
                <c:pt idx="4009">
                  <c:v>0.46746499999999713</c:v>
                </c:pt>
                <c:pt idx="4010">
                  <c:v>-6.962199999999541E-2</c:v>
                </c:pt>
                <c:pt idx="4011">
                  <c:v>0.32822000000000173</c:v>
                </c:pt>
                <c:pt idx="4012">
                  <c:v>0.1491929999999968</c:v>
                </c:pt>
                <c:pt idx="4013">
                  <c:v>-2.9839000000002613E-2</c:v>
                </c:pt>
                <c:pt idx="4014">
                  <c:v>6.9625999999999522E-2</c:v>
                </c:pt>
                <c:pt idx="4015">
                  <c:v>0.44757900000000461</c:v>
                </c:pt>
                <c:pt idx="4016">
                  <c:v>-0.65644499999999795</c:v>
                </c:pt>
                <c:pt idx="4017">
                  <c:v>-2.9839000000002613E-2</c:v>
                </c:pt>
                <c:pt idx="4018">
                  <c:v>2.9839000000002613E-2</c:v>
                </c:pt>
                <c:pt idx="4019">
                  <c:v>-0.43762900000000116</c:v>
                </c:pt>
                <c:pt idx="4020">
                  <c:v>-1.760464000000006</c:v>
                </c:pt>
                <c:pt idx="4021">
                  <c:v>0</c:v>
                </c:pt>
                <c:pt idx="4022">
                  <c:v>-0.28844099999999884</c:v>
                </c:pt>
                <c:pt idx="4023">
                  <c:v>-9.9460999999998023E-2</c:v>
                </c:pt>
                <c:pt idx="4024">
                  <c:v>-0.68628300000000309</c:v>
                </c:pt>
                <c:pt idx="4025">
                  <c:v>0.62660599999999533</c:v>
                </c:pt>
                <c:pt idx="4026">
                  <c:v>0.29838199999999659</c:v>
                </c:pt>
                <c:pt idx="4027">
                  <c:v>0.54703599999999852</c:v>
                </c:pt>
                <c:pt idx="4028">
                  <c:v>0.5967679999999973</c:v>
                </c:pt>
                <c:pt idx="4029">
                  <c:v>-2.9838999999995508E-2</c:v>
                </c:pt>
                <c:pt idx="4030">
                  <c:v>-0.30832600000000099</c:v>
                </c:pt>
                <c:pt idx="4031">
                  <c:v>-0.34811400000000248</c:v>
                </c:pt>
                <c:pt idx="4032">
                  <c:v>-9.9460000000000548E-2</c:v>
                </c:pt>
                <c:pt idx="4033">
                  <c:v>-0.36800800000000322</c:v>
                </c:pt>
                <c:pt idx="4034">
                  <c:v>0.90509399999999829</c:v>
                </c:pt>
                <c:pt idx="4035">
                  <c:v>0.84542100000000175</c:v>
                </c:pt>
                <c:pt idx="4036">
                  <c:v>-0.28843699999999473</c:v>
                </c:pt>
                <c:pt idx="4037">
                  <c:v>0.11935399999999419</c:v>
                </c:pt>
                <c:pt idx="4038">
                  <c:v>-0.11935499999999877</c:v>
                </c:pt>
                <c:pt idx="4039">
                  <c:v>-0.25859799999999922</c:v>
                </c:pt>
                <c:pt idx="4040">
                  <c:v>0.59676400000000029</c:v>
                </c:pt>
                <c:pt idx="4041">
                  <c:v>-0.84541700000000475</c:v>
                </c:pt>
                <c:pt idx="4042">
                  <c:v>1.4123459999999994</c:v>
                </c:pt>
                <c:pt idx="4043">
                  <c:v>-0.17903199999999941</c:v>
                </c:pt>
                <c:pt idx="4044">
                  <c:v>0.42768500000000387</c:v>
                </c:pt>
                <c:pt idx="4045">
                  <c:v>-0.74595599999999962</c:v>
                </c:pt>
                <c:pt idx="4046">
                  <c:v>0.32821999999999463</c:v>
                </c:pt>
                <c:pt idx="4047">
                  <c:v>-0.12929899999999606</c:v>
                </c:pt>
                <c:pt idx="4048">
                  <c:v>0.24865299999999735</c:v>
                </c:pt>
                <c:pt idx="4049">
                  <c:v>0.7956880000000055</c:v>
                </c:pt>
                <c:pt idx="4050">
                  <c:v>-0.50725200000000115</c:v>
                </c:pt>
                <c:pt idx="4051">
                  <c:v>-4.9731999999998777E-2</c:v>
                </c:pt>
                <c:pt idx="4052">
                  <c:v>0.29838099999999912</c:v>
                </c:pt>
                <c:pt idx="4053">
                  <c:v>7.9571000000001391E-2</c:v>
                </c:pt>
                <c:pt idx="4054">
                  <c:v>-0.29838600000000071</c:v>
                </c:pt>
                <c:pt idx="4055">
                  <c:v>-0.12929900000000316</c:v>
                </c:pt>
                <c:pt idx="4056">
                  <c:v>-0.59676800000000441</c:v>
                </c:pt>
                <c:pt idx="4057">
                  <c:v>2.9834999999998502E-2</c:v>
                </c:pt>
                <c:pt idx="4058">
                  <c:v>0.31827600000000444</c:v>
                </c:pt>
                <c:pt idx="4059">
                  <c:v>0.19892099999999857</c:v>
                </c:pt>
                <c:pt idx="4060">
                  <c:v>0.28843700000000183</c:v>
                </c:pt>
                <c:pt idx="4061">
                  <c:v>2.9838000000005138E-2</c:v>
                </c:pt>
                <c:pt idx="4062">
                  <c:v>-0.55698399999999992</c:v>
                </c:pt>
                <c:pt idx="4063">
                  <c:v>0.23870800000000258</c:v>
                </c:pt>
                <c:pt idx="4064">
                  <c:v>0.34811399999999537</c:v>
                </c:pt>
                <c:pt idx="4065">
                  <c:v>0.23870399999999847</c:v>
                </c:pt>
                <c:pt idx="4066">
                  <c:v>-0.59676300000000282</c:v>
                </c:pt>
                <c:pt idx="4067">
                  <c:v>-0.13924800000000204</c:v>
                </c:pt>
                <c:pt idx="4068">
                  <c:v>-0.29838500000000323</c:v>
                </c:pt>
                <c:pt idx="4069">
                  <c:v>0.42768499999999676</c:v>
                </c:pt>
                <c:pt idx="4070">
                  <c:v>0.79568900000000298</c:v>
                </c:pt>
                <c:pt idx="4071">
                  <c:v>1.0443379999999962</c:v>
                </c:pt>
                <c:pt idx="4072">
                  <c:v>0.68628300000000309</c:v>
                </c:pt>
                <c:pt idx="4073">
                  <c:v>-0.73601100000000486</c:v>
                </c:pt>
                <c:pt idx="4074">
                  <c:v>6.9622000000002515E-2</c:v>
                </c:pt>
                <c:pt idx="4075">
                  <c:v>8.951600000000326E-2</c:v>
                </c:pt>
                <c:pt idx="4076">
                  <c:v>0.30833099999999547</c:v>
                </c:pt>
                <c:pt idx="4077">
                  <c:v>-0.85536600000000362</c:v>
                </c:pt>
                <c:pt idx="4078">
                  <c:v>0.49730300000000227</c:v>
                </c:pt>
                <c:pt idx="4079">
                  <c:v>0.21881499999999932</c:v>
                </c:pt>
                <c:pt idx="4080">
                  <c:v>-0.79568900000000298</c:v>
                </c:pt>
                <c:pt idx="4081">
                  <c:v>0.84542100000000175</c:v>
                </c:pt>
                <c:pt idx="4082">
                  <c:v>0.43762599999999452</c:v>
                </c:pt>
                <c:pt idx="4083">
                  <c:v>0.4475750000000005</c:v>
                </c:pt>
                <c:pt idx="4084">
                  <c:v>-4.9728999999999246E-2</c:v>
                </c:pt>
                <c:pt idx="4085">
                  <c:v>0.18897700000000128</c:v>
                </c:pt>
                <c:pt idx="4086">
                  <c:v>-0.29838099999999912</c:v>
                </c:pt>
                <c:pt idx="4087">
                  <c:v>0.79568899999999587</c:v>
                </c:pt>
                <c:pt idx="4088">
                  <c:v>-1.2631569999999996</c:v>
                </c:pt>
                <c:pt idx="4089">
                  <c:v>0.20886600000000044</c:v>
                </c:pt>
                <c:pt idx="4090">
                  <c:v>-0.4475750000000005</c:v>
                </c:pt>
                <c:pt idx="4091">
                  <c:v>0.35805899999999724</c:v>
                </c:pt>
                <c:pt idx="4092">
                  <c:v>-0.50724799999999703</c:v>
                </c:pt>
                <c:pt idx="4093">
                  <c:v>0.27848900000000043</c:v>
                </c:pt>
                <c:pt idx="4094">
                  <c:v>0.72606700000000046</c:v>
                </c:pt>
                <c:pt idx="4095">
                  <c:v>0.19892199999999605</c:v>
                </c:pt>
                <c:pt idx="4096">
                  <c:v>-0.82553099999999802</c:v>
                </c:pt>
                <c:pt idx="4097">
                  <c:v>-0.41773899999999742</c:v>
                </c:pt>
                <c:pt idx="4098">
                  <c:v>-0.11935499999999877</c:v>
                </c:pt>
                <c:pt idx="4099">
                  <c:v>-0.51719599999999843</c:v>
                </c:pt>
                <c:pt idx="4100">
                  <c:v>-0.895150000000001</c:v>
                </c:pt>
                <c:pt idx="4101">
                  <c:v>0.5967679999999973</c:v>
                </c:pt>
                <c:pt idx="4102">
                  <c:v>-0.69622799999999785</c:v>
                </c:pt>
                <c:pt idx="4103">
                  <c:v>0.7956880000000055</c:v>
                </c:pt>
                <c:pt idx="4104">
                  <c:v>0.6464950000000016</c:v>
                </c:pt>
                <c:pt idx="4105">
                  <c:v>0.40779099999999602</c:v>
                </c:pt>
                <c:pt idx="4106">
                  <c:v>-0.13924399999999792</c:v>
                </c:pt>
                <c:pt idx="4107">
                  <c:v>1.0443379999999962</c:v>
                </c:pt>
                <c:pt idx="4108">
                  <c:v>-0.28843700000000183</c:v>
                </c:pt>
                <c:pt idx="4109">
                  <c:v>0.51719699999999591</c:v>
                </c:pt>
                <c:pt idx="4110">
                  <c:v>0.83547299999999325</c:v>
                </c:pt>
                <c:pt idx="4111">
                  <c:v>0.16908300000000054</c:v>
                </c:pt>
                <c:pt idx="4112">
                  <c:v>-0.15913800000000577</c:v>
                </c:pt>
                <c:pt idx="4113">
                  <c:v>-7.9567000000004384E-2</c:v>
                </c:pt>
                <c:pt idx="4114">
                  <c:v>7.9571000000001391E-2</c:v>
                </c:pt>
                <c:pt idx="4115">
                  <c:v>0.62660600000000244</c:v>
                </c:pt>
                <c:pt idx="4116">
                  <c:v>-6.962199999999541E-2</c:v>
                </c:pt>
                <c:pt idx="4117">
                  <c:v>-0.10940599999999989</c:v>
                </c:pt>
                <c:pt idx="4118">
                  <c:v>-0.39784600000000125</c:v>
                </c:pt>
                <c:pt idx="4119">
                  <c:v>0.58681899999999843</c:v>
                </c:pt>
                <c:pt idx="4120">
                  <c:v>-1.4620779999999982</c:v>
                </c:pt>
                <c:pt idx="4121">
                  <c:v>-0.71611700000000411</c:v>
                </c:pt>
                <c:pt idx="4122">
                  <c:v>-1.9893000000003269E-2</c:v>
                </c:pt>
                <c:pt idx="4123">
                  <c:v>-0.109410000000004</c:v>
                </c:pt>
                <c:pt idx="4124">
                  <c:v>0.11935400000000129</c:v>
                </c:pt>
                <c:pt idx="4125">
                  <c:v>0.77579499999999513</c:v>
                </c:pt>
                <c:pt idx="4126">
                  <c:v>0</c:v>
                </c:pt>
                <c:pt idx="4127">
                  <c:v>-0.21881499999999932</c:v>
                </c:pt>
                <c:pt idx="4128">
                  <c:v>-0.74595599999999962</c:v>
                </c:pt>
                <c:pt idx="4129">
                  <c:v>-0.36800399999999911</c:v>
                </c:pt>
                <c:pt idx="4130">
                  <c:v>-9.9460000000000548E-2</c:v>
                </c:pt>
                <c:pt idx="4131">
                  <c:v>0.22875900000000371</c:v>
                </c:pt>
                <c:pt idx="4132">
                  <c:v>-0.22876000000000118</c:v>
                </c:pt>
                <c:pt idx="4133">
                  <c:v>0.10940899999999942</c:v>
                </c:pt>
                <c:pt idx="4134">
                  <c:v>-1.1139669999999953</c:v>
                </c:pt>
                <c:pt idx="4135">
                  <c:v>0.67633400000000421</c:v>
                </c:pt>
                <c:pt idx="4136">
                  <c:v>-1.3924559999999957</c:v>
                </c:pt>
                <c:pt idx="4137">
                  <c:v>-0.71611800000000159</c:v>
                </c:pt>
                <c:pt idx="4138">
                  <c:v>-1.3327779999999976</c:v>
                </c:pt>
                <c:pt idx="4139">
                  <c:v>2.685451999999998</c:v>
                </c:pt>
                <c:pt idx="4140">
                  <c:v>-2.0986290000000025</c:v>
                </c:pt>
                <c:pt idx="4141">
                  <c:v>0.20887000000000455</c:v>
                </c:pt>
                <c:pt idx="4142">
                  <c:v>-2.3273889999999966</c:v>
                </c:pt>
                <c:pt idx="4143">
                  <c:v>-0.50725099999999657</c:v>
                </c:pt>
                <c:pt idx="4144">
                  <c:v>2.645665000000001</c:v>
                </c:pt>
                <c:pt idx="4145">
                  <c:v>-2.1782000000000039</c:v>
                </c:pt>
                <c:pt idx="4146">
                  <c:v>-3.680064999999999</c:v>
                </c:pt>
                <c:pt idx="4147">
                  <c:v>0.89514899999999642</c:v>
                </c:pt>
                <c:pt idx="4148">
                  <c:v>1.0045580000000029</c:v>
                </c:pt>
                <c:pt idx="4149">
                  <c:v>-3.0335649999999958</c:v>
                </c:pt>
                <c:pt idx="4150">
                  <c:v>7.9571000000001391E-2</c:v>
                </c:pt>
                <c:pt idx="4151">
                  <c:v>-0.59676699999999983</c:v>
                </c:pt>
                <c:pt idx="4152">
                  <c:v>0.48736199999999741</c:v>
                </c:pt>
                <c:pt idx="4153">
                  <c:v>0.34811400000000248</c:v>
                </c:pt>
                <c:pt idx="4154">
                  <c:v>-0.74595999999999663</c:v>
                </c:pt>
                <c:pt idx="4155">
                  <c:v>0.29838600000000071</c:v>
                </c:pt>
                <c:pt idx="4156">
                  <c:v>-1.6013230000000007</c:v>
                </c:pt>
                <c:pt idx="4157">
                  <c:v>0.19892099999999857</c:v>
                </c:pt>
                <c:pt idx="4158">
                  <c:v>0.1889759999999967</c:v>
                </c:pt>
                <c:pt idx="4159">
                  <c:v>1.9894000000000744E-2</c:v>
                </c:pt>
                <c:pt idx="4160">
                  <c:v>0.51719699999999591</c:v>
                </c:pt>
                <c:pt idx="4161">
                  <c:v>-1.611266999999998</c:v>
                </c:pt>
                <c:pt idx="4162">
                  <c:v>-9.9460000000000548E-2</c:v>
                </c:pt>
                <c:pt idx="4163">
                  <c:v>0</c:v>
                </c:pt>
                <c:pt idx="4164">
                  <c:v>1.6610030000000009</c:v>
                </c:pt>
                <c:pt idx="4165">
                  <c:v>0.45751900000000489</c:v>
                </c:pt>
                <c:pt idx="4166">
                  <c:v>0.11935399999999419</c:v>
                </c:pt>
                <c:pt idx="4167">
                  <c:v>-1.9394910000000039</c:v>
                </c:pt>
                <c:pt idx="4168">
                  <c:v>-0.76585000000000036</c:v>
                </c:pt>
                <c:pt idx="4169">
                  <c:v>-0.39784600000000125</c:v>
                </c:pt>
                <c:pt idx="4170">
                  <c:v>-0.1491929999999968</c:v>
                </c:pt>
                <c:pt idx="4171">
                  <c:v>-0.75590199999999896</c:v>
                </c:pt>
                <c:pt idx="4172">
                  <c:v>6.9622000000002515E-2</c:v>
                </c:pt>
                <c:pt idx="4173">
                  <c:v>0.24865400000000193</c:v>
                </c:pt>
                <c:pt idx="4174">
                  <c:v>-0.2685470000000052</c:v>
                </c:pt>
                <c:pt idx="4175">
                  <c:v>1.651057999999999</c:v>
                </c:pt>
                <c:pt idx="4176">
                  <c:v>-0.6763339999999971</c:v>
                </c:pt>
                <c:pt idx="4177">
                  <c:v>-1.7107270000000057</c:v>
                </c:pt>
                <c:pt idx="4178">
                  <c:v>-0.74595599999999962</c:v>
                </c:pt>
                <c:pt idx="4179">
                  <c:v>-1.3128859999999989</c:v>
                </c:pt>
                <c:pt idx="4180">
                  <c:v>0.53708999999999918</c:v>
                </c:pt>
                <c:pt idx="4181">
                  <c:v>0.52714600000000189</c:v>
                </c:pt>
                <c:pt idx="4182">
                  <c:v>0.2983820000000037</c:v>
                </c:pt>
                <c:pt idx="4183">
                  <c:v>1.1438030000000055</c:v>
                </c:pt>
                <c:pt idx="4184">
                  <c:v>0.65644399999999337</c:v>
                </c:pt>
                <c:pt idx="4185">
                  <c:v>5.9677000000000646E-2</c:v>
                </c:pt>
                <c:pt idx="4186">
                  <c:v>1.0244479999999996</c:v>
                </c:pt>
                <c:pt idx="4187">
                  <c:v>-0.4873580000000004</c:v>
                </c:pt>
                <c:pt idx="4188">
                  <c:v>-0.44757400000000302</c:v>
                </c:pt>
                <c:pt idx="4189">
                  <c:v>0.50725199999999404</c:v>
                </c:pt>
                <c:pt idx="4190">
                  <c:v>1.0045590000000004</c:v>
                </c:pt>
                <c:pt idx="4191">
                  <c:v>0.22876000000000118</c:v>
                </c:pt>
                <c:pt idx="4192">
                  <c:v>-0.43762599999999452</c:v>
                </c:pt>
                <c:pt idx="4193">
                  <c:v>-2.9835000000005607E-2</c:v>
                </c:pt>
                <c:pt idx="4194">
                  <c:v>-1.173642000000001</c:v>
                </c:pt>
                <c:pt idx="4195">
                  <c:v>-0.13924399999999792</c:v>
                </c:pt>
                <c:pt idx="4196">
                  <c:v>-1.9894000000000744E-2</c:v>
                </c:pt>
                <c:pt idx="4197">
                  <c:v>-0.10940500000000242</c:v>
                </c:pt>
                <c:pt idx="4198">
                  <c:v>1.0244479999999996</c:v>
                </c:pt>
                <c:pt idx="4199">
                  <c:v>-0.35805899999999724</c:v>
                </c:pt>
                <c:pt idx="4200">
                  <c:v>-0.52714500000000442</c:v>
                </c:pt>
                <c:pt idx="4201">
                  <c:v>-0.84542099999999465</c:v>
                </c:pt>
                <c:pt idx="4202">
                  <c:v>1.0940700000000021</c:v>
                </c:pt>
                <c:pt idx="4203">
                  <c:v>0.99461400000000566</c:v>
                </c:pt>
                <c:pt idx="4204">
                  <c:v>0.35805900000000435</c:v>
                </c:pt>
                <c:pt idx="4205">
                  <c:v>0.1889759999999967</c:v>
                </c:pt>
                <c:pt idx="4206">
                  <c:v>0.11935499999999877</c:v>
                </c:pt>
                <c:pt idx="4207">
                  <c:v>-0.34811399999999537</c:v>
                </c:pt>
                <c:pt idx="4208">
                  <c:v>0.24865400000000193</c:v>
                </c:pt>
                <c:pt idx="4209">
                  <c:v>-0.52714599999999479</c:v>
                </c:pt>
                <c:pt idx="4210">
                  <c:v>-0.16908699999999754</c:v>
                </c:pt>
                <c:pt idx="4211">
                  <c:v>-1.0443420000000003</c:v>
                </c:pt>
                <c:pt idx="4212">
                  <c:v>-0.54703599999999852</c:v>
                </c:pt>
                <c:pt idx="4213">
                  <c:v>-1.4322389999999956</c:v>
                </c:pt>
                <c:pt idx="4214">
                  <c:v>2.1284680000000051</c:v>
                </c:pt>
                <c:pt idx="4215">
                  <c:v>0.21881499999999932</c:v>
                </c:pt>
                <c:pt idx="4216">
                  <c:v>1.0642350000000036</c:v>
                </c:pt>
                <c:pt idx="4217">
                  <c:v>-0.56692799999999721</c:v>
                </c:pt>
                <c:pt idx="4218">
                  <c:v>-0.26854300000000109</c:v>
                </c:pt>
                <c:pt idx="4219">
                  <c:v>-0.47741300000000564</c:v>
                </c:pt>
                <c:pt idx="4220">
                  <c:v>9.9460000000000548E-2</c:v>
                </c:pt>
                <c:pt idx="4221">
                  <c:v>-0.88520000000000465</c:v>
                </c:pt>
                <c:pt idx="4222">
                  <c:v>-0.39784199999999714</c:v>
                </c:pt>
                <c:pt idx="4223">
                  <c:v>-0.70617299999999972</c:v>
                </c:pt>
                <c:pt idx="4224">
                  <c:v>0.65644499999999795</c:v>
                </c:pt>
                <c:pt idx="4225">
                  <c:v>-0.30833100000000258</c:v>
                </c:pt>
                <c:pt idx="4226">
                  <c:v>0.12929899999999606</c:v>
                </c:pt>
                <c:pt idx="4227">
                  <c:v>0.52714599999999479</c:v>
                </c:pt>
                <c:pt idx="4228">
                  <c:v>9.946499999999503E-2</c:v>
                </c:pt>
                <c:pt idx="4229">
                  <c:v>-0.70617299999999972</c:v>
                </c:pt>
                <c:pt idx="4230">
                  <c:v>-0.29838099999999912</c:v>
                </c:pt>
                <c:pt idx="4231">
                  <c:v>-0.4475750000000005</c:v>
                </c:pt>
                <c:pt idx="4232">
                  <c:v>0.15913700000000119</c:v>
                </c:pt>
                <c:pt idx="4233">
                  <c:v>-0.36800800000000322</c:v>
                </c:pt>
                <c:pt idx="4234">
                  <c:v>0.84542100000000175</c:v>
                </c:pt>
                <c:pt idx="4235">
                  <c:v>-0.10940599999999989</c:v>
                </c:pt>
                <c:pt idx="4236">
                  <c:v>-0.54703500000000105</c:v>
                </c:pt>
                <c:pt idx="4237">
                  <c:v>0.53708999999999918</c:v>
                </c:pt>
                <c:pt idx="4238">
                  <c:v>5.9677000000000646E-2</c:v>
                </c:pt>
                <c:pt idx="4239">
                  <c:v>-0.43762900000000116</c:v>
                </c:pt>
                <c:pt idx="4240">
                  <c:v>-0.13924500000000251</c:v>
                </c:pt>
                <c:pt idx="4241">
                  <c:v>-4.9728999999999246E-2</c:v>
                </c:pt>
                <c:pt idx="4242">
                  <c:v>0.13924399999999792</c:v>
                </c:pt>
                <c:pt idx="4243">
                  <c:v>0.4475750000000005</c:v>
                </c:pt>
                <c:pt idx="4244">
                  <c:v>-0.48736199999999741</c:v>
                </c:pt>
                <c:pt idx="4245">
                  <c:v>1.1239130000000017</c:v>
                </c:pt>
                <c:pt idx="4246">
                  <c:v>-0.7956880000000055</c:v>
                </c:pt>
                <c:pt idx="4247">
                  <c:v>0.58682299999999543</c:v>
                </c:pt>
                <c:pt idx="4248">
                  <c:v>0.79568899999999587</c:v>
                </c:pt>
                <c:pt idx="4249">
                  <c:v>0.79568899999999587</c:v>
                </c:pt>
                <c:pt idx="4250">
                  <c:v>-0.42768499999999676</c:v>
                </c:pt>
                <c:pt idx="4251">
                  <c:v>-0.9448810000000023</c:v>
                </c:pt>
                <c:pt idx="4252">
                  <c:v>0.88520499999999913</c:v>
                </c:pt>
                <c:pt idx="4253">
                  <c:v>1.3228309999999937</c:v>
                </c:pt>
                <c:pt idx="4254">
                  <c:v>0.56692900000000179</c:v>
                </c:pt>
                <c:pt idx="4255">
                  <c:v>-0.54703500000000105</c:v>
                </c:pt>
                <c:pt idx="4256">
                  <c:v>-0.66638999999999982</c:v>
                </c:pt>
                <c:pt idx="4257">
                  <c:v>-0.19892199999999605</c:v>
                </c:pt>
                <c:pt idx="4258">
                  <c:v>0.1094099999999969</c:v>
                </c:pt>
                <c:pt idx="4259">
                  <c:v>-0.17903199999999941</c:v>
                </c:pt>
                <c:pt idx="4260">
                  <c:v>0.15913700000000119</c:v>
                </c:pt>
                <c:pt idx="4261">
                  <c:v>-0.91504300000000427</c:v>
                </c:pt>
                <c:pt idx="4262">
                  <c:v>1.2631570000000067</c:v>
                </c:pt>
                <c:pt idx="4263">
                  <c:v>-0.20886999999999745</c:v>
                </c:pt>
                <c:pt idx="4264">
                  <c:v>0.19892499999999558</c:v>
                </c:pt>
                <c:pt idx="4265">
                  <c:v>0.74595599999999962</c:v>
                </c:pt>
                <c:pt idx="4266">
                  <c:v>9.9460999999998023E-2</c:v>
                </c:pt>
                <c:pt idx="4267">
                  <c:v>1.0940700000000021</c:v>
                </c:pt>
                <c:pt idx="4268">
                  <c:v>1.1239130000000017</c:v>
                </c:pt>
                <c:pt idx="4269">
                  <c:v>-0.81558299999999662</c:v>
                </c:pt>
                <c:pt idx="4270">
                  <c:v>-0.69622799999999785</c:v>
                </c:pt>
                <c:pt idx="4271">
                  <c:v>0.22876000000000118</c:v>
                </c:pt>
                <c:pt idx="4272">
                  <c:v>-0.15914199999999568</c:v>
                </c:pt>
                <c:pt idx="4273">
                  <c:v>-1.0443420000000003</c:v>
                </c:pt>
                <c:pt idx="4274">
                  <c:v>0</c:v>
                </c:pt>
                <c:pt idx="4275">
                  <c:v>6.9622000000002515E-2</c:v>
                </c:pt>
                <c:pt idx="4276">
                  <c:v>1.7405660000000012</c:v>
                </c:pt>
                <c:pt idx="4277">
                  <c:v>0.84542100000000175</c:v>
                </c:pt>
                <c:pt idx="4278">
                  <c:v>0.19892099999999857</c:v>
                </c:pt>
                <c:pt idx="4279">
                  <c:v>0.71612199999999859</c:v>
                </c:pt>
                <c:pt idx="4280">
                  <c:v>-0.21881499999999932</c:v>
                </c:pt>
                <c:pt idx="4281">
                  <c:v>-0.47741400000000311</c:v>
                </c:pt>
                <c:pt idx="4282">
                  <c:v>0.39784199999999714</c:v>
                </c:pt>
                <c:pt idx="4283">
                  <c:v>-0.44757400000000302</c:v>
                </c:pt>
                <c:pt idx="4284">
                  <c:v>-7.9571000000001391E-2</c:v>
                </c:pt>
                <c:pt idx="4285">
                  <c:v>-5.9677000000000646E-2</c:v>
                </c:pt>
                <c:pt idx="4286">
                  <c:v>-0.49730300000000227</c:v>
                </c:pt>
                <c:pt idx="4287">
                  <c:v>0.29838600000000071</c:v>
                </c:pt>
                <c:pt idx="4288">
                  <c:v>-0.24865400000000193</c:v>
                </c:pt>
                <c:pt idx="4289">
                  <c:v>0.77579500000000223</c:v>
                </c:pt>
                <c:pt idx="4290">
                  <c:v>0.24865300000000445</c:v>
                </c:pt>
                <c:pt idx="4291">
                  <c:v>0.24865299999999735</c:v>
                </c:pt>
                <c:pt idx="4292">
                  <c:v>-0.68628300000000309</c:v>
                </c:pt>
                <c:pt idx="4293">
                  <c:v>-0.59676400000000029</c:v>
                </c:pt>
                <c:pt idx="4294">
                  <c:v>0.4475750000000005</c:v>
                </c:pt>
                <c:pt idx="4295">
                  <c:v>0.51719599999999843</c:v>
                </c:pt>
                <c:pt idx="4296">
                  <c:v>0.3381649999999965</c:v>
                </c:pt>
                <c:pt idx="4297">
                  <c:v>4.9728000000001771E-2</c:v>
                </c:pt>
                <c:pt idx="4298">
                  <c:v>-0.895150000000001</c:v>
                </c:pt>
                <c:pt idx="4299">
                  <c:v>-0.10940599999999989</c:v>
                </c:pt>
                <c:pt idx="4300">
                  <c:v>1.6610029999999938</c:v>
                </c:pt>
                <c:pt idx="4301">
                  <c:v>-0.77579499999999513</c:v>
                </c:pt>
                <c:pt idx="4302">
                  <c:v>0.5967679999999973</c:v>
                </c:pt>
                <c:pt idx="4303">
                  <c:v>-1.1935310000000001</c:v>
                </c:pt>
                <c:pt idx="4304">
                  <c:v>-9.9449999999947636E-3</c:v>
                </c:pt>
                <c:pt idx="4305">
                  <c:v>0.45752000000000237</c:v>
                </c:pt>
                <c:pt idx="4306">
                  <c:v>0.91503900000000016</c:v>
                </c:pt>
                <c:pt idx="4307">
                  <c:v>-1.5913770000000014</c:v>
                </c:pt>
                <c:pt idx="4308">
                  <c:v>0.90509699999999782</c:v>
                </c:pt>
                <c:pt idx="4309">
                  <c:v>0.69622799999999785</c:v>
                </c:pt>
                <c:pt idx="4310">
                  <c:v>-0.89515300000000053</c:v>
                </c:pt>
                <c:pt idx="4311">
                  <c:v>0.77579899999999924</c:v>
                </c:pt>
                <c:pt idx="4312">
                  <c:v>-4.9728000000001771E-2</c:v>
                </c:pt>
                <c:pt idx="4313">
                  <c:v>9.9449999999947636E-3</c:v>
                </c:pt>
                <c:pt idx="4314">
                  <c:v>-0.41773599999999789</c:v>
                </c:pt>
                <c:pt idx="4315">
                  <c:v>-1.1139640000000028</c:v>
                </c:pt>
                <c:pt idx="4316">
                  <c:v>0.91504199999999969</c:v>
                </c:pt>
                <c:pt idx="4317">
                  <c:v>0.70617599999999925</c:v>
                </c:pt>
                <c:pt idx="4318">
                  <c:v>0.19892499999999558</c:v>
                </c:pt>
                <c:pt idx="4319">
                  <c:v>0.70617299999999972</c:v>
                </c:pt>
                <c:pt idx="4320">
                  <c:v>-0.96477099999999893</c:v>
                </c:pt>
                <c:pt idx="4321">
                  <c:v>2.337336999999998</c:v>
                </c:pt>
                <c:pt idx="4322">
                  <c:v>0</c:v>
                </c:pt>
                <c:pt idx="4323">
                  <c:v>2.9838339999999945</c:v>
                </c:pt>
                <c:pt idx="4324">
                  <c:v>-0.94488199999999978</c:v>
                </c:pt>
                <c:pt idx="4325">
                  <c:v>0.69622799999999785</c:v>
                </c:pt>
                <c:pt idx="4326">
                  <c:v>0.44757499999999339</c:v>
                </c:pt>
                <c:pt idx="4327">
                  <c:v>-0.79568899999999587</c:v>
                </c:pt>
                <c:pt idx="4328">
                  <c:v>0.25859899999999669</c:v>
                </c:pt>
                <c:pt idx="4329">
                  <c:v>-1.4819710000000015</c:v>
                </c:pt>
                <c:pt idx="4330">
                  <c:v>1.0144990000000007</c:v>
                </c:pt>
                <c:pt idx="4331">
                  <c:v>-0.80563800000000185</c:v>
                </c:pt>
                <c:pt idx="4332">
                  <c:v>-0.85536199999999951</c:v>
                </c:pt>
                <c:pt idx="4333">
                  <c:v>0.19892100000000568</c:v>
                </c:pt>
                <c:pt idx="4334">
                  <c:v>-0.80563300000000027</c:v>
                </c:pt>
                <c:pt idx="4335">
                  <c:v>-0.83547199999999577</c:v>
                </c:pt>
                <c:pt idx="4336">
                  <c:v>-0.11935499999999877</c:v>
                </c:pt>
                <c:pt idx="4337">
                  <c:v>-0.74595699999999709</c:v>
                </c:pt>
                <c:pt idx="4338">
                  <c:v>-0.40779100000000312</c:v>
                </c:pt>
                <c:pt idx="4339">
                  <c:v>0.29838500000000323</c:v>
                </c:pt>
                <c:pt idx="4340">
                  <c:v>1.233317999999997</c:v>
                </c:pt>
                <c:pt idx="4341">
                  <c:v>0.44757800000000003</c:v>
                </c:pt>
                <c:pt idx="4342">
                  <c:v>-1.1437990000000013</c:v>
                </c:pt>
                <c:pt idx="4343">
                  <c:v>-0.17903100000000194</c:v>
                </c:pt>
                <c:pt idx="4344">
                  <c:v>0.86531100000000549</c:v>
                </c:pt>
                <c:pt idx="4345">
                  <c:v>-1.7007869999999983</c:v>
                </c:pt>
                <c:pt idx="4346">
                  <c:v>-1.5018659999999997</c:v>
                </c:pt>
                <c:pt idx="4347">
                  <c:v>-0.29838499999999613</c:v>
                </c:pt>
                <c:pt idx="4348">
                  <c:v>-0.30832699999999846</c:v>
                </c:pt>
                <c:pt idx="4349">
                  <c:v>-2.8843710000000016</c:v>
                </c:pt>
                <c:pt idx="4350">
                  <c:v>-0.41773799999999994</c:v>
                </c:pt>
                <c:pt idx="4351">
                  <c:v>-0.19892099999999857</c:v>
                </c:pt>
                <c:pt idx="4352">
                  <c:v>-0.21881300000000081</c:v>
                </c:pt>
                <c:pt idx="4353">
                  <c:v>0.1094079999999984</c:v>
                </c:pt>
                <c:pt idx="4354">
                  <c:v>2.5859889999999979</c:v>
                </c:pt>
                <c:pt idx="4355">
                  <c:v>-0.57687400000000011</c:v>
                </c:pt>
                <c:pt idx="4356">
                  <c:v>2.4865279999999998</c:v>
                </c:pt>
                <c:pt idx="4357">
                  <c:v>-0.63655100000000431</c:v>
                </c:pt>
                <c:pt idx="4358">
                  <c:v>-0.74595599999999962</c:v>
                </c:pt>
                <c:pt idx="4359">
                  <c:v>1.0841259999999977</c:v>
                </c:pt>
                <c:pt idx="4360">
                  <c:v>-1.2929960000000023</c:v>
                </c:pt>
                <c:pt idx="4361">
                  <c:v>-0.73601400000000083</c:v>
                </c:pt>
                <c:pt idx="4362">
                  <c:v>-0.8454189999999997</c:v>
                </c:pt>
                <c:pt idx="4363">
                  <c:v>-0.53709100000000021</c:v>
                </c:pt>
                <c:pt idx="4364">
                  <c:v>-0.27849199999999996</c:v>
                </c:pt>
                <c:pt idx="4365">
                  <c:v>1.2034779999999969</c:v>
                </c:pt>
                <c:pt idx="4366">
                  <c:v>0</c:v>
                </c:pt>
                <c:pt idx="4367">
                  <c:v>-0.49730500000000077</c:v>
                </c:pt>
                <c:pt idx="4368">
                  <c:v>-0.8454189999999997</c:v>
                </c:pt>
                <c:pt idx="4369">
                  <c:v>0.23870600000000053</c:v>
                </c:pt>
                <c:pt idx="4370">
                  <c:v>-0.44757399999999947</c:v>
                </c:pt>
                <c:pt idx="4371">
                  <c:v>1.0940720000000006</c:v>
                </c:pt>
                <c:pt idx="4372">
                  <c:v>0</c:v>
                </c:pt>
                <c:pt idx="4373">
                  <c:v>0.59676800000000085</c:v>
                </c:pt>
                <c:pt idx="4374">
                  <c:v>1.2830479999999973</c:v>
                </c:pt>
                <c:pt idx="4375">
                  <c:v>-0.93493399999999838</c:v>
                </c:pt>
                <c:pt idx="4376">
                  <c:v>0.6365509999999972</c:v>
                </c:pt>
                <c:pt idx="4377">
                  <c:v>0.6365509999999972</c:v>
                </c:pt>
                <c:pt idx="4378">
                  <c:v>0.67633599999999916</c:v>
                </c:pt>
                <c:pt idx="4379">
                  <c:v>0.14919100000000185</c:v>
                </c:pt>
                <c:pt idx="4380">
                  <c:v>0.14919100000000185</c:v>
                </c:pt>
                <c:pt idx="4381">
                  <c:v>0.21881400000000184</c:v>
                </c:pt>
                <c:pt idx="4382">
                  <c:v>-0.89514899999999997</c:v>
                </c:pt>
                <c:pt idx="4383">
                  <c:v>0.31827599999999734</c:v>
                </c:pt>
                <c:pt idx="4384">
                  <c:v>-0.54703500000000105</c:v>
                </c:pt>
                <c:pt idx="4385">
                  <c:v>-0.28843599999999725</c:v>
                </c:pt>
                <c:pt idx="4386">
                  <c:v>0.29838399999999865</c:v>
                </c:pt>
                <c:pt idx="4387">
                  <c:v>-0.17902899999999988</c:v>
                </c:pt>
                <c:pt idx="4388">
                  <c:v>0.238706999999998</c:v>
                </c:pt>
                <c:pt idx="4389">
                  <c:v>0.23870700000000156</c:v>
                </c:pt>
                <c:pt idx="4390">
                  <c:v>-0.84542100000000175</c:v>
                </c:pt>
                <c:pt idx="4391">
                  <c:v>-8.9515000000002232E-2</c:v>
                </c:pt>
                <c:pt idx="4392">
                  <c:v>-6.9622000000002515E-2</c:v>
                </c:pt>
                <c:pt idx="4393">
                  <c:v>-0.4475750000000005</c:v>
                </c:pt>
                <c:pt idx="4394">
                  <c:v>-0.38789999999999836</c:v>
                </c:pt>
                <c:pt idx="4395">
                  <c:v>-0.87525699999999773</c:v>
                </c:pt>
                <c:pt idx="4396">
                  <c:v>-1.3327789999999986</c:v>
                </c:pt>
                <c:pt idx="4397">
                  <c:v>-0.25859600000000071</c:v>
                </c:pt>
                <c:pt idx="4398">
                  <c:v>1.4222949999999983</c:v>
                </c:pt>
                <c:pt idx="4399">
                  <c:v>-0.18897600000000025</c:v>
                </c:pt>
                <c:pt idx="4400">
                  <c:v>0.3978439999999992</c:v>
                </c:pt>
                <c:pt idx="4401">
                  <c:v>-0.12929899999999961</c:v>
                </c:pt>
                <c:pt idx="4402">
                  <c:v>0.74596100000000121</c:v>
                </c:pt>
                <c:pt idx="4403">
                  <c:v>0.17903199999999941</c:v>
                </c:pt>
                <c:pt idx="4404">
                  <c:v>7.9568999999999335E-2</c:v>
                </c:pt>
                <c:pt idx="4405">
                  <c:v>0.50725100000000012</c:v>
                </c:pt>
                <c:pt idx="4406">
                  <c:v>-0.56692699999999974</c:v>
                </c:pt>
                <c:pt idx="4407">
                  <c:v>-0.7956879999999984</c:v>
                </c:pt>
                <c:pt idx="4408">
                  <c:v>0.90509600000000034</c:v>
                </c:pt>
                <c:pt idx="4409">
                  <c:v>0.7956879999999984</c:v>
                </c:pt>
                <c:pt idx="4410">
                  <c:v>0.40779099999999957</c:v>
                </c:pt>
                <c:pt idx="4411">
                  <c:v>-0.42768300000000181</c:v>
                </c:pt>
                <c:pt idx="4412">
                  <c:v>-0.4475750000000005</c:v>
                </c:pt>
                <c:pt idx="4413">
                  <c:v>0.45752200000000087</c:v>
                </c:pt>
                <c:pt idx="4414">
                  <c:v>0.49730699999999928</c:v>
                </c:pt>
                <c:pt idx="4415">
                  <c:v>-2.9839000000002613E-2</c:v>
                </c:pt>
                <c:pt idx="4416">
                  <c:v>0.27848999999999791</c:v>
                </c:pt>
                <c:pt idx="4417">
                  <c:v>0.40779099999999957</c:v>
                </c:pt>
                <c:pt idx="4418">
                  <c:v>-0.4475750000000005</c:v>
                </c:pt>
                <c:pt idx="4419">
                  <c:v>0.37795299999999799</c:v>
                </c:pt>
                <c:pt idx="4420">
                  <c:v>0.21881499999999932</c:v>
                </c:pt>
                <c:pt idx="4421">
                  <c:v>-0.53709100000000021</c:v>
                </c:pt>
                <c:pt idx="4422">
                  <c:v>0.63655100000000076</c:v>
                </c:pt>
                <c:pt idx="4423">
                  <c:v>-0.22876000000000118</c:v>
                </c:pt>
                <c:pt idx="4424">
                  <c:v>7.9568999999999335E-2</c:v>
                </c:pt>
                <c:pt idx="4425">
                  <c:v>0.11935499999999877</c:v>
                </c:pt>
                <c:pt idx="4426">
                  <c:v>-0.23870400000000203</c:v>
                </c:pt>
                <c:pt idx="4427">
                  <c:v>0.92498800000000259</c:v>
                </c:pt>
                <c:pt idx="4428">
                  <c:v>-0.18897600000000025</c:v>
                </c:pt>
                <c:pt idx="4429">
                  <c:v>-6.9622000000002515E-2</c:v>
                </c:pt>
                <c:pt idx="4430">
                  <c:v>0.99461100000000258</c:v>
                </c:pt>
                <c:pt idx="4431">
                  <c:v>0.16908499999999904</c:v>
                </c:pt>
                <c:pt idx="4432">
                  <c:v>1.1139640000000028</c:v>
                </c:pt>
                <c:pt idx="4433">
                  <c:v>-0.7956880000000055</c:v>
                </c:pt>
                <c:pt idx="4434">
                  <c:v>0.72606600000000299</c:v>
                </c:pt>
                <c:pt idx="4435">
                  <c:v>0.39784200000000425</c:v>
                </c:pt>
                <c:pt idx="4436">
                  <c:v>1.5714879999999951</c:v>
                </c:pt>
                <c:pt idx="4437">
                  <c:v>-2.3970100000000016</c:v>
                </c:pt>
                <c:pt idx="4438">
                  <c:v>1.1736410000000035</c:v>
                </c:pt>
                <c:pt idx="4439">
                  <c:v>-1.1239090000000047</c:v>
                </c:pt>
                <c:pt idx="4440">
                  <c:v>-9.9460999999998023E-2</c:v>
                </c:pt>
                <c:pt idx="4441">
                  <c:v>-7.9571000000001391E-2</c:v>
                </c:pt>
                <c:pt idx="4442">
                  <c:v>7.9571000000001391E-2</c:v>
                </c:pt>
                <c:pt idx="4443">
                  <c:v>-0.10940599999999989</c:v>
                </c:pt>
                <c:pt idx="4444">
                  <c:v>0.24865299999999735</c:v>
                </c:pt>
                <c:pt idx="4445">
                  <c:v>0.34811400000000248</c:v>
                </c:pt>
                <c:pt idx="4446">
                  <c:v>0.61666100000000057</c:v>
                </c:pt>
                <c:pt idx="4447">
                  <c:v>-0.12929899999999606</c:v>
                </c:pt>
                <c:pt idx="4448">
                  <c:v>-0.97471999999999781</c:v>
                </c:pt>
                <c:pt idx="4449">
                  <c:v>0.34811400000000248</c:v>
                </c:pt>
                <c:pt idx="4450">
                  <c:v>-0.417740000000002</c:v>
                </c:pt>
                <c:pt idx="4451">
                  <c:v>-0.23870499999999595</c:v>
                </c:pt>
                <c:pt idx="4452">
                  <c:v>-0.3779480000000035</c:v>
                </c:pt>
                <c:pt idx="4453">
                  <c:v>-0.49730699999999928</c:v>
                </c:pt>
                <c:pt idx="4454">
                  <c:v>-0.99461300000000108</c:v>
                </c:pt>
                <c:pt idx="4455">
                  <c:v>0.10940500000000242</c:v>
                </c:pt>
                <c:pt idx="4456">
                  <c:v>0.38789799999999985</c:v>
                </c:pt>
                <c:pt idx="4457">
                  <c:v>0.53708999999999918</c:v>
                </c:pt>
                <c:pt idx="4458">
                  <c:v>-0.73601599999999934</c:v>
                </c:pt>
                <c:pt idx="4459">
                  <c:v>-0.34811400000000248</c:v>
                </c:pt>
                <c:pt idx="4460">
                  <c:v>0.28843700000000183</c:v>
                </c:pt>
                <c:pt idx="4461">
                  <c:v>-0.4873580000000004</c:v>
                </c:pt>
                <c:pt idx="4462">
                  <c:v>-9.9449999999947636E-3</c:v>
                </c:pt>
                <c:pt idx="4463">
                  <c:v>0.28843700000000183</c:v>
                </c:pt>
                <c:pt idx="4464">
                  <c:v>1.5814279999999954</c:v>
                </c:pt>
                <c:pt idx="4465">
                  <c:v>-1.2233699999999956</c:v>
                </c:pt>
                <c:pt idx="4466">
                  <c:v>-0.42768499999999676</c:v>
                </c:pt>
                <c:pt idx="4467">
                  <c:v>-0.46746800000000377</c:v>
                </c:pt>
                <c:pt idx="4468">
                  <c:v>0.98466499999999968</c:v>
                </c:pt>
                <c:pt idx="4469">
                  <c:v>9.945000000001869E-3</c:v>
                </c:pt>
                <c:pt idx="4470">
                  <c:v>0.49730299999999517</c:v>
                </c:pt>
                <c:pt idx="4471">
                  <c:v>-9.945000000001869E-3</c:v>
                </c:pt>
                <c:pt idx="4472">
                  <c:v>-0.54703500000000105</c:v>
                </c:pt>
                <c:pt idx="4473">
                  <c:v>-5.9677000000000646E-2</c:v>
                </c:pt>
                <c:pt idx="4474">
                  <c:v>0.14919300000000391</c:v>
                </c:pt>
                <c:pt idx="4475">
                  <c:v>-9.9460000000000548E-2</c:v>
                </c:pt>
                <c:pt idx="4476">
                  <c:v>-0.19892099999999857</c:v>
                </c:pt>
                <c:pt idx="4477">
                  <c:v>-0.1491929999999968</c:v>
                </c:pt>
                <c:pt idx="4478">
                  <c:v>0.10940599999999989</c:v>
                </c:pt>
                <c:pt idx="4479">
                  <c:v>-0.19892100000000568</c:v>
                </c:pt>
                <c:pt idx="4480">
                  <c:v>0.59676400000000029</c:v>
                </c:pt>
                <c:pt idx="4481">
                  <c:v>-0.25859799999999922</c:v>
                </c:pt>
                <c:pt idx="4482">
                  <c:v>-0.94487699999999819</c:v>
                </c:pt>
                <c:pt idx="4483">
                  <c:v>0.51720100000000002</c:v>
                </c:pt>
                <c:pt idx="4484">
                  <c:v>0.66638900000000234</c:v>
                </c:pt>
                <c:pt idx="4485">
                  <c:v>-0.27849199999999996</c:v>
                </c:pt>
                <c:pt idx="4486">
                  <c:v>0.31827499999999986</c:v>
                </c:pt>
                <c:pt idx="4487">
                  <c:v>-0.20886999999999745</c:v>
                </c:pt>
                <c:pt idx="4488">
                  <c:v>-0.70617299999999972</c:v>
                </c:pt>
                <c:pt idx="4489">
                  <c:v>-0.16908300000000054</c:v>
                </c:pt>
                <c:pt idx="4490">
                  <c:v>0.85536600000000362</c:v>
                </c:pt>
                <c:pt idx="4491">
                  <c:v>-0.30833100000000258</c:v>
                </c:pt>
                <c:pt idx="4492">
                  <c:v>0.22876000000000118</c:v>
                </c:pt>
                <c:pt idx="4493">
                  <c:v>0.49730699999999928</c:v>
                </c:pt>
                <c:pt idx="4494">
                  <c:v>0.19892500000000268</c:v>
                </c:pt>
                <c:pt idx="4495">
                  <c:v>1.9893000000003269E-2</c:v>
                </c:pt>
                <c:pt idx="4496">
                  <c:v>-0.19892099999999857</c:v>
                </c:pt>
                <c:pt idx="4497">
                  <c:v>5.9677000000000646E-2</c:v>
                </c:pt>
                <c:pt idx="4498">
                  <c:v>2.9837999999998033E-2</c:v>
                </c:pt>
                <c:pt idx="4499">
                  <c:v>-0.77579500000000223</c:v>
                </c:pt>
                <c:pt idx="4500">
                  <c:v>-0.21881499999999932</c:v>
                </c:pt>
                <c:pt idx="4501">
                  <c:v>0.69622799999999785</c:v>
                </c:pt>
                <c:pt idx="4502">
                  <c:v>0.77579499999999513</c:v>
                </c:pt>
                <c:pt idx="4503">
                  <c:v>0.36800399999999911</c:v>
                </c:pt>
                <c:pt idx="4504">
                  <c:v>-0.37795200000000051</c:v>
                </c:pt>
                <c:pt idx="4505">
                  <c:v>-0.80563699999999727</c:v>
                </c:pt>
                <c:pt idx="4506">
                  <c:v>-0.7459609999999941</c:v>
                </c:pt>
                <c:pt idx="4507">
                  <c:v>0.38789799999999985</c:v>
                </c:pt>
                <c:pt idx="4508">
                  <c:v>4.9733000000003358E-2</c:v>
                </c:pt>
                <c:pt idx="4509">
                  <c:v>-0.35805900000000435</c:v>
                </c:pt>
                <c:pt idx="4510">
                  <c:v>1.0045590000000004</c:v>
                </c:pt>
                <c:pt idx="4511">
                  <c:v>9.9460999999998023E-2</c:v>
                </c:pt>
                <c:pt idx="4512">
                  <c:v>0.29838199999999659</c:v>
                </c:pt>
                <c:pt idx="4513">
                  <c:v>-0.57687400000000366</c:v>
                </c:pt>
                <c:pt idx="4514">
                  <c:v>0.79568900000000298</c:v>
                </c:pt>
                <c:pt idx="4515">
                  <c:v>0.22875999999999408</c:v>
                </c:pt>
                <c:pt idx="4516">
                  <c:v>-8.9515999999996154E-2</c:v>
                </c:pt>
                <c:pt idx="4517">
                  <c:v>-0.29838600000000071</c:v>
                </c:pt>
                <c:pt idx="4518">
                  <c:v>0.20887000000000455</c:v>
                </c:pt>
                <c:pt idx="4519">
                  <c:v>-0.24865400000000193</c:v>
                </c:pt>
                <c:pt idx="4520">
                  <c:v>9.9460000000000548E-2</c:v>
                </c:pt>
                <c:pt idx="4521">
                  <c:v>-6.962199999999541E-2</c:v>
                </c:pt>
                <c:pt idx="4522">
                  <c:v>0.14918899999999979</c:v>
                </c:pt>
                <c:pt idx="4523">
                  <c:v>8.9512000000006253E-2</c:v>
                </c:pt>
                <c:pt idx="4524">
                  <c:v>-0.13924399999999792</c:v>
                </c:pt>
                <c:pt idx="4525">
                  <c:v>-0.11935400000000129</c:v>
                </c:pt>
                <c:pt idx="4526">
                  <c:v>1.2929960000000023</c:v>
                </c:pt>
                <c:pt idx="4527">
                  <c:v>0.30833099999999547</c:v>
                </c:pt>
                <c:pt idx="4528">
                  <c:v>0.68628300000000309</c:v>
                </c:pt>
                <c:pt idx="4529">
                  <c:v>9.9480000000014002E-3</c:v>
                </c:pt>
                <c:pt idx="4530">
                  <c:v>-1.2830459999999988</c:v>
                </c:pt>
                <c:pt idx="4531">
                  <c:v>0.89515300000000053</c:v>
                </c:pt>
                <c:pt idx="4532">
                  <c:v>0.54703899999999805</c:v>
                </c:pt>
                <c:pt idx="4533">
                  <c:v>-0.95483000000000118</c:v>
                </c:pt>
                <c:pt idx="4534">
                  <c:v>8.951600000000326E-2</c:v>
                </c:pt>
                <c:pt idx="4535">
                  <c:v>1.0145039999999952</c:v>
                </c:pt>
                <c:pt idx="4536">
                  <c:v>1.6908379999999994</c:v>
                </c:pt>
                <c:pt idx="4537">
                  <c:v>-1.0741800000000055</c:v>
                </c:pt>
                <c:pt idx="4538">
                  <c:v>-0.38790199999999686</c:v>
                </c:pt>
                <c:pt idx="4539">
                  <c:v>0.49730300000000227</c:v>
                </c:pt>
                <c:pt idx="4540">
                  <c:v>-1.0443420000000003</c:v>
                </c:pt>
                <c:pt idx="4541">
                  <c:v>-0.86531400000000502</c:v>
                </c:pt>
                <c:pt idx="4542">
                  <c:v>-1.4024050000000017</c:v>
                </c:pt>
                <c:pt idx="4543">
                  <c:v>0.40779099999999602</c:v>
                </c:pt>
                <c:pt idx="4544">
                  <c:v>-0.33816900000000061</c:v>
                </c:pt>
                <c:pt idx="4545">
                  <c:v>-1.9894000000000744E-2</c:v>
                </c:pt>
                <c:pt idx="4546">
                  <c:v>-8.9515999999996154E-2</c:v>
                </c:pt>
                <c:pt idx="4547">
                  <c:v>0.15913699999999409</c:v>
                </c:pt>
                <c:pt idx="4548">
                  <c:v>0.34811400000000248</c:v>
                </c:pt>
                <c:pt idx="4549">
                  <c:v>0.47741299999999853</c:v>
                </c:pt>
                <c:pt idx="4550">
                  <c:v>0.10940500000000242</c:v>
                </c:pt>
                <c:pt idx="4551">
                  <c:v>-0.51720000000000255</c:v>
                </c:pt>
                <c:pt idx="4552">
                  <c:v>0.17902800000000241</c:v>
                </c:pt>
                <c:pt idx="4553">
                  <c:v>-7.9567000000004384E-2</c:v>
                </c:pt>
                <c:pt idx="4554">
                  <c:v>0.48735899999999788</c:v>
                </c:pt>
                <c:pt idx="4555">
                  <c:v>-0.21881499999999932</c:v>
                </c:pt>
                <c:pt idx="4556">
                  <c:v>0.40778700000000612</c:v>
                </c:pt>
                <c:pt idx="4557">
                  <c:v>-4.9731999999998777E-2</c:v>
                </c:pt>
                <c:pt idx="4558">
                  <c:v>-0.72606599999999588</c:v>
                </c:pt>
                <c:pt idx="4559">
                  <c:v>-0.29838600000000071</c:v>
                </c:pt>
                <c:pt idx="4560">
                  <c:v>1.3427239999999969</c:v>
                </c:pt>
                <c:pt idx="4561">
                  <c:v>0.53709099999999665</c:v>
                </c:pt>
                <c:pt idx="4562">
                  <c:v>0.11935400000000129</c:v>
                </c:pt>
                <c:pt idx="4563">
                  <c:v>-0.21881499999999932</c:v>
                </c:pt>
                <c:pt idx="4564">
                  <c:v>0.16908200000000306</c:v>
                </c:pt>
                <c:pt idx="4565">
                  <c:v>0.6067159999999987</c:v>
                </c:pt>
                <c:pt idx="4566">
                  <c:v>0.49730699999999928</c:v>
                </c:pt>
                <c:pt idx="4567">
                  <c:v>1.6908419999999964</c:v>
                </c:pt>
                <c:pt idx="4568">
                  <c:v>9.9461000000005129E-2</c:v>
                </c:pt>
                <c:pt idx="4569">
                  <c:v>0.50725099999999657</c:v>
                </c:pt>
                <c:pt idx="4570">
                  <c:v>0.12930300000000017</c:v>
                </c:pt>
                <c:pt idx="4571">
                  <c:v>-0.59676699999999983</c:v>
                </c:pt>
                <c:pt idx="4572">
                  <c:v>0.39784599999999415</c:v>
                </c:pt>
                <c:pt idx="4573">
                  <c:v>0</c:v>
                </c:pt>
                <c:pt idx="4574">
                  <c:v>-0.70617299999999972</c:v>
                </c:pt>
                <c:pt idx="4575">
                  <c:v>1.0343969999999985</c:v>
                </c:pt>
                <c:pt idx="4576">
                  <c:v>1.6609990000000039</c:v>
                </c:pt>
                <c:pt idx="4577">
                  <c:v>-0.33816900000000061</c:v>
                </c:pt>
                <c:pt idx="4578">
                  <c:v>-0.96477099999999893</c:v>
                </c:pt>
                <c:pt idx="4579">
                  <c:v>0.69622799999999785</c:v>
                </c:pt>
                <c:pt idx="4580">
                  <c:v>1.1636970000000062</c:v>
                </c:pt>
                <c:pt idx="4581">
                  <c:v>1.9893999999993639E-2</c:v>
                </c:pt>
                <c:pt idx="4582">
                  <c:v>0.11934999999999718</c:v>
                </c:pt>
                <c:pt idx="4583">
                  <c:v>-0.4873580000000004</c:v>
                </c:pt>
                <c:pt idx="4584">
                  <c:v>-0.27849199999999996</c:v>
                </c:pt>
                <c:pt idx="4585">
                  <c:v>0.10940899999999942</c:v>
                </c:pt>
                <c:pt idx="4586">
                  <c:v>0.4873580000000004</c:v>
                </c:pt>
                <c:pt idx="4587">
                  <c:v>1.0343939999999989</c:v>
                </c:pt>
                <c:pt idx="4588">
                  <c:v>0.25859799999999922</c:v>
                </c:pt>
                <c:pt idx="4589">
                  <c:v>-0.27849199999999996</c:v>
                </c:pt>
                <c:pt idx="4590">
                  <c:v>-2.1085740000000044</c:v>
                </c:pt>
                <c:pt idx="4591">
                  <c:v>-0.63655100000000431</c:v>
                </c:pt>
                <c:pt idx="4592">
                  <c:v>-0.74596100000000121</c:v>
                </c:pt>
                <c:pt idx="4593">
                  <c:v>0.10940500000000242</c:v>
                </c:pt>
                <c:pt idx="4594">
                  <c:v>-1.9894000000000744E-2</c:v>
                </c:pt>
                <c:pt idx="4595">
                  <c:v>0.14919300000000391</c:v>
                </c:pt>
                <c:pt idx="4596">
                  <c:v>0.28843700000000183</c:v>
                </c:pt>
                <c:pt idx="4597">
                  <c:v>-0.24864900000000034</c:v>
                </c:pt>
                <c:pt idx="4598">
                  <c:v>1.0940700000000021</c:v>
                </c:pt>
                <c:pt idx="4599">
                  <c:v>-0.34811399999999537</c:v>
                </c:pt>
                <c:pt idx="4600">
                  <c:v>-0.60671600000000581</c:v>
                </c:pt>
                <c:pt idx="4601">
                  <c:v>-0.54703500000000105</c:v>
                </c:pt>
                <c:pt idx="4602">
                  <c:v>0.32822499999999621</c:v>
                </c:pt>
                <c:pt idx="4603">
                  <c:v>-0.75590499999999849</c:v>
                </c:pt>
                <c:pt idx="4604">
                  <c:v>-1.511806</c:v>
                </c:pt>
                <c:pt idx="4605">
                  <c:v>-0.42768099999999976</c:v>
                </c:pt>
                <c:pt idx="4606">
                  <c:v>0.35805900000000435</c:v>
                </c:pt>
                <c:pt idx="4607">
                  <c:v>0.34811399999999537</c:v>
                </c:pt>
                <c:pt idx="4608">
                  <c:v>-0.29838199999999659</c:v>
                </c:pt>
                <c:pt idx="4609">
                  <c:v>-0.65644100000000094</c:v>
                </c:pt>
                <c:pt idx="4610">
                  <c:v>-0.15913700000000119</c:v>
                </c:pt>
                <c:pt idx="4611">
                  <c:v>-0.46746800000000377</c:v>
                </c:pt>
                <c:pt idx="4612">
                  <c:v>-0.54703500000000105</c:v>
                </c:pt>
                <c:pt idx="4613">
                  <c:v>1.0542900000000017</c:v>
                </c:pt>
                <c:pt idx="4614">
                  <c:v>1.1437990000000013</c:v>
                </c:pt>
                <c:pt idx="4615">
                  <c:v>9.9460000000000548E-2</c:v>
                </c:pt>
                <c:pt idx="4616">
                  <c:v>-0.83547200000000288</c:v>
                </c:pt>
                <c:pt idx="4617">
                  <c:v>0.13924400000000503</c:v>
                </c:pt>
                <c:pt idx="4618">
                  <c:v>-0.35805899999999724</c:v>
                </c:pt>
                <c:pt idx="4619">
                  <c:v>-0.85536600000000362</c:v>
                </c:pt>
                <c:pt idx="4620">
                  <c:v>0.55697999999999581</c:v>
                </c:pt>
                <c:pt idx="4621">
                  <c:v>-0.22876300000000072</c:v>
                </c:pt>
                <c:pt idx="4622">
                  <c:v>-0.27849199999999996</c:v>
                </c:pt>
                <c:pt idx="4623">
                  <c:v>0.19892500000000268</c:v>
                </c:pt>
                <c:pt idx="4624">
                  <c:v>0.39784699999999873</c:v>
                </c:pt>
                <c:pt idx="4625">
                  <c:v>6.9622000000002515E-2</c:v>
                </c:pt>
                <c:pt idx="4626">
                  <c:v>-1.104019000000001</c:v>
                </c:pt>
                <c:pt idx="4627">
                  <c:v>1.0542869999999951</c:v>
                </c:pt>
                <c:pt idx="4628">
                  <c:v>-0.95482600000000417</c:v>
                </c:pt>
                <c:pt idx="4629">
                  <c:v>0.16908199999999596</c:v>
                </c:pt>
                <c:pt idx="4630">
                  <c:v>0.51720100000000002</c:v>
                </c:pt>
                <c:pt idx="4631">
                  <c:v>0.76585000000000036</c:v>
                </c:pt>
                <c:pt idx="4632">
                  <c:v>0.29838500000000323</c:v>
                </c:pt>
                <c:pt idx="4633">
                  <c:v>-0.39784600000000125</c:v>
                </c:pt>
                <c:pt idx="4634">
                  <c:v>0.17903099999999483</c:v>
                </c:pt>
                <c:pt idx="4635">
                  <c:v>0.2983820000000037</c:v>
                </c:pt>
                <c:pt idx="4636">
                  <c:v>0.64649599999999907</c:v>
                </c:pt>
                <c:pt idx="4637">
                  <c:v>-2.9838999999995508E-2</c:v>
                </c:pt>
                <c:pt idx="4638">
                  <c:v>-0.55698399999999992</c:v>
                </c:pt>
                <c:pt idx="4639">
                  <c:v>0.43762999999999863</c:v>
                </c:pt>
                <c:pt idx="4640">
                  <c:v>0.26854699999999809</c:v>
                </c:pt>
                <c:pt idx="4641">
                  <c:v>0.11935399999999419</c:v>
                </c:pt>
                <c:pt idx="4642">
                  <c:v>-0.25859799999999922</c:v>
                </c:pt>
                <c:pt idx="4643">
                  <c:v>0.38790199999999686</c:v>
                </c:pt>
                <c:pt idx="4644">
                  <c:v>1.2929950000000048</c:v>
                </c:pt>
                <c:pt idx="4645">
                  <c:v>0</c:v>
                </c:pt>
                <c:pt idx="4646">
                  <c:v>-1.3128850000000014</c:v>
                </c:pt>
                <c:pt idx="4647">
                  <c:v>-0.73601099999999775</c:v>
                </c:pt>
                <c:pt idx="4648">
                  <c:v>9.9490000000059808E-3</c:v>
                </c:pt>
                <c:pt idx="4649">
                  <c:v>0.24865399999999482</c:v>
                </c:pt>
                <c:pt idx="4650">
                  <c:v>0.14919300000000391</c:v>
                </c:pt>
                <c:pt idx="4651">
                  <c:v>-0.18897700000000128</c:v>
                </c:pt>
                <c:pt idx="4652">
                  <c:v>1.9894000000000744E-2</c:v>
                </c:pt>
                <c:pt idx="4653">
                  <c:v>-1.064231999999997</c:v>
                </c:pt>
                <c:pt idx="4654">
                  <c:v>-0.21881499999999932</c:v>
                </c:pt>
                <c:pt idx="4655">
                  <c:v>-0.16908200000000306</c:v>
                </c:pt>
                <c:pt idx="4656">
                  <c:v>-0.45751899999999779</c:v>
                </c:pt>
                <c:pt idx="4657">
                  <c:v>-0.33816999999999808</c:v>
                </c:pt>
                <c:pt idx="4658">
                  <c:v>0.76585000000000036</c:v>
                </c:pt>
                <c:pt idx="4659">
                  <c:v>-0.32822000000000173</c:v>
                </c:pt>
                <c:pt idx="4660">
                  <c:v>0.47741399999999601</c:v>
                </c:pt>
                <c:pt idx="4661">
                  <c:v>-1.3626179999999977</c:v>
                </c:pt>
                <c:pt idx="4662">
                  <c:v>0.78574400000000111</c:v>
                </c:pt>
                <c:pt idx="4663">
                  <c:v>-1.4919159999999962</c:v>
                </c:pt>
                <c:pt idx="4664">
                  <c:v>0.42768099999999976</c:v>
                </c:pt>
                <c:pt idx="4665">
                  <c:v>-0.59676699999999983</c:v>
                </c:pt>
                <c:pt idx="4666">
                  <c:v>1.1438019999999938</c:v>
                </c:pt>
                <c:pt idx="4667">
                  <c:v>-0.5271410000000003</c:v>
                </c:pt>
                <c:pt idx="4668">
                  <c:v>-0.43763000000000574</c:v>
                </c:pt>
                <c:pt idx="4669">
                  <c:v>0.7459570000000042</c:v>
                </c:pt>
                <c:pt idx="4670">
                  <c:v>0.54703599999999852</c:v>
                </c:pt>
                <c:pt idx="4671">
                  <c:v>-4.9732999999996252E-2</c:v>
                </c:pt>
                <c:pt idx="4672">
                  <c:v>-1.1139640000000028</c:v>
                </c:pt>
                <c:pt idx="4673">
                  <c:v>0.25860199999999622</c:v>
                </c:pt>
                <c:pt idx="4674">
                  <c:v>0.22876000000000118</c:v>
                </c:pt>
                <c:pt idx="4675">
                  <c:v>0.34811400000000248</c:v>
                </c:pt>
                <c:pt idx="4676">
                  <c:v>0.26854699999999809</c:v>
                </c:pt>
                <c:pt idx="4677">
                  <c:v>-0.1889759999999967</c:v>
                </c:pt>
                <c:pt idx="4678">
                  <c:v>-3.9782999999999902E-2</c:v>
                </c:pt>
                <c:pt idx="4679">
                  <c:v>-0.77579500000000223</c:v>
                </c:pt>
                <c:pt idx="4680">
                  <c:v>0.43762900000000116</c:v>
                </c:pt>
                <c:pt idx="4681">
                  <c:v>9.945000000001869E-3</c:v>
                </c:pt>
                <c:pt idx="4682">
                  <c:v>-4.9728000000001771E-2</c:v>
                </c:pt>
                <c:pt idx="4683">
                  <c:v>-0.11935400000000129</c:v>
                </c:pt>
                <c:pt idx="4684">
                  <c:v>4.9728999999999246E-2</c:v>
                </c:pt>
                <c:pt idx="4685">
                  <c:v>1.9892999999996164E-2</c:v>
                </c:pt>
                <c:pt idx="4686">
                  <c:v>0.24865299999999735</c:v>
                </c:pt>
                <c:pt idx="4687">
                  <c:v>-9.9461000000005129E-2</c:v>
                </c:pt>
                <c:pt idx="4688">
                  <c:v>-0.28843700000000183</c:v>
                </c:pt>
                <c:pt idx="4689">
                  <c:v>0.18897700000000128</c:v>
                </c:pt>
                <c:pt idx="4690">
                  <c:v>0.59676699999999983</c:v>
                </c:pt>
                <c:pt idx="4691">
                  <c:v>0.20887000000000455</c:v>
                </c:pt>
                <c:pt idx="4692">
                  <c:v>0.19892500000000268</c:v>
                </c:pt>
                <c:pt idx="4693">
                  <c:v>0.58682200000000506</c:v>
                </c:pt>
                <c:pt idx="4694">
                  <c:v>-0.40779100000000312</c:v>
                </c:pt>
                <c:pt idx="4695">
                  <c:v>-0.21881499999999932</c:v>
                </c:pt>
                <c:pt idx="4696">
                  <c:v>-0.31827499999999986</c:v>
                </c:pt>
                <c:pt idx="4697">
                  <c:v>0.43762999999999863</c:v>
                </c:pt>
                <c:pt idx="4698">
                  <c:v>0.33816900000000061</c:v>
                </c:pt>
                <c:pt idx="4699">
                  <c:v>0.16908300000000054</c:v>
                </c:pt>
                <c:pt idx="4700">
                  <c:v>0.55698100000000039</c:v>
                </c:pt>
                <c:pt idx="4701">
                  <c:v>0.13924400000000503</c:v>
                </c:pt>
                <c:pt idx="4702">
                  <c:v>6.9622000000002515E-2</c:v>
                </c:pt>
                <c:pt idx="4703">
                  <c:v>-0.109410000000004</c:v>
                </c:pt>
                <c:pt idx="4704">
                  <c:v>0.84542100000000175</c:v>
                </c:pt>
                <c:pt idx="4705">
                  <c:v>3.9782999999999902E-2</c:v>
                </c:pt>
                <c:pt idx="4706">
                  <c:v>0.70617299999999972</c:v>
                </c:pt>
                <c:pt idx="4707">
                  <c:v>0.13924399999999792</c:v>
                </c:pt>
                <c:pt idx="4708">
                  <c:v>-0.28843700000000183</c:v>
                </c:pt>
                <c:pt idx="4709">
                  <c:v>-9.9460000000000548E-2</c:v>
                </c:pt>
                <c:pt idx="4710">
                  <c:v>-0.12929900000000316</c:v>
                </c:pt>
                <c:pt idx="4711">
                  <c:v>-0.29838099999999912</c:v>
                </c:pt>
                <c:pt idx="4712">
                  <c:v>-0.21881499999999932</c:v>
                </c:pt>
                <c:pt idx="4713">
                  <c:v>0.65644400000000047</c:v>
                </c:pt>
                <c:pt idx="4714">
                  <c:v>0.16908300000000054</c:v>
                </c:pt>
                <c:pt idx="4715">
                  <c:v>0.4575230000000019</c:v>
                </c:pt>
                <c:pt idx="4716">
                  <c:v>0.62660599999999533</c:v>
                </c:pt>
                <c:pt idx="4717">
                  <c:v>-0.98466499999999968</c:v>
                </c:pt>
                <c:pt idx="4718">
                  <c:v>-0.39784600000000125</c:v>
                </c:pt>
                <c:pt idx="4719">
                  <c:v>-0.9448809999999952</c:v>
                </c:pt>
                <c:pt idx="4720">
                  <c:v>-0.4973060000000018</c:v>
                </c:pt>
                <c:pt idx="4721">
                  <c:v>2.1583070000000006</c:v>
                </c:pt>
                <c:pt idx="4722">
                  <c:v>-1.4024010000000047</c:v>
                </c:pt>
                <c:pt idx="4723">
                  <c:v>-7.9571000000001391E-2</c:v>
                </c:pt>
                <c:pt idx="4724">
                  <c:v>-0.11934999999999718</c:v>
                </c:pt>
                <c:pt idx="4725">
                  <c:v>-0.78574300000000363</c:v>
                </c:pt>
                <c:pt idx="4726">
                  <c:v>-0.95482700000000165</c:v>
                </c:pt>
                <c:pt idx="4727">
                  <c:v>8.951600000000326E-2</c:v>
                </c:pt>
                <c:pt idx="4728">
                  <c:v>-0.41773600000000499</c:v>
                </c:pt>
                <c:pt idx="4729">
                  <c:v>-1.173642000000001</c:v>
                </c:pt>
                <c:pt idx="4730">
                  <c:v>2.4268489999999971</c:v>
                </c:pt>
                <c:pt idx="4731">
                  <c:v>0.92498799999999903</c:v>
                </c:pt>
                <c:pt idx="4732">
                  <c:v>-1.2830470000000034</c:v>
                </c:pt>
                <c:pt idx="4733">
                  <c:v>-0.75590499999999849</c:v>
                </c:pt>
                <c:pt idx="4734">
                  <c:v>0.52714499999999731</c:v>
                </c:pt>
                <c:pt idx="4735">
                  <c:v>0.16908200000000306</c:v>
                </c:pt>
                <c:pt idx="4736">
                  <c:v>-0.49730299999999517</c:v>
                </c:pt>
                <c:pt idx="4737">
                  <c:v>-0.12929900000000316</c:v>
                </c:pt>
                <c:pt idx="4738">
                  <c:v>-9.9449999999947636E-3</c:v>
                </c:pt>
                <c:pt idx="4739">
                  <c:v>0.66638999999999982</c:v>
                </c:pt>
                <c:pt idx="4740">
                  <c:v>-2.9838999999995508E-2</c:v>
                </c:pt>
                <c:pt idx="4741">
                  <c:v>-0.11935499999999877</c:v>
                </c:pt>
                <c:pt idx="4742">
                  <c:v>0.64649599999999907</c:v>
                </c:pt>
                <c:pt idx="4743">
                  <c:v>-0.41773600000000499</c:v>
                </c:pt>
                <c:pt idx="4744">
                  <c:v>0.4873580000000004</c:v>
                </c:pt>
                <c:pt idx="4745">
                  <c:v>0.29838199999999659</c:v>
                </c:pt>
                <c:pt idx="4746">
                  <c:v>-0.32821999999999463</c:v>
                </c:pt>
                <c:pt idx="4747">
                  <c:v>7.9566999999997279E-2</c:v>
                </c:pt>
                <c:pt idx="4748">
                  <c:v>-0.49730699999999928</c:v>
                </c:pt>
                <c:pt idx="4749">
                  <c:v>2.9837999999998033E-2</c:v>
                </c:pt>
                <c:pt idx="4750">
                  <c:v>5.9677999999998121E-2</c:v>
                </c:pt>
                <c:pt idx="4751">
                  <c:v>-0.25860200000000333</c:v>
                </c:pt>
                <c:pt idx="4752">
                  <c:v>-0.72606700000000046</c:v>
                </c:pt>
                <c:pt idx="4753">
                  <c:v>-0.6464950000000016</c:v>
                </c:pt>
                <c:pt idx="4754">
                  <c:v>-0.13924400000000503</c:v>
                </c:pt>
                <c:pt idx="4755">
                  <c:v>-0.64650000000000318</c:v>
                </c:pt>
                <c:pt idx="4756">
                  <c:v>-0.61666099999999346</c:v>
                </c:pt>
                <c:pt idx="4757">
                  <c:v>0.13924399999999792</c:v>
                </c:pt>
                <c:pt idx="4758">
                  <c:v>-0.73601599999999934</c:v>
                </c:pt>
                <c:pt idx="4759">
                  <c:v>7.9571000000001391E-2</c:v>
                </c:pt>
                <c:pt idx="4760">
                  <c:v>0.20887000000000455</c:v>
                </c:pt>
                <c:pt idx="4761">
                  <c:v>1.3128850000000014</c:v>
                </c:pt>
                <c:pt idx="4762">
                  <c:v>-0.65644499999999795</c:v>
                </c:pt>
                <c:pt idx="4763">
                  <c:v>-4.9728000000001771E-2</c:v>
                </c:pt>
                <c:pt idx="4764">
                  <c:v>0.1889719999999997</c:v>
                </c:pt>
                <c:pt idx="4765">
                  <c:v>-8.9514999999998679E-2</c:v>
                </c:pt>
                <c:pt idx="4766">
                  <c:v>0.24865300000000445</c:v>
                </c:pt>
                <c:pt idx="4767">
                  <c:v>0.6365509999999972</c:v>
                </c:pt>
                <c:pt idx="4768">
                  <c:v>-0.35806200000000388</c:v>
                </c:pt>
                <c:pt idx="4769">
                  <c:v>5.9677000000000646E-2</c:v>
                </c:pt>
                <c:pt idx="4770">
                  <c:v>1.9889999999996633E-2</c:v>
                </c:pt>
                <c:pt idx="4771">
                  <c:v>0.10940599999999989</c:v>
                </c:pt>
                <c:pt idx="4772">
                  <c:v>1.9894000000000744E-2</c:v>
                </c:pt>
                <c:pt idx="4773">
                  <c:v>-1.133856999999999</c:v>
                </c:pt>
                <c:pt idx="4774">
                  <c:v>0.41773599999999789</c:v>
                </c:pt>
                <c:pt idx="4775">
                  <c:v>-9.9489999999988754E-3</c:v>
                </c:pt>
                <c:pt idx="4776">
                  <c:v>0.27849199999999996</c:v>
                </c:pt>
                <c:pt idx="4777">
                  <c:v>0.41773599999999789</c:v>
                </c:pt>
                <c:pt idx="4778">
                  <c:v>0.80563399999999774</c:v>
                </c:pt>
                <c:pt idx="4779">
                  <c:v>-0.13924800000000204</c:v>
                </c:pt>
                <c:pt idx="4780">
                  <c:v>0.50725200000000115</c:v>
                </c:pt>
                <c:pt idx="4781">
                  <c:v>-0.34811400000000248</c:v>
                </c:pt>
                <c:pt idx="4782">
                  <c:v>-0.79568899999999587</c:v>
                </c:pt>
                <c:pt idx="4783">
                  <c:v>-0.19892499999999558</c:v>
                </c:pt>
                <c:pt idx="4784">
                  <c:v>-9.9461000000005129E-2</c:v>
                </c:pt>
                <c:pt idx="4785">
                  <c:v>0.83547199999999577</c:v>
                </c:pt>
                <c:pt idx="4786">
                  <c:v>-0.51719700000000302</c:v>
                </c:pt>
                <c:pt idx="4787">
                  <c:v>-2.9838999999995508E-2</c:v>
                </c:pt>
                <c:pt idx="4788">
                  <c:v>0.19892500000000268</c:v>
                </c:pt>
                <c:pt idx="4789">
                  <c:v>0.47741299999999853</c:v>
                </c:pt>
                <c:pt idx="4790">
                  <c:v>0</c:v>
                </c:pt>
                <c:pt idx="4791">
                  <c:v>0.69622799999999785</c:v>
                </c:pt>
                <c:pt idx="4792">
                  <c:v>-0.34811399999999537</c:v>
                </c:pt>
                <c:pt idx="4793">
                  <c:v>-0.18897700000000128</c:v>
                </c:pt>
                <c:pt idx="4794">
                  <c:v>-0.34811400000000248</c:v>
                </c:pt>
                <c:pt idx="4795">
                  <c:v>0.64649599999999907</c:v>
                </c:pt>
                <c:pt idx="4796">
                  <c:v>-4.9731999999998777E-2</c:v>
                </c:pt>
                <c:pt idx="4797">
                  <c:v>-0.73601500000000186</c:v>
                </c:pt>
                <c:pt idx="4798">
                  <c:v>0.27849199999999996</c:v>
                </c:pt>
                <c:pt idx="4799">
                  <c:v>0.60671299999999917</c:v>
                </c:pt>
                <c:pt idx="4800">
                  <c:v>0.49730699999999928</c:v>
                </c:pt>
                <c:pt idx="4801">
                  <c:v>7.9566999999997279E-2</c:v>
                </c:pt>
                <c:pt idx="4802">
                  <c:v>0.61666100000000057</c:v>
                </c:pt>
                <c:pt idx="4803">
                  <c:v>-6.962199999999541E-2</c:v>
                </c:pt>
                <c:pt idx="4804">
                  <c:v>-0.31827499999999986</c:v>
                </c:pt>
                <c:pt idx="4805">
                  <c:v>0.16908200000000306</c:v>
                </c:pt>
                <c:pt idx="4806">
                  <c:v>0.25860199999999622</c:v>
                </c:pt>
                <c:pt idx="4807">
                  <c:v>-0.40779099999999602</c:v>
                </c:pt>
                <c:pt idx="4808">
                  <c:v>0.28843699999999473</c:v>
                </c:pt>
                <c:pt idx="4809">
                  <c:v>0.34811400000000248</c:v>
                </c:pt>
                <c:pt idx="4810">
                  <c:v>0.52714500000000442</c:v>
                </c:pt>
                <c:pt idx="4811">
                  <c:v>-0.26854300000000109</c:v>
                </c:pt>
                <c:pt idx="4812">
                  <c:v>0.19892099999999857</c:v>
                </c:pt>
                <c:pt idx="4813">
                  <c:v>-1.3526680000000013</c:v>
                </c:pt>
                <c:pt idx="4814">
                  <c:v>-0.23870400000000558</c:v>
                </c:pt>
                <c:pt idx="4815">
                  <c:v>0.12930000000000064</c:v>
                </c:pt>
                <c:pt idx="4816">
                  <c:v>-0.35805899999999724</c:v>
                </c:pt>
                <c:pt idx="4817">
                  <c:v>-0.37795200000000051</c:v>
                </c:pt>
                <c:pt idx="4818">
                  <c:v>0.30833099999999547</c:v>
                </c:pt>
                <c:pt idx="4819">
                  <c:v>-0.16908300000000054</c:v>
                </c:pt>
                <c:pt idx="4820">
                  <c:v>0.11935099999999466</c:v>
                </c:pt>
                <c:pt idx="4821">
                  <c:v>-0.18897700000000128</c:v>
                </c:pt>
                <c:pt idx="4822">
                  <c:v>-0.74596000000000373</c:v>
                </c:pt>
                <c:pt idx="4823">
                  <c:v>-0.75590499999999849</c:v>
                </c:pt>
                <c:pt idx="4824">
                  <c:v>-0.50725100000000367</c:v>
                </c:pt>
                <c:pt idx="4825">
                  <c:v>0.33816900000000061</c:v>
                </c:pt>
                <c:pt idx="4826">
                  <c:v>0.11935499999999877</c:v>
                </c:pt>
                <c:pt idx="4827">
                  <c:v>-9.9489999999988754E-3</c:v>
                </c:pt>
                <c:pt idx="4828">
                  <c:v>-9.9461000000005129E-2</c:v>
                </c:pt>
                <c:pt idx="4829">
                  <c:v>-9.9460999999998023E-2</c:v>
                </c:pt>
                <c:pt idx="4830">
                  <c:v>-9.9460999999998023E-2</c:v>
                </c:pt>
                <c:pt idx="4831">
                  <c:v>-0.79568900000000298</c:v>
                </c:pt>
                <c:pt idx="4832">
                  <c:v>-0.83547599999999989</c:v>
                </c:pt>
                <c:pt idx="4833">
                  <c:v>0.54703499999999394</c:v>
                </c:pt>
                <c:pt idx="4834">
                  <c:v>0.13924399999999792</c:v>
                </c:pt>
                <c:pt idx="4835">
                  <c:v>-0.49730699999999928</c:v>
                </c:pt>
                <c:pt idx="4836">
                  <c:v>-0.42768499999999676</c:v>
                </c:pt>
                <c:pt idx="4837">
                  <c:v>0.19892099999999857</c:v>
                </c:pt>
                <c:pt idx="4838">
                  <c:v>-0.92498799999999903</c:v>
                </c:pt>
                <c:pt idx="4839">
                  <c:v>0.29838099999999912</c:v>
                </c:pt>
                <c:pt idx="4840">
                  <c:v>0.43762999999999863</c:v>
                </c:pt>
                <c:pt idx="4841">
                  <c:v>-0.50725200000000115</c:v>
                </c:pt>
                <c:pt idx="4842">
                  <c:v>-0.49730300000000227</c:v>
                </c:pt>
                <c:pt idx="4843">
                  <c:v>-0.66638999999999982</c:v>
                </c:pt>
                <c:pt idx="4844">
                  <c:v>-1.0841260000000048</c:v>
                </c:pt>
                <c:pt idx="4845">
                  <c:v>0.15913799999999867</c:v>
                </c:pt>
                <c:pt idx="4846">
                  <c:v>1.0045590000000004</c:v>
                </c:pt>
                <c:pt idx="4847">
                  <c:v>-0.30832599999999388</c:v>
                </c:pt>
                <c:pt idx="4848">
                  <c:v>-0.7559050000000056</c:v>
                </c:pt>
                <c:pt idx="4849">
                  <c:v>-1.0741809999999958</c:v>
                </c:pt>
                <c:pt idx="4850">
                  <c:v>-0.15913800000000577</c:v>
                </c:pt>
                <c:pt idx="4851">
                  <c:v>-0.49730300000000227</c:v>
                </c:pt>
                <c:pt idx="4852">
                  <c:v>-0.2188109999999952</c:v>
                </c:pt>
                <c:pt idx="4853">
                  <c:v>0.21881499999999932</c:v>
                </c:pt>
                <c:pt idx="4854">
                  <c:v>1.9890000000003738E-2</c:v>
                </c:pt>
                <c:pt idx="4855">
                  <c:v>0.18897700000000128</c:v>
                </c:pt>
                <c:pt idx="4856">
                  <c:v>0.77579499999999513</c:v>
                </c:pt>
                <c:pt idx="4857">
                  <c:v>0.54703900000000516</c:v>
                </c:pt>
                <c:pt idx="4858">
                  <c:v>-0.12929900000000316</c:v>
                </c:pt>
                <c:pt idx="4859">
                  <c:v>-1.0343969999999985</c:v>
                </c:pt>
                <c:pt idx="4860">
                  <c:v>-0.31827600000000444</c:v>
                </c:pt>
                <c:pt idx="4861">
                  <c:v>-0.56692499999999768</c:v>
                </c:pt>
                <c:pt idx="4862">
                  <c:v>0.15913799999999867</c:v>
                </c:pt>
                <c:pt idx="4863">
                  <c:v>-0.39784599999999415</c:v>
                </c:pt>
                <c:pt idx="4864">
                  <c:v>-0.31827500000000697</c:v>
                </c:pt>
                <c:pt idx="4865">
                  <c:v>1.0045590000000004</c:v>
                </c:pt>
                <c:pt idx="4866">
                  <c:v>-7.9571000000001391E-2</c:v>
                </c:pt>
                <c:pt idx="4867">
                  <c:v>0.77579500000000223</c:v>
                </c:pt>
                <c:pt idx="4868">
                  <c:v>0.35806199999999677</c:v>
                </c:pt>
                <c:pt idx="4869">
                  <c:v>-0.26854399999999856</c:v>
                </c:pt>
                <c:pt idx="4870">
                  <c:v>-0.29838500000000323</c:v>
                </c:pt>
                <c:pt idx="4871">
                  <c:v>0.27848800000000296</c:v>
                </c:pt>
                <c:pt idx="4872">
                  <c:v>-9.9460999999998023E-2</c:v>
                </c:pt>
                <c:pt idx="4873">
                  <c:v>0.49730699999999928</c:v>
                </c:pt>
                <c:pt idx="4874">
                  <c:v>0.28843700000000183</c:v>
                </c:pt>
                <c:pt idx="4875">
                  <c:v>0.47741299999999853</c:v>
                </c:pt>
                <c:pt idx="4876">
                  <c:v>-0.62660599999999533</c:v>
                </c:pt>
                <c:pt idx="4877">
                  <c:v>-0.28843700000000183</c:v>
                </c:pt>
                <c:pt idx="4878">
                  <c:v>0.4873580000000004</c:v>
                </c:pt>
                <c:pt idx="4879">
                  <c:v>-0.23870499999999595</c:v>
                </c:pt>
                <c:pt idx="4880">
                  <c:v>0.10940899999999942</c:v>
                </c:pt>
                <c:pt idx="4881">
                  <c:v>0.11935400000000129</c:v>
                </c:pt>
                <c:pt idx="4882">
                  <c:v>-0.24865299999999735</c:v>
                </c:pt>
                <c:pt idx="4883">
                  <c:v>0.2983820000000037</c:v>
                </c:pt>
                <c:pt idx="4884">
                  <c:v>-0.32822099999999921</c:v>
                </c:pt>
                <c:pt idx="4885">
                  <c:v>6.9625999999999522E-2</c:v>
                </c:pt>
                <c:pt idx="4886">
                  <c:v>-2.9839000000002613E-2</c:v>
                </c:pt>
                <c:pt idx="4887">
                  <c:v>-0.42768099999999976</c:v>
                </c:pt>
                <c:pt idx="4888">
                  <c:v>-0.39784599999999415</c:v>
                </c:pt>
                <c:pt idx="4889">
                  <c:v>-0.61666100000000057</c:v>
                </c:pt>
                <c:pt idx="4890">
                  <c:v>-0.13924399999999792</c:v>
                </c:pt>
                <c:pt idx="4891">
                  <c:v>-9.9490000000059808E-3</c:v>
                </c:pt>
                <c:pt idx="4892">
                  <c:v>0.26854400000000567</c:v>
                </c:pt>
                <c:pt idx="4893">
                  <c:v>0.58681899999999843</c:v>
                </c:pt>
                <c:pt idx="4894">
                  <c:v>0.17903100000000194</c:v>
                </c:pt>
                <c:pt idx="4895">
                  <c:v>0.27849199999999996</c:v>
                </c:pt>
                <c:pt idx="4896">
                  <c:v>0.18897600000000381</c:v>
                </c:pt>
                <c:pt idx="4897">
                  <c:v>-0.49730699999999928</c:v>
                </c:pt>
                <c:pt idx="4898">
                  <c:v>0.43762999999999863</c:v>
                </c:pt>
                <c:pt idx="4899">
                  <c:v>0.23870799999999548</c:v>
                </c:pt>
                <c:pt idx="4900">
                  <c:v>-0.10940500000000242</c:v>
                </c:pt>
                <c:pt idx="4901">
                  <c:v>-0.11935000000000429</c:v>
                </c:pt>
                <c:pt idx="4902">
                  <c:v>0.51719599999999843</c:v>
                </c:pt>
                <c:pt idx="4903">
                  <c:v>0.10940500000000242</c:v>
                </c:pt>
                <c:pt idx="4904">
                  <c:v>0</c:v>
                </c:pt>
                <c:pt idx="4905">
                  <c:v>-0.29838600000000071</c:v>
                </c:pt>
                <c:pt idx="4906">
                  <c:v>0.41773599999999789</c:v>
                </c:pt>
                <c:pt idx="4907">
                  <c:v>-1.9889999999996633E-2</c:v>
                </c:pt>
                <c:pt idx="4908">
                  <c:v>-0.34811400000000248</c:v>
                </c:pt>
                <c:pt idx="4909">
                  <c:v>0.29838099999999912</c:v>
                </c:pt>
                <c:pt idx="4910">
                  <c:v>0.40779099999999602</c:v>
                </c:pt>
                <c:pt idx="4911">
                  <c:v>0.19892500000000268</c:v>
                </c:pt>
                <c:pt idx="4912">
                  <c:v>0.17903099999999483</c:v>
                </c:pt>
                <c:pt idx="4913">
                  <c:v>6.9625999999999522E-2</c:v>
                </c:pt>
                <c:pt idx="4914">
                  <c:v>0.11935100000000176</c:v>
                </c:pt>
                <c:pt idx="4915">
                  <c:v>-0.42768399999999929</c:v>
                </c:pt>
                <c:pt idx="4916">
                  <c:v>-7.956999999999681E-2</c:v>
                </c:pt>
                <c:pt idx="4917">
                  <c:v>-0.64650000000000318</c:v>
                </c:pt>
                <c:pt idx="4918">
                  <c:v>0.54703500000000105</c:v>
                </c:pt>
                <c:pt idx="4919">
                  <c:v>-2.9838000000005138E-2</c:v>
                </c:pt>
                <c:pt idx="4920">
                  <c:v>0.29838199999999659</c:v>
                </c:pt>
                <c:pt idx="4921">
                  <c:v>-7.9567000000004384E-2</c:v>
                </c:pt>
                <c:pt idx="4922">
                  <c:v>-0.58682199999999796</c:v>
                </c:pt>
                <c:pt idx="4923">
                  <c:v>0.30833100000000258</c:v>
                </c:pt>
                <c:pt idx="4924">
                  <c:v>-0.1889759999999967</c:v>
                </c:pt>
                <c:pt idx="4925">
                  <c:v>0.38789699999999527</c:v>
                </c:pt>
                <c:pt idx="4926">
                  <c:v>9.945000000001869E-3</c:v>
                </c:pt>
                <c:pt idx="4927">
                  <c:v>-0.20887000000000455</c:v>
                </c:pt>
                <c:pt idx="4928">
                  <c:v>-9.9460000000000548E-2</c:v>
                </c:pt>
                <c:pt idx="4929">
                  <c:v>-0.33816900000000061</c:v>
                </c:pt>
                <c:pt idx="4930">
                  <c:v>4.9733000000003358E-2</c:v>
                </c:pt>
                <c:pt idx="4931">
                  <c:v>-0.55697999999999581</c:v>
                </c:pt>
                <c:pt idx="4932">
                  <c:v>0.50725100000000367</c:v>
                </c:pt>
                <c:pt idx="4933">
                  <c:v>-0.68627899999999897</c:v>
                </c:pt>
                <c:pt idx="4934">
                  <c:v>-0.45751899999999779</c:v>
                </c:pt>
                <c:pt idx="4935">
                  <c:v>-0.13924399999999792</c:v>
                </c:pt>
                <c:pt idx="4936">
                  <c:v>-1.1438029999999983</c:v>
                </c:pt>
                <c:pt idx="4937">
                  <c:v>0.19892499999999558</c:v>
                </c:pt>
                <c:pt idx="4938">
                  <c:v>-9.9460000000000548E-2</c:v>
                </c:pt>
                <c:pt idx="4939">
                  <c:v>0.16908700000000465</c:v>
                </c:pt>
                <c:pt idx="4940">
                  <c:v>0.19892100000000568</c:v>
                </c:pt>
                <c:pt idx="4941">
                  <c:v>-0.25859799999999922</c:v>
                </c:pt>
                <c:pt idx="4942">
                  <c:v>0.25859899999999669</c:v>
                </c:pt>
                <c:pt idx="4943">
                  <c:v>0.34811399999999537</c:v>
                </c:pt>
                <c:pt idx="4944">
                  <c:v>-0.31827499999999986</c:v>
                </c:pt>
                <c:pt idx="4945">
                  <c:v>3.9783999999997377E-2</c:v>
                </c:pt>
                <c:pt idx="4946">
                  <c:v>0</c:v>
                </c:pt>
                <c:pt idx="4947">
                  <c:v>0.44757399999999592</c:v>
                </c:pt>
                <c:pt idx="4948">
                  <c:v>-9.9460999999998023E-2</c:v>
                </c:pt>
                <c:pt idx="4949">
                  <c:v>0.36800699999999864</c:v>
                </c:pt>
                <c:pt idx="4950">
                  <c:v>-0.47741299999999853</c:v>
                </c:pt>
                <c:pt idx="4951">
                  <c:v>-9.9465000000002135E-2</c:v>
                </c:pt>
                <c:pt idx="4952">
                  <c:v>-5.9677000000000646E-2</c:v>
                </c:pt>
                <c:pt idx="4953">
                  <c:v>0.33816900000000061</c:v>
                </c:pt>
                <c:pt idx="4954">
                  <c:v>0.31827499999999986</c:v>
                </c:pt>
                <c:pt idx="4955">
                  <c:v>-0.23870399999999847</c:v>
                </c:pt>
                <c:pt idx="4956">
                  <c:v>-0.55698399999999992</c:v>
                </c:pt>
                <c:pt idx="4957">
                  <c:v>0.38789700000000238</c:v>
                </c:pt>
                <c:pt idx="4958">
                  <c:v>-0.12930300000000017</c:v>
                </c:pt>
                <c:pt idx="4959">
                  <c:v>-0.37795200000000051</c:v>
                </c:pt>
                <c:pt idx="4960">
                  <c:v>9.9449999999947636E-3</c:v>
                </c:pt>
                <c:pt idx="4961">
                  <c:v>-0.11935000000000429</c:v>
                </c:pt>
                <c:pt idx="4962">
                  <c:v>0.46746399999999966</c:v>
                </c:pt>
                <c:pt idx="4963">
                  <c:v>5.9677000000000646E-2</c:v>
                </c:pt>
                <c:pt idx="4964">
                  <c:v>-0.35805899999999724</c:v>
                </c:pt>
                <c:pt idx="4965">
                  <c:v>0.20886600000000044</c:v>
                </c:pt>
                <c:pt idx="4966">
                  <c:v>2.9838999999995508E-2</c:v>
                </c:pt>
                <c:pt idx="4967">
                  <c:v>-5.9677000000000646E-2</c:v>
                </c:pt>
                <c:pt idx="4968">
                  <c:v>-0.13924699999999746</c:v>
                </c:pt>
                <c:pt idx="4969">
                  <c:v>-0.72606700000000046</c:v>
                </c:pt>
                <c:pt idx="4970">
                  <c:v>0.31827100000000286</c:v>
                </c:pt>
                <c:pt idx="4971">
                  <c:v>0</c:v>
                </c:pt>
                <c:pt idx="4972">
                  <c:v>-0.39784199999999714</c:v>
                </c:pt>
                <c:pt idx="4973">
                  <c:v>-0.65644099999999383</c:v>
                </c:pt>
                <c:pt idx="4974">
                  <c:v>-0.19892199999999605</c:v>
                </c:pt>
                <c:pt idx="4975">
                  <c:v>-0.54703499999999394</c:v>
                </c:pt>
                <c:pt idx="4976">
                  <c:v>-0.14918899999999979</c:v>
                </c:pt>
                <c:pt idx="4977">
                  <c:v>0.36800399999999911</c:v>
                </c:pt>
                <c:pt idx="4978">
                  <c:v>0.40779100000000312</c:v>
                </c:pt>
                <c:pt idx="4979">
                  <c:v>-9.9460000000000548E-2</c:v>
                </c:pt>
                <c:pt idx="4980">
                  <c:v>9.9460999999998023E-2</c:v>
                </c:pt>
                <c:pt idx="4981">
                  <c:v>-0.15913799999999867</c:v>
                </c:pt>
                <c:pt idx="4982">
                  <c:v>-0.47741299999999853</c:v>
                </c:pt>
                <c:pt idx="4983">
                  <c:v>-0.2188109999999952</c:v>
                </c:pt>
                <c:pt idx="4984">
                  <c:v>-0.62660600000000244</c:v>
                </c:pt>
                <c:pt idx="4985">
                  <c:v>0</c:v>
                </c:pt>
                <c:pt idx="4986">
                  <c:v>0.56692900000000179</c:v>
                </c:pt>
                <c:pt idx="4987">
                  <c:v>-0.66638999999999982</c:v>
                </c:pt>
                <c:pt idx="4988">
                  <c:v>0.29838199999999659</c:v>
                </c:pt>
                <c:pt idx="4989">
                  <c:v>-0.30833099999999547</c:v>
                </c:pt>
                <c:pt idx="4990">
                  <c:v>-0.28843700000000183</c:v>
                </c:pt>
                <c:pt idx="4991">
                  <c:v>-0.23870900000000006</c:v>
                </c:pt>
                <c:pt idx="4992">
                  <c:v>0.26854699999999809</c:v>
                </c:pt>
                <c:pt idx="4993">
                  <c:v>0.42768099999999976</c:v>
                </c:pt>
                <c:pt idx="4994">
                  <c:v>-0.37795299999999799</c:v>
                </c:pt>
                <c:pt idx="4995">
                  <c:v>0.49730700000000638</c:v>
                </c:pt>
                <c:pt idx="4996">
                  <c:v>-2.9838999999995508E-2</c:v>
                </c:pt>
                <c:pt idx="4997">
                  <c:v>1.104019000000001</c:v>
                </c:pt>
                <c:pt idx="4998">
                  <c:v>-0.27849199999999996</c:v>
                </c:pt>
                <c:pt idx="4999">
                  <c:v>-0.83547200000000288</c:v>
                </c:pt>
                <c:pt idx="5000">
                  <c:v>-0.36800399999999911</c:v>
                </c:pt>
                <c:pt idx="5001">
                  <c:v>-0.37795300000000509</c:v>
                </c:pt>
                <c:pt idx="5002">
                  <c:v>0.17903199999999941</c:v>
                </c:pt>
                <c:pt idx="5003">
                  <c:v>-0.23870399999999847</c:v>
                </c:pt>
                <c:pt idx="5004">
                  <c:v>-9.9461000000005129E-2</c:v>
                </c:pt>
                <c:pt idx="5005">
                  <c:v>0.4873580000000004</c:v>
                </c:pt>
                <c:pt idx="5006">
                  <c:v>-0.23870500000000305</c:v>
                </c:pt>
                <c:pt idx="5007">
                  <c:v>-0.23870500000000305</c:v>
                </c:pt>
                <c:pt idx="5008">
                  <c:v>0.17903199999999941</c:v>
                </c:pt>
                <c:pt idx="5009">
                  <c:v>0.50725200000000115</c:v>
                </c:pt>
                <c:pt idx="5010">
                  <c:v>-0.22875999999999408</c:v>
                </c:pt>
                <c:pt idx="5011">
                  <c:v>-0.27849199999999996</c:v>
                </c:pt>
                <c:pt idx="5012">
                  <c:v>-0.54703899999999805</c:v>
                </c:pt>
                <c:pt idx="5013">
                  <c:v>-0.37795299999999799</c:v>
                </c:pt>
                <c:pt idx="5014">
                  <c:v>0.18897700000000128</c:v>
                </c:pt>
                <c:pt idx="5015">
                  <c:v>7.9566999999997279E-2</c:v>
                </c:pt>
                <c:pt idx="5016">
                  <c:v>-0.70617199999999514</c:v>
                </c:pt>
                <c:pt idx="5017">
                  <c:v>-0.40779100000000312</c:v>
                </c:pt>
                <c:pt idx="5018">
                  <c:v>-9.9460999999998023E-2</c:v>
                </c:pt>
                <c:pt idx="5019">
                  <c:v>-0.42768099999999976</c:v>
                </c:pt>
                <c:pt idx="5020">
                  <c:v>0.26854699999999809</c:v>
                </c:pt>
                <c:pt idx="5021">
                  <c:v>-0.24865399999999482</c:v>
                </c:pt>
                <c:pt idx="5022">
                  <c:v>-0.1491929999999968</c:v>
                </c:pt>
                <c:pt idx="5023">
                  <c:v>8.951600000000326E-2</c:v>
                </c:pt>
                <c:pt idx="5024">
                  <c:v>0.13924399999999792</c:v>
                </c:pt>
                <c:pt idx="5025">
                  <c:v>2.9839000000002613E-2</c:v>
                </c:pt>
                <c:pt idx="5026">
                  <c:v>-0.48736199999999741</c:v>
                </c:pt>
                <c:pt idx="5027">
                  <c:v>0.27849199999999996</c:v>
                </c:pt>
                <c:pt idx="5028">
                  <c:v>-0.39784600000000125</c:v>
                </c:pt>
                <c:pt idx="5029">
                  <c:v>0.1889759999999967</c:v>
                </c:pt>
                <c:pt idx="5030">
                  <c:v>-0.21881499999999932</c:v>
                </c:pt>
                <c:pt idx="5031">
                  <c:v>-0.34811400000000248</c:v>
                </c:pt>
                <c:pt idx="5032">
                  <c:v>-4.9731999999998777E-2</c:v>
                </c:pt>
                <c:pt idx="5033">
                  <c:v>-0.95482700000000165</c:v>
                </c:pt>
                <c:pt idx="5034">
                  <c:v>0.15913399999999456</c:v>
                </c:pt>
                <c:pt idx="5035">
                  <c:v>-0.17903100000000194</c:v>
                </c:pt>
                <c:pt idx="5036">
                  <c:v>2.6058810000000037</c:v>
                </c:pt>
                <c:pt idx="5037">
                  <c:v>-0.96477499999999594</c:v>
                </c:pt>
                <c:pt idx="5038">
                  <c:v>1.0741809999999958</c:v>
                </c:pt>
                <c:pt idx="5039">
                  <c:v>-0.43762600000000162</c:v>
                </c:pt>
                <c:pt idx="5040">
                  <c:v>0</c:v>
                </c:pt>
                <c:pt idx="5041">
                  <c:v>-0.6464989999999986</c:v>
                </c:pt>
                <c:pt idx="5042">
                  <c:v>0.49730299999999517</c:v>
                </c:pt>
                <c:pt idx="5043">
                  <c:v>-0.17902800000000241</c:v>
                </c:pt>
                <c:pt idx="5044">
                  <c:v>0</c:v>
                </c:pt>
                <c:pt idx="5045">
                  <c:v>0</c:v>
                </c:pt>
                <c:pt idx="5046">
                  <c:v>0.86531099999999839</c:v>
                </c:pt>
                <c:pt idx="5047">
                  <c:v>-0.83547599999999989</c:v>
                </c:pt>
                <c:pt idx="5048">
                  <c:v>1.9894000000000744E-2</c:v>
                </c:pt>
                <c:pt idx="5049">
                  <c:v>-0.12929900000000316</c:v>
                </c:pt>
                <c:pt idx="5050">
                  <c:v>0.15913699999999409</c:v>
                </c:pt>
                <c:pt idx="5051">
                  <c:v>-0.41773599999999789</c:v>
                </c:pt>
                <c:pt idx="5052">
                  <c:v>0.22876000000000118</c:v>
                </c:pt>
                <c:pt idx="5053">
                  <c:v>-0.31827099999999575</c:v>
                </c:pt>
                <c:pt idx="5054">
                  <c:v>-0.27849199999999996</c:v>
                </c:pt>
                <c:pt idx="5055">
                  <c:v>-0.60671200000000169</c:v>
                </c:pt>
                <c:pt idx="5056">
                  <c:v>0.19892600000000016</c:v>
                </c:pt>
                <c:pt idx="5057">
                  <c:v>0.85536600000000362</c:v>
                </c:pt>
                <c:pt idx="5058">
                  <c:v>-0.60671200000000169</c:v>
                </c:pt>
                <c:pt idx="5059">
                  <c:v>0.36800399999999911</c:v>
                </c:pt>
                <c:pt idx="5060">
                  <c:v>-0.72606700000000046</c:v>
                </c:pt>
                <c:pt idx="5061">
                  <c:v>-0.32822000000000173</c:v>
                </c:pt>
                <c:pt idx="5062">
                  <c:v>-1.233314</c:v>
                </c:pt>
                <c:pt idx="5063">
                  <c:v>-0.19892099999999857</c:v>
                </c:pt>
                <c:pt idx="5064">
                  <c:v>0.13924400000000503</c:v>
                </c:pt>
                <c:pt idx="5065">
                  <c:v>-0.61666100000000057</c:v>
                </c:pt>
                <c:pt idx="5066">
                  <c:v>-0.68628299999999598</c:v>
                </c:pt>
                <c:pt idx="5067">
                  <c:v>-0.45752399999999938</c:v>
                </c:pt>
                <c:pt idx="5068">
                  <c:v>7.9571000000001391E-2</c:v>
                </c:pt>
                <c:pt idx="5069">
                  <c:v>0.81558200000000625</c:v>
                </c:pt>
                <c:pt idx="5070">
                  <c:v>-0.5271410000000003</c:v>
                </c:pt>
                <c:pt idx="5071">
                  <c:v>0.6365509999999972</c:v>
                </c:pt>
                <c:pt idx="5072">
                  <c:v>2.9837999999998033E-2</c:v>
                </c:pt>
                <c:pt idx="5073">
                  <c:v>0.40779100000000312</c:v>
                </c:pt>
                <c:pt idx="5074">
                  <c:v>9.9460999999998023E-2</c:v>
                </c:pt>
                <c:pt idx="5075">
                  <c:v>0.15913799999999867</c:v>
                </c:pt>
                <c:pt idx="5076">
                  <c:v>-1.133856999999999</c:v>
                </c:pt>
                <c:pt idx="5077">
                  <c:v>1.1438069999999954</c:v>
                </c:pt>
                <c:pt idx="5078">
                  <c:v>0.2983820000000037</c:v>
                </c:pt>
                <c:pt idx="5079">
                  <c:v>0.64649599999999907</c:v>
                </c:pt>
                <c:pt idx="5080">
                  <c:v>-0.12930000000000064</c:v>
                </c:pt>
                <c:pt idx="5081">
                  <c:v>0.45752000000000237</c:v>
                </c:pt>
                <c:pt idx="5082">
                  <c:v>-0.21881500000000642</c:v>
                </c:pt>
                <c:pt idx="5083">
                  <c:v>9.9461000000005129E-2</c:v>
                </c:pt>
                <c:pt idx="5084">
                  <c:v>0.31827499999999986</c:v>
                </c:pt>
                <c:pt idx="5085">
                  <c:v>0.13924800000000204</c:v>
                </c:pt>
                <c:pt idx="5086">
                  <c:v>0.11935100000000176</c:v>
                </c:pt>
                <c:pt idx="5087">
                  <c:v>-0.22876000000000118</c:v>
                </c:pt>
                <c:pt idx="5088">
                  <c:v>-0.23870900000000006</c:v>
                </c:pt>
                <c:pt idx="5089">
                  <c:v>0.77579899999999924</c:v>
                </c:pt>
                <c:pt idx="5090">
                  <c:v>-0.25859899999999669</c:v>
                </c:pt>
                <c:pt idx="5091">
                  <c:v>0.80563700000000438</c:v>
                </c:pt>
                <c:pt idx="5092">
                  <c:v>0.7857400000000041</c:v>
                </c:pt>
                <c:pt idx="5093">
                  <c:v>-0.825523000000004</c:v>
                </c:pt>
                <c:pt idx="5094">
                  <c:v>-8.9514999999998679E-2</c:v>
                </c:pt>
                <c:pt idx="5095">
                  <c:v>0.24865400000000193</c:v>
                </c:pt>
                <c:pt idx="5096">
                  <c:v>-0.20886999999999745</c:v>
                </c:pt>
                <c:pt idx="5097">
                  <c:v>-0.15913799999999867</c:v>
                </c:pt>
                <c:pt idx="5098">
                  <c:v>0.28843700000000183</c:v>
                </c:pt>
                <c:pt idx="5099">
                  <c:v>0.16908699999999754</c:v>
                </c:pt>
                <c:pt idx="5100">
                  <c:v>-3.9782999999999902E-2</c:v>
                </c:pt>
                <c:pt idx="5101">
                  <c:v>0.17903100000000194</c:v>
                </c:pt>
                <c:pt idx="5102">
                  <c:v>0.57687400000000366</c:v>
                </c:pt>
                <c:pt idx="5103">
                  <c:v>-0.33816999999999808</c:v>
                </c:pt>
                <c:pt idx="5104">
                  <c:v>0.16908200000000306</c:v>
                </c:pt>
                <c:pt idx="5105">
                  <c:v>-0.45751899999999779</c:v>
                </c:pt>
                <c:pt idx="5106">
                  <c:v>-4.9731999999998777E-2</c:v>
                </c:pt>
                <c:pt idx="5107">
                  <c:v>-0.36800300000000163</c:v>
                </c:pt>
                <c:pt idx="5108">
                  <c:v>9.945000000001869E-3</c:v>
                </c:pt>
                <c:pt idx="5109">
                  <c:v>0.39784199999999714</c:v>
                </c:pt>
                <c:pt idx="5110">
                  <c:v>-0.95482700000000165</c:v>
                </c:pt>
                <c:pt idx="5111">
                  <c:v>0.34811399999999537</c:v>
                </c:pt>
                <c:pt idx="5112">
                  <c:v>-0.9050980000000024</c:v>
                </c:pt>
                <c:pt idx="5113">
                  <c:v>0.87525600000000026</c:v>
                </c:pt>
                <c:pt idx="5114">
                  <c:v>0.16908300000000054</c:v>
                </c:pt>
                <c:pt idx="5115">
                  <c:v>0.19892099999999857</c:v>
                </c:pt>
                <c:pt idx="5116">
                  <c:v>-0.24865400000000193</c:v>
                </c:pt>
                <c:pt idx="5117">
                  <c:v>0.81558300000000372</c:v>
                </c:pt>
                <c:pt idx="5118">
                  <c:v>5.9676999999993541E-2</c:v>
                </c:pt>
                <c:pt idx="5119">
                  <c:v>-0.24865299999999735</c:v>
                </c:pt>
                <c:pt idx="5120">
                  <c:v>0.15913799999999867</c:v>
                </c:pt>
                <c:pt idx="5121">
                  <c:v>-0.46746399999999966</c:v>
                </c:pt>
                <c:pt idx="5122">
                  <c:v>-0.34811400000000248</c:v>
                </c:pt>
                <c:pt idx="5123">
                  <c:v>0.35805899999999724</c:v>
                </c:pt>
                <c:pt idx="5124">
                  <c:v>0.24865400000000193</c:v>
                </c:pt>
                <c:pt idx="5125">
                  <c:v>0.12929900000000316</c:v>
                </c:pt>
                <c:pt idx="5126">
                  <c:v>-0.66638900000000234</c:v>
                </c:pt>
                <c:pt idx="5127">
                  <c:v>0.33816900000000061</c:v>
                </c:pt>
                <c:pt idx="5128">
                  <c:v>-0.35805899999999724</c:v>
                </c:pt>
                <c:pt idx="5129">
                  <c:v>2.9837999999998033E-2</c:v>
                </c:pt>
                <c:pt idx="5130">
                  <c:v>0.3381689999999935</c:v>
                </c:pt>
                <c:pt idx="5131">
                  <c:v>1.9890000000003738E-2</c:v>
                </c:pt>
                <c:pt idx="5132">
                  <c:v>7.9566999999997279E-2</c:v>
                </c:pt>
                <c:pt idx="5133">
                  <c:v>-0.61666100000000057</c:v>
                </c:pt>
                <c:pt idx="5134">
                  <c:v>0.24865400000000193</c:v>
                </c:pt>
                <c:pt idx="5135">
                  <c:v>-0.2287589999999966</c:v>
                </c:pt>
                <c:pt idx="5136">
                  <c:v>-0.13924399999999792</c:v>
                </c:pt>
                <c:pt idx="5137">
                  <c:v>2.9835000000005607E-2</c:v>
                </c:pt>
                <c:pt idx="5138">
                  <c:v>1.9893000000003269E-2</c:v>
                </c:pt>
                <c:pt idx="5139">
                  <c:v>-0.22876000000000118</c:v>
                </c:pt>
                <c:pt idx="5140">
                  <c:v>-0.38789700000000238</c:v>
                </c:pt>
                <c:pt idx="5141">
                  <c:v>0.15913700000000119</c:v>
                </c:pt>
                <c:pt idx="5142">
                  <c:v>0.22876000000000118</c:v>
                </c:pt>
                <c:pt idx="5143">
                  <c:v>9.9449999999947636E-3</c:v>
                </c:pt>
                <c:pt idx="5144">
                  <c:v>-0.10940599999999989</c:v>
                </c:pt>
                <c:pt idx="5145">
                  <c:v>-5.9677999999998121E-2</c:v>
                </c:pt>
                <c:pt idx="5146">
                  <c:v>9.9465000000002135E-2</c:v>
                </c:pt>
                <c:pt idx="5147">
                  <c:v>-0.15913699999999409</c:v>
                </c:pt>
                <c:pt idx="5148">
                  <c:v>-0.39784699999999873</c:v>
                </c:pt>
                <c:pt idx="5149">
                  <c:v>-0.33816900000000061</c:v>
                </c:pt>
                <c:pt idx="5150">
                  <c:v>-5.9677000000000646E-2</c:v>
                </c:pt>
                <c:pt idx="5151">
                  <c:v>-0.11935499999999877</c:v>
                </c:pt>
                <c:pt idx="5152">
                  <c:v>1.0443420000000003</c:v>
                </c:pt>
                <c:pt idx="5153">
                  <c:v>-3.9782999999999902E-2</c:v>
                </c:pt>
                <c:pt idx="5154">
                  <c:v>-0.10940899999999942</c:v>
                </c:pt>
                <c:pt idx="5155">
                  <c:v>-0.24864900000000034</c:v>
                </c:pt>
                <c:pt idx="5156">
                  <c:v>-0.25860200000000333</c:v>
                </c:pt>
                <c:pt idx="5157">
                  <c:v>-0.27848799999999585</c:v>
                </c:pt>
                <c:pt idx="5158">
                  <c:v>-0.20886600000000044</c:v>
                </c:pt>
                <c:pt idx="5159">
                  <c:v>-0.25859899999999669</c:v>
                </c:pt>
                <c:pt idx="5160">
                  <c:v>-0.18897600000000381</c:v>
                </c:pt>
                <c:pt idx="5161">
                  <c:v>-0.23870399999999847</c:v>
                </c:pt>
                <c:pt idx="5162">
                  <c:v>0.17903100000000194</c:v>
                </c:pt>
                <c:pt idx="5163">
                  <c:v>-0.52714499999999731</c:v>
                </c:pt>
                <c:pt idx="5164">
                  <c:v>0.28843700000000183</c:v>
                </c:pt>
                <c:pt idx="5165">
                  <c:v>-0.3381650000000036</c:v>
                </c:pt>
                <c:pt idx="5166">
                  <c:v>-0.13924400000000503</c:v>
                </c:pt>
                <c:pt idx="5167">
                  <c:v>-0.46746900000000124</c:v>
                </c:pt>
                <c:pt idx="5168">
                  <c:v>-0.46746399999999966</c:v>
                </c:pt>
                <c:pt idx="5169">
                  <c:v>0.20886599999999333</c:v>
                </c:pt>
                <c:pt idx="5170">
                  <c:v>0.4873580000000004</c:v>
                </c:pt>
                <c:pt idx="5171">
                  <c:v>0.30832699999999846</c:v>
                </c:pt>
                <c:pt idx="5172">
                  <c:v>-2.9839000000002613E-2</c:v>
                </c:pt>
                <c:pt idx="5173">
                  <c:v>6.9622000000002515E-2</c:v>
                </c:pt>
                <c:pt idx="5174">
                  <c:v>-0.30833100000000258</c:v>
                </c:pt>
                <c:pt idx="5175">
                  <c:v>-0.52714599999999479</c:v>
                </c:pt>
                <c:pt idx="5176">
                  <c:v>0.27849199999999996</c:v>
                </c:pt>
                <c:pt idx="5177">
                  <c:v>-5.9677000000000646E-2</c:v>
                </c:pt>
                <c:pt idx="5178">
                  <c:v>-0.13924800000000204</c:v>
                </c:pt>
                <c:pt idx="5179">
                  <c:v>5.9677000000000646E-2</c:v>
                </c:pt>
                <c:pt idx="5180">
                  <c:v>-0.2685470000000052</c:v>
                </c:pt>
                <c:pt idx="5181">
                  <c:v>-0.4575230000000019</c:v>
                </c:pt>
                <c:pt idx="5182">
                  <c:v>0.43762900000000116</c:v>
                </c:pt>
                <c:pt idx="5183">
                  <c:v>8.951600000000326E-2</c:v>
                </c:pt>
                <c:pt idx="5184">
                  <c:v>-9.9449999999947636E-3</c:v>
                </c:pt>
                <c:pt idx="5185">
                  <c:v>0.2287589999999966</c:v>
                </c:pt>
                <c:pt idx="5186">
                  <c:v>-0.36800800000000322</c:v>
                </c:pt>
                <c:pt idx="5187">
                  <c:v>2.9839000000002613E-2</c:v>
                </c:pt>
                <c:pt idx="5188">
                  <c:v>-0.13924399999999792</c:v>
                </c:pt>
                <c:pt idx="5189">
                  <c:v>-0.11935400000000129</c:v>
                </c:pt>
                <c:pt idx="5190">
                  <c:v>0.15913799999999867</c:v>
                </c:pt>
                <c:pt idx="5191">
                  <c:v>-0.32822000000000173</c:v>
                </c:pt>
                <c:pt idx="5192">
                  <c:v>0.33816900000000061</c:v>
                </c:pt>
                <c:pt idx="5193">
                  <c:v>0.38789699999999527</c:v>
                </c:pt>
                <c:pt idx="5194">
                  <c:v>0.3779570000000021</c:v>
                </c:pt>
                <c:pt idx="5195">
                  <c:v>-0.1094099999999969</c:v>
                </c:pt>
                <c:pt idx="5196">
                  <c:v>0.47741299999999853</c:v>
                </c:pt>
                <c:pt idx="5197">
                  <c:v>-2.9838000000005138E-2</c:v>
                </c:pt>
                <c:pt idx="5198">
                  <c:v>-0.27849199999999996</c:v>
                </c:pt>
                <c:pt idx="5199">
                  <c:v>-0.49730699999999928</c:v>
                </c:pt>
                <c:pt idx="5200">
                  <c:v>-6.962199999999541E-2</c:v>
                </c:pt>
                <c:pt idx="5201">
                  <c:v>-8.9511999999999148E-2</c:v>
                </c:pt>
                <c:pt idx="5202">
                  <c:v>8.9514999999998679E-2</c:v>
                </c:pt>
                <c:pt idx="5203">
                  <c:v>0.47741400000000311</c:v>
                </c:pt>
                <c:pt idx="5204">
                  <c:v>0</c:v>
                </c:pt>
                <c:pt idx="5205">
                  <c:v>-0.1889759999999967</c:v>
                </c:pt>
                <c:pt idx="5206">
                  <c:v>5.9672999999996534E-2</c:v>
                </c:pt>
                <c:pt idx="5207">
                  <c:v>0.19892099999999857</c:v>
                </c:pt>
                <c:pt idx="5208">
                  <c:v>-9.9449999999947636E-3</c:v>
                </c:pt>
                <c:pt idx="5209">
                  <c:v>0.33816900000000061</c:v>
                </c:pt>
                <c:pt idx="5210">
                  <c:v>0.17902699999999783</c:v>
                </c:pt>
                <c:pt idx="5211">
                  <c:v>0.15913799999999867</c:v>
                </c:pt>
                <c:pt idx="5212">
                  <c:v>-3.9782999999999902E-2</c:v>
                </c:pt>
                <c:pt idx="5213">
                  <c:v>0.19892100000000568</c:v>
                </c:pt>
                <c:pt idx="5214">
                  <c:v>0.15913799999999867</c:v>
                </c:pt>
                <c:pt idx="5215">
                  <c:v>-0.17902699999999783</c:v>
                </c:pt>
                <c:pt idx="5216">
                  <c:v>7.9566999999997279E-2</c:v>
                </c:pt>
                <c:pt idx="5217">
                  <c:v>0.77579500000000223</c:v>
                </c:pt>
                <c:pt idx="5218">
                  <c:v>-0.28843700000000183</c:v>
                </c:pt>
                <c:pt idx="5219">
                  <c:v>9.9489999999988754E-3</c:v>
                </c:pt>
                <c:pt idx="5220">
                  <c:v>1.9894000000000744E-2</c:v>
                </c:pt>
                <c:pt idx="5221">
                  <c:v>-2.9839000000002613E-2</c:v>
                </c:pt>
                <c:pt idx="5222">
                  <c:v>-0.12929899999999606</c:v>
                </c:pt>
                <c:pt idx="5223">
                  <c:v>-0.18897600000000381</c:v>
                </c:pt>
                <c:pt idx="5224">
                  <c:v>0.18897600000000381</c:v>
                </c:pt>
                <c:pt idx="5225">
                  <c:v>9.945000000001869E-3</c:v>
                </c:pt>
                <c:pt idx="5226">
                  <c:v>0.80563700000000438</c:v>
                </c:pt>
                <c:pt idx="5227">
                  <c:v>-7.9570000000003915E-2</c:v>
                </c:pt>
                <c:pt idx="5228">
                  <c:v>-0.66638999999999982</c:v>
                </c:pt>
                <c:pt idx="5229">
                  <c:v>-0.7956879999999984</c:v>
                </c:pt>
                <c:pt idx="5230">
                  <c:v>-0.69622800000000495</c:v>
                </c:pt>
                <c:pt idx="5231">
                  <c:v>0.28843700000000183</c:v>
                </c:pt>
                <c:pt idx="5232">
                  <c:v>-8.9514999999998679E-2</c:v>
                </c:pt>
                <c:pt idx="5233">
                  <c:v>-0.21881499999999932</c:v>
                </c:pt>
                <c:pt idx="5234">
                  <c:v>-0.11935400000000129</c:v>
                </c:pt>
                <c:pt idx="5235">
                  <c:v>-0.85536599999999652</c:v>
                </c:pt>
                <c:pt idx="5236">
                  <c:v>0.46746900000000124</c:v>
                </c:pt>
                <c:pt idx="5237">
                  <c:v>0.63655100000000431</c:v>
                </c:pt>
                <c:pt idx="5238">
                  <c:v>-0.13924800000000204</c:v>
                </c:pt>
                <c:pt idx="5239">
                  <c:v>0.4475750000000005</c:v>
                </c:pt>
                <c:pt idx="5240">
                  <c:v>0.28843700000000183</c:v>
                </c:pt>
                <c:pt idx="5241">
                  <c:v>0.16908300000000054</c:v>
                </c:pt>
                <c:pt idx="5242">
                  <c:v>0.44757399999999592</c:v>
                </c:pt>
                <c:pt idx="5243">
                  <c:v>-0.30832999999999799</c:v>
                </c:pt>
                <c:pt idx="5244">
                  <c:v>0.16908300000000054</c:v>
                </c:pt>
                <c:pt idx="5245">
                  <c:v>-0.73601100000000486</c:v>
                </c:pt>
                <c:pt idx="5246">
                  <c:v>0.11935499999999877</c:v>
                </c:pt>
                <c:pt idx="5247">
                  <c:v>-0.3083300000000051</c:v>
                </c:pt>
                <c:pt idx="5248">
                  <c:v>-1.9890000000003738E-2</c:v>
                </c:pt>
                <c:pt idx="5249">
                  <c:v>4.9733000000003358E-2</c:v>
                </c:pt>
                <c:pt idx="5250">
                  <c:v>0.1889759999999967</c:v>
                </c:pt>
                <c:pt idx="5251">
                  <c:v>0.28843700000000183</c:v>
                </c:pt>
                <c:pt idx="5252">
                  <c:v>0.20886600000000044</c:v>
                </c:pt>
                <c:pt idx="5253">
                  <c:v>-0.55698399999999992</c:v>
                </c:pt>
                <c:pt idx="5254">
                  <c:v>7.9571000000001391E-2</c:v>
                </c:pt>
                <c:pt idx="5255">
                  <c:v>-0.22876000000000118</c:v>
                </c:pt>
                <c:pt idx="5256">
                  <c:v>0.3381650000000036</c:v>
                </c:pt>
                <c:pt idx="5257">
                  <c:v>0.37795299999999799</c:v>
                </c:pt>
                <c:pt idx="5258">
                  <c:v>0.35805899999999724</c:v>
                </c:pt>
                <c:pt idx="5259">
                  <c:v>0.56692900000000179</c:v>
                </c:pt>
                <c:pt idx="5260">
                  <c:v>-3.9787000000004014E-2</c:v>
                </c:pt>
                <c:pt idx="5261">
                  <c:v>-0.20886600000000044</c:v>
                </c:pt>
                <c:pt idx="5262">
                  <c:v>-7.9571000000001391E-2</c:v>
                </c:pt>
                <c:pt idx="5263">
                  <c:v>0.10940500000000242</c:v>
                </c:pt>
                <c:pt idx="5264">
                  <c:v>0.26854300000000109</c:v>
                </c:pt>
                <c:pt idx="5265">
                  <c:v>-3.9786999999996908E-2</c:v>
                </c:pt>
                <c:pt idx="5266">
                  <c:v>-0.25859899999999669</c:v>
                </c:pt>
                <c:pt idx="5267">
                  <c:v>0.15913799999999867</c:v>
                </c:pt>
                <c:pt idx="5268">
                  <c:v>-0.23870499999999595</c:v>
                </c:pt>
                <c:pt idx="5269">
                  <c:v>0.36800799999999612</c:v>
                </c:pt>
                <c:pt idx="5270">
                  <c:v>1.9890000000003738E-2</c:v>
                </c:pt>
                <c:pt idx="5271">
                  <c:v>0.65644099999999383</c:v>
                </c:pt>
                <c:pt idx="5272">
                  <c:v>0.10940599999999989</c:v>
                </c:pt>
                <c:pt idx="5273">
                  <c:v>1.9892999999996164E-2</c:v>
                </c:pt>
                <c:pt idx="5274">
                  <c:v>-0.67633799999999411</c:v>
                </c:pt>
                <c:pt idx="5275">
                  <c:v>-0.10940899999999942</c:v>
                </c:pt>
                <c:pt idx="5276">
                  <c:v>7.9571000000001391E-2</c:v>
                </c:pt>
                <c:pt idx="5277">
                  <c:v>0.41773599999999789</c:v>
                </c:pt>
                <c:pt idx="5278">
                  <c:v>0.51719599999999843</c:v>
                </c:pt>
                <c:pt idx="5279">
                  <c:v>0.43762900000000116</c:v>
                </c:pt>
                <c:pt idx="5280">
                  <c:v>0.34811400000000248</c:v>
                </c:pt>
                <c:pt idx="5281">
                  <c:v>0.23870800000000258</c:v>
                </c:pt>
                <c:pt idx="5282">
                  <c:v>-1.9889999999996633E-2</c:v>
                </c:pt>
                <c:pt idx="5283">
                  <c:v>-0.33816900000000061</c:v>
                </c:pt>
                <c:pt idx="5284">
                  <c:v>-0.21881499999999932</c:v>
                </c:pt>
                <c:pt idx="5285">
                  <c:v>-0.24865299999999735</c:v>
                </c:pt>
                <c:pt idx="5286">
                  <c:v>0.51720000000000255</c:v>
                </c:pt>
                <c:pt idx="5287">
                  <c:v>0.53708999999999918</c:v>
                </c:pt>
                <c:pt idx="5288">
                  <c:v>-0.66638999999999982</c:v>
                </c:pt>
                <c:pt idx="5289">
                  <c:v>-1.0244479999999996</c:v>
                </c:pt>
                <c:pt idx="5290">
                  <c:v>-0.5967679999999973</c:v>
                </c:pt>
                <c:pt idx="5291">
                  <c:v>8.9511999999999148E-2</c:v>
                </c:pt>
                <c:pt idx="5292">
                  <c:v>5.9677000000000646E-2</c:v>
                </c:pt>
                <c:pt idx="5293">
                  <c:v>0.4575230000000019</c:v>
                </c:pt>
                <c:pt idx="5294">
                  <c:v>-2.9837999999998033E-2</c:v>
                </c:pt>
                <c:pt idx="5295">
                  <c:v>0.89515300000000053</c:v>
                </c:pt>
                <c:pt idx="5296">
                  <c:v>-7.9567000000004384E-2</c:v>
                </c:pt>
                <c:pt idx="5297">
                  <c:v>-0.54703600000000563</c:v>
                </c:pt>
                <c:pt idx="5298">
                  <c:v>-0.34811400000000248</c:v>
                </c:pt>
                <c:pt idx="5299">
                  <c:v>0.32822099999999921</c:v>
                </c:pt>
                <c:pt idx="5300">
                  <c:v>-0.34811400000000248</c:v>
                </c:pt>
                <c:pt idx="5301">
                  <c:v>-0.3381689999999935</c:v>
                </c:pt>
                <c:pt idx="5302">
                  <c:v>0.12929899999999606</c:v>
                </c:pt>
                <c:pt idx="5303">
                  <c:v>-0.44757400000000302</c:v>
                </c:pt>
                <c:pt idx="5304">
                  <c:v>0.9349330000000009</c:v>
                </c:pt>
                <c:pt idx="5305">
                  <c:v>0.13924400000000503</c:v>
                </c:pt>
                <c:pt idx="5306">
                  <c:v>-0.37795300000000509</c:v>
                </c:pt>
                <c:pt idx="5307">
                  <c:v>0.2585990000000038</c:v>
                </c:pt>
                <c:pt idx="5308">
                  <c:v>-0.1790279999999953</c:v>
                </c:pt>
                <c:pt idx="5309">
                  <c:v>-0.74595599999999962</c:v>
                </c:pt>
                <c:pt idx="5310">
                  <c:v>-0.41773599999999789</c:v>
                </c:pt>
                <c:pt idx="5311">
                  <c:v>-6.962199999999541E-2</c:v>
                </c:pt>
                <c:pt idx="5312">
                  <c:v>1.1438020000000009</c:v>
                </c:pt>
                <c:pt idx="5313">
                  <c:v>0.28843699999999473</c:v>
                </c:pt>
                <c:pt idx="5314">
                  <c:v>-0.20887000000000455</c:v>
                </c:pt>
                <c:pt idx="5315">
                  <c:v>-1.9889999999996633E-2</c:v>
                </c:pt>
                <c:pt idx="5316">
                  <c:v>1.9894000000000744E-2</c:v>
                </c:pt>
                <c:pt idx="5317">
                  <c:v>5.9672999999996534E-2</c:v>
                </c:pt>
                <c:pt idx="5318">
                  <c:v>9.9490000000059808E-3</c:v>
                </c:pt>
                <c:pt idx="5319">
                  <c:v>0.13924399999999792</c:v>
                </c:pt>
                <c:pt idx="5320">
                  <c:v>2.9838999999995508E-2</c:v>
                </c:pt>
                <c:pt idx="5321">
                  <c:v>0.23870500000000305</c:v>
                </c:pt>
                <c:pt idx="5322">
                  <c:v>0.18897600000000381</c:v>
                </c:pt>
                <c:pt idx="5323">
                  <c:v>0.53708999999999918</c:v>
                </c:pt>
                <c:pt idx="5324">
                  <c:v>-0.12929899999999606</c:v>
                </c:pt>
                <c:pt idx="5325">
                  <c:v>0</c:v>
                </c:pt>
                <c:pt idx="5326">
                  <c:v>0.12929900000000316</c:v>
                </c:pt>
                <c:pt idx="5327">
                  <c:v>-0.17903099999999483</c:v>
                </c:pt>
                <c:pt idx="5328">
                  <c:v>0.26854299999999398</c:v>
                </c:pt>
                <c:pt idx="5329">
                  <c:v>0.1491929999999968</c:v>
                </c:pt>
                <c:pt idx="5330">
                  <c:v>-0.23870799999999548</c:v>
                </c:pt>
                <c:pt idx="5331">
                  <c:v>0.28843700000000183</c:v>
                </c:pt>
                <c:pt idx="5332">
                  <c:v>0.14918899999999979</c:v>
                </c:pt>
                <c:pt idx="5333">
                  <c:v>0.22875900000000371</c:v>
                </c:pt>
                <c:pt idx="5334">
                  <c:v>0.19892499999999558</c:v>
                </c:pt>
                <c:pt idx="5335">
                  <c:v>0.2983820000000037</c:v>
                </c:pt>
                <c:pt idx="5336">
                  <c:v>-9.9449999999947636E-3</c:v>
                </c:pt>
                <c:pt idx="5337">
                  <c:v>-0.23870499999999595</c:v>
                </c:pt>
                <c:pt idx="5338">
                  <c:v>-0.44757499999999339</c:v>
                </c:pt>
                <c:pt idx="5339">
                  <c:v>-0.20887000000000455</c:v>
                </c:pt>
                <c:pt idx="5340">
                  <c:v>4.9731999999998777E-2</c:v>
                </c:pt>
                <c:pt idx="5341">
                  <c:v>0.49730299999999517</c:v>
                </c:pt>
                <c:pt idx="5342">
                  <c:v>0.16908300000000054</c:v>
                </c:pt>
                <c:pt idx="5343">
                  <c:v>0.25860200000000333</c:v>
                </c:pt>
                <c:pt idx="5344">
                  <c:v>-0.44757400000000302</c:v>
                </c:pt>
                <c:pt idx="5345">
                  <c:v>-0.10940500000000242</c:v>
                </c:pt>
                <c:pt idx="5346">
                  <c:v>0.45751900000000489</c:v>
                </c:pt>
                <c:pt idx="5347">
                  <c:v>0.27849199999999996</c:v>
                </c:pt>
                <c:pt idx="5348">
                  <c:v>-0.32821999999999463</c:v>
                </c:pt>
                <c:pt idx="5349">
                  <c:v>-3.9783999999997377E-2</c:v>
                </c:pt>
                <c:pt idx="5350">
                  <c:v>3.9782999999999902E-2</c:v>
                </c:pt>
                <c:pt idx="5351">
                  <c:v>7.9567000000004384E-2</c:v>
                </c:pt>
                <c:pt idx="5352">
                  <c:v>0.31827499999999986</c:v>
                </c:pt>
                <c:pt idx="5353">
                  <c:v>0.72606700000000046</c:v>
                </c:pt>
                <c:pt idx="5354">
                  <c:v>0.69622799999999785</c:v>
                </c:pt>
                <c:pt idx="5355">
                  <c:v>0.43762900000000116</c:v>
                </c:pt>
                <c:pt idx="5356">
                  <c:v>-0.67633499999999458</c:v>
                </c:pt>
                <c:pt idx="5357">
                  <c:v>0.53709000000000628</c:v>
                </c:pt>
                <c:pt idx="5358">
                  <c:v>-0.15913700000000119</c:v>
                </c:pt>
                <c:pt idx="5359">
                  <c:v>-0.26854699999999809</c:v>
                </c:pt>
                <c:pt idx="5360">
                  <c:v>-0.36800800000000322</c:v>
                </c:pt>
                <c:pt idx="5361">
                  <c:v>-0.44757400000000302</c:v>
                </c:pt>
                <c:pt idx="5362">
                  <c:v>-0.20886600000000044</c:v>
                </c:pt>
                <c:pt idx="5363">
                  <c:v>0.48736199999999741</c:v>
                </c:pt>
                <c:pt idx="5364">
                  <c:v>0.12930300000000017</c:v>
                </c:pt>
                <c:pt idx="5365">
                  <c:v>0.1491929999999968</c:v>
                </c:pt>
                <c:pt idx="5366">
                  <c:v>0.11935400000000129</c:v>
                </c:pt>
                <c:pt idx="5367">
                  <c:v>-0.21881400000000184</c:v>
                </c:pt>
                <c:pt idx="5368">
                  <c:v>0.42768499999999676</c:v>
                </c:pt>
                <c:pt idx="5369">
                  <c:v>3.9787000000004014E-2</c:v>
                </c:pt>
                <c:pt idx="5370">
                  <c:v>0.93493600000000043</c:v>
                </c:pt>
                <c:pt idx="5371">
                  <c:v>-6.9622000000002515E-2</c:v>
                </c:pt>
                <c:pt idx="5372">
                  <c:v>0.82552799999999849</c:v>
                </c:pt>
                <c:pt idx="5373">
                  <c:v>-0.7956879999999984</c:v>
                </c:pt>
                <c:pt idx="5374">
                  <c:v>0.17903100000000194</c:v>
                </c:pt>
                <c:pt idx="5375">
                  <c:v>0.13924399999999792</c:v>
                </c:pt>
                <c:pt idx="5376">
                  <c:v>0.4475750000000005</c:v>
                </c:pt>
                <c:pt idx="5377">
                  <c:v>-0.28843700000000183</c:v>
                </c:pt>
                <c:pt idx="5378">
                  <c:v>2.984299999999962E-2</c:v>
                </c:pt>
                <c:pt idx="5379">
                  <c:v>0.26854300000000109</c:v>
                </c:pt>
                <c:pt idx="5380">
                  <c:v>-9.9460000000000548E-2</c:v>
                </c:pt>
                <c:pt idx="5381">
                  <c:v>-0.12929999999999353</c:v>
                </c:pt>
                <c:pt idx="5382">
                  <c:v>-0.26854300000000109</c:v>
                </c:pt>
                <c:pt idx="5383">
                  <c:v>0.14919199999999933</c:v>
                </c:pt>
                <c:pt idx="5384">
                  <c:v>0.2585990000000038</c:v>
                </c:pt>
                <c:pt idx="5385">
                  <c:v>0.18897600000000381</c:v>
                </c:pt>
                <c:pt idx="5386">
                  <c:v>-0.25859799999999922</c:v>
                </c:pt>
                <c:pt idx="5387">
                  <c:v>9.9460999999998023E-2</c:v>
                </c:pt>
                <c:pt idx="5388">
                  <c:v>0.16908700000000465</c:v>
                </c:pt>
                <c:pt idx="5389">
                  <c:v>0.40779100000000312</c:v>
                </c:pt>
                <c:pt idx="5390">
                  <c:v>0.23870900000000006</c:v>
                </c:pt>
                <c:pt idx="5391">
                  <c:v>-8.9514999999998679E-2</c:v>
                </c:pt>
                <c:pt idx="5392">
                  <c:v>-0.87525600000000026</c:v>
                </c:pt>
                <c:pt idx="5393">
                  <c:v>-1.0940739999999991</c:v>
                </c:pt>
                <c:pt idx="5394">
                  <c:v>-4.9732000000005883E-2</c:v>
                </c:pt>
                <c:pt idx="5395">
                  <c:v>0.18897600000000381</c:v>
                </c:pt>
                <c:pt idx="5396">
                  <c:v>-0.59676400000000029</c:v>
                </c:pt>
                <c:pt idx="5397">
                  <c:v>-2.9834000000001026E-2</c:v>
                </c:pt>
                <c:pt idx="5398">
                  <c:v>0.16908200000000306</c:v>
                </c:pt>
                <c:pt idx="5399">
                  <c:v>0.20886600000000044</c:v>
                </c:pt>
                <c:pt idx="5400">
                  <c:v>0.14919300000000391</c:v>
                </c:pt>
                <c:pt idx="5401">
                  <c:v>-0.14918899999999979</c:v>
                </c:pt>
                <c:pt idx="5402">
                  <c:v>2.9839000000002613E-2</c:v>
                </c:pt>
                <c:pt idx="5403">
                  <c:v>0.4873580000000004</c:v>
                </c:pt>
                <c:pt idx="5404">
                  <c:v>4.9727999999994665E-2</c:v>
                </c:pt>
                <c:pt idx="5405">
                  <c:v>0.53708999999999918</c:v>
                </c:pt>
                <c:pt idx="5406">
                  <c:v>7.9571000000001391E-2</c:v>
                </c:pt>
                <c:pt idx="5407">
                  <c:v>0.57686999999999955</c:v>
                </c:pt>
                <c:pt idx="5408">
                  <c:v>2.9837999999998033E-2</c:v>
                </c:pt>
                <c:pt idx="5409">
                  <c:v>-0.32822399999999163</c:v>
                </c:pt>
                <c:pt idx="5410">
                  <c:v>0.25859800000000632</c:v>
                </c:pt>
                <c:pt idx="5411">
                  <c:v>-0.4873580000000004</c:v>
                </c:pt>
                <c:pt idx="5412">
                  <c:v>9.9460999999998023E-2</c:v>
                </c:pt>
                <c:pt idx="5413">
                  <c:v>-0.20886199999999633</c:v>
                </c:pt>
                <c:pt idx="5414">
                  <c:v>6.9618000000005509E-2</c:v>
                </c:pt>
                <c:pt idx="5415">
                  <c:v>0.1491929999999968</c:v>
                </c:pt>
                <c:pt idx="5416">
                  <c:v>0.21881899999999632</c:v>
                </c:pt>
                <c:pt idx="5417">
                  <c:v>0.16908300000000054</c:v>
                </c:pt>
                <c:pt idx="5418">
                  <c:v>0.10941300000000354</c:v>
                </c:pt>
                <c:pt idx="5419">
                  <c:v>-0.18897199999999259</c:v>
                </c:pt>
                <c:pt idx="5420">
                  <c:v>2.9837999999998033E-2</c:v>
                </c:pt>
                <c:pt idx="5421">
                  <c:v>0.4873580000000004</c:v>
                </c:pt>
                <c:pt idx="5422">
                  <c:v>0.26854699999999809</c:v>
                </c:pt>
                <c:pt idx="5423">
                  <c:v>0.54704200000000469</c:v>
                </c:pt>
                <c:pt idx="5424">
                  <c:v>-1.9295430000000096</c:v>
                </c:pt>
                <c:pt idx="5425">
                  <c:v>0.24865000000001203</c:v>
                </c:pt>
                <c:pt idx="5426">
                  <c:v>-3.9788000000001489E-2</c:v>
                </c:pt>
                <c:pt idx="5427">
                  <c:v>0.61666099999999346</c:v>
                </c:pt>
                <c:pt idx="5428">
                  <c:v>-8.9515000000005784E-2</c:v>
                </c:pt>
                <c:pt idx="5429">
                  <c:v>0.71611799999999448</c:v>
                </c:pt>
                <c:pt idx="5430">
                  <c:v>0.77579500000000223</c:v>
                </c:pt>
                <c:pt idx="5431">
                  <c:v>-0.82553099999999802</c:v>
                </c:pt>
                <c:pt idx="5432">
                  <c:v>0.66638900000000945</c:v>
                </c:pt>
                <c:pt idx="5433">
                  <c:v>-0.31827499999999986</c:v>
                </c:pt>
                <c:pt idx="5434">
                  <c:v>7.9566999999997279E-2</c:v>
                </c:pt>
                <c:pt idx="5435">
                  <c:v>-5.9676999999993541E-2</c:v>
                </c:pt>
                <c:pt idx="5436">
                  <c:v>0.22875999999999408</c:v>
                </c:pt>
                <c:pt idx="5437">
                  <c:v>0.5768810000000002</c:v>
                </c:pt>
                <c:pt idx="5438">
                  <c:v>-1.1835870000000028</c:v>
                </c:pt>
                <c:pt idx="5439">
                  <c:v>-0.96477500000000305</c:v>
                </c:pt>
                <c:pt idx="5440">
                  <c:v>0.58681500000000142</c:v>
                </c:pt>
                <c:pt idx="5441">
                  <c:v>0.19892099999999857</c:v>
                </c:pt>
                <c:pt idx="5442">
                  <c:v>-0.45752000000000237</c:v>
                </c:pt>
                <c:pt idx="5443">
                  <c:v>0.28843700000000183</c:v>
                </c:pt>
                <c:pt idx="5444">
                  <c:v>-1.1935349999999971</c:v>
                </c:pt>
                <c:pt idx="5445">
                  <c:v>-0.51720500000000413</c:v>
                </c:pt>
                <c:pt idx="5446">
                  <c:v>0</c:v>
                </c:pt>
                <c:pt idx="5447">
                  <c:v>-0.19892900000000679</c:v>
                </c:pt>
                <c:pt idx="5448">
                  <c:v>-0.24864900000000034</c:v>
                </c:pt>
                <c:pt idx="5449">
                  <c:v>-4.9728000000001771E-2</c:v>
                </c:pt>
                <c:pt idx="5450">
                  <c:v>0.70617599999999925</c:v>
                </c:pt>
                <c:pt idx="5451">
                  <c:v>-0.78574300000001074</c:v>
                </c:pt>
                <c:pt idx="5452">
                  <c:v>-0.34811399999999537</c:v>
                </c:pt>
                <c:pt idx="5453">
                  <c:v>-0.9747160000000008</c:v>
                </c:pt>
                <c:pt idx="5454">
                  <c:v>-0.17903099999999483</c:v>
                </c:pt>
                <c:pt idx="5455">
                  <c:v>0.30832700000000557</c:v>
                </c:pt>
                <c:pt idx="5456">
                  <c:v>-0.19892099999999857</c:v>
                </c:pt>
                <c:pt idx="5457">
                  <c:v>0</c:v>
                </c:pt>
                <c:pt idx="5458">
                  <c:v>-0.37795300000000509</c:v>
                </c:pt>
                <c:pt idx="5459">
                  <c:v>0.31827599999999734</c:v>
                </c:pt>
                <c:pt idx="5460">
                  <c:v>-0.31827600000001155</c:v>
                </c:pt>
                <c:pt idx="5461">
                  <c:v>0.59677200000000141</c:v>
                </c:pt>
                <c:pt idx="5462">
                  <c:v>-0.49730699999999217</c:v>
                </c:pt>
                <c:pt idx="5463">
                  <c:v>-0.4475789999999904</c:v>
                </c:pt>
                <c:pt idx="5464">
                  <c:v>0.42768099999999265</c:v>
                </c:pt>
                <c:pt idx="5465">
                  <c:v>0.50724800000000414</c:v>
                </c:pt>
                <c:pt idx="5466">
                  <c:v>1.1935349999999971</c:v>
                </c:pt>
                <c:pt idx="5467">
                  <c:v>-0.50724800000000414</c:v>
                </c:pt>
                <c:pt idx="5468">
                  <c:v>0.74596400000000074</c:v>
                </c:pt>
                <c:pt idx="5469">
                  <c:v>1.0542910000000063</c:v>
                </c:pt>
                <c:pt idx="5470">
                  <c:v>-6.9625999999999522E-2</c:v>
                </c:pt>
                <c:pt idx="5471">
                  <c:v>0</c:v>
                </c:pt>
                <c:pt idx="5472">
                  <c:v>-2.3771210000000025</c:v>
                </c:pt>
                <c:pt idx="5473">
                  <c:v>-2.9838999999995508E-2</c:v>
                </c:pt>
                <c:pt idx="5474">
                  <c:v>-1.0940709999999996</c:v>
                </c:pt>
                <c:pt idx="5475">
                  <c:v>0.43762900000000116</c:v>
                </c:pt>
                <c:pt idx="5476">
                  <c:v>-0.39784200000001135</c:v>
                </c:pt>
                <c:pt idx="5477">
                  <c:v>-0.53708600000000217</c:v>
                </c:pt>
                <c:pt idx="5478">
                  <c:v>0.4077920000000006</c:v>
                </c:pt>
                <c:pt idx="5479">
                  <c:v>0.88520799999999156</c:v>
                </c:pt>
                <c:pt idx="5480">
                  <c:v>1.9897999999997751E-2</c:v>
                </c:pt>
                <c:pt idx="5481">
                  <c:v>-0.46746799999999666</c:v>
                </c:pt>
                <c:pt idx="5482">
                  <c:v>0.21881100000000231</c:v>
                </c:pt>
                <c:pt idx="5483">
                  <c:v>-9.9409999999977572E-3</c:v>
                </c:pt>
                <c:pt idx="5484">
                  <c:v>-0.56693200000000843</c:v>
                </c:pt>
                <c:pt idx="5485">
                  <c:v>-1.1935339999999997</c:v>
                </c:pt>
                <c:pt idx="5486">
                  <c:v>-1.3128889999999984</c:v>
                </c:pt>
                <c:pt idx="5487">
                  <c:v>-1.3327790000000022</c:v>
                </c:pt>
                <c:pt idx="5488">
                  <c:v>3.9787000000004014E-2</c:v>
                </c:pt>
                <c:pt idx="5489">
                  <c:v>0.41773900000001163</c:v>
                </c:pt>
                <c:pt idx="5490">
                  <c:v>-2.1881490000000099</c:v>
                </c:pt>
                <c:pt idx="5491">
                  <c:v>0.83547200000000998</c:v>
                </c:pt>
                <c:pt idx="5492">
                  <c:v>-1.2532120000000049</c:v>
                </c:pt>
                <c:pt idx="5493">
                  <c:v>2.9839000000009719E-2</c:v>
                </c:pt>
                <c:pt idx="5494">
                  <c:v>0.2287589999999966</c:v>
                </c:pt>
                <c:pt idx="5495">
                  <c:v>-0.54703500000000815</c:v>
                </c:pt>
                <c:pt idx="5496">
                  <c:v>0.45751900000000489</c:v>
                </c:pt>
                <c:pt idx="5497">
                  <c:v>-0.96477500000000305</c:v>
                </c:pt>
                <c:pt idx="5498">
                  <c:v>0.19892099999999857</c:v>
                </c:pt>
                <c:pt idx="5499">
                  <c:v>0.21881899999999632</c:v>
                </c:pt>
                <c:pt idx="5500">
                  <c:v>1.07418100000001</c:v>
                </c:pt>
                <c:pt idx="5501">
                  <c:v>0.39784199999999714</c:v>
                </c:pt>
                <c:pt idx="5502">
                  <c:v>1.9295500000000061</c:v>
                </c:pt>
                <c:pt idx="5503">
                  <c:v>-9.94899999999177E-3</c:v>
                </c:pt>
                <c:pt idx="5504">
                  <c:v>-0.60671200000000169</c:v>
                </c:pt>
                <c:pt idx="5505">
                  <c:v>-0.86531099999999128</c:v>
                </c:pt>
                <c:pt idx="5506">
                  <c:v>1.4421920000000057</c:v>
                </c:pt>
                <c:pt idx="5507">
                  <c:v>-0.2585990000000038</c:v>
                </c:pt>
                <c:pt idx="5508">
                  <c:v>0.41773999999999489</c:v>
                </c:pt>
                <c:pt idx="5509">
                  <c:v>0.63654999999999973</c:v>
                </c:pt>
                <c:pt idx="5510">
                  <c:v>1.1636969999999991</c:v>
                </c:pt>
                <c:pt idx="5511">
                  <c:v>-0.26854000000000156</c:v>
                </c:pt>
                <c:pt idx="5512">
                  <c:v>-1.1935349999999971</c:v>
                </c:pt>
                <c:pt idx="5513">
                  <c:v>0.29837799999999959</c:v>
                </c:pt>
                <c:pt idx="5514">
                  <c:v>-0.25859799999999211</c:v>
                </c:pt>
                <c:pt idx="5515">
                  <c:v>-0.47741700000000264</c:v>
                </c:pt>
                <c:pt idx="5516">
                  <c:v>-1.9890000000003738E-2</c:v>
                </c:pt>
                <c:pt idx="5517">
                  <c:v>3.9779999999993265E-2</c:v>
                </c:pt>
                <c:pt idx="5518">
                  <c:v>0.38790200000001107</c:v>
                </c:pt>
                <c:pt idx="5519">
                  <c:v>4.9728999999999246E-2</c:v>
                </c:pt>
                <c:pt idx="5520">
                  <c:v>0.2188109999999881</c:v>
                </c:pt>
                <c:pt idx="5521">
                  <c:v>-0.70617700000001093</c:v>
                </c:pt>
                <c:pt idx="5522">
                  <c:v>0.25860600000000034</c:v>
                </c:pt>
                <c:pt idx="5523">
                  <c:v>0.24864999999999782</c:v>
                </c:pt>
                <c:pt idx="5524">
                  <c:v>-0.19892199999999605</c:v>
                </c:pt>
                <c:pt idx="5525">
                  <c:v>-4.9728000000001771E-2</c:v>
                </c:pt>
                <c:pt idx="5526">
                  <c:v>-0.48736600000000863</c:v>
                </c:pt>
                <c:pt idx="5527">
                  <c:v>9.9490000000059808E-3</c:v>
                </c:pt>
                <c:pt idx="5528">
                  <c:v>0.28843699999998762</c:v>
                </c:pt>
                <c:pt idx="5529">
                  <c:v>0.62660199999999122</c:v>
                </c:pt>
                <c:pt idx="5530">
                  <c:v>0.62660900000000197</c:v>
                </c:pt>
                <c:pt idx="5531">
                  <c:v>0.1491929999999968</c:v>
                </c:pt>
                <c:pt idx="5532">
                  <c:v>0.2585990000000038</c:v>
                </c:pt>
                <c:pt idx="5533">
                  <c:v>0.30832600000000809</c:v>
                </c:pt>
                <c:pt idx="5534">
                  <c:v>-0.28843700000000183</c:v>
                </c:pt>
                <c:pt idx="5535">
                  <c:v>-1.2333229999999986</c:v>
                </c:pt>
                <c:pt idx="5536">
                  <c:v>6.9618000000005509E-2</c:v>
                </c:pt>
                <c:pt idx="5537">
                  <c:v>0.30832599999999388</c:v>
                </c:pt>
                <c:pt idx="5538">
                  <c:v>-0.29838499999999613</c:v>
                </c:pt>
                <c:pt idx="5539">
                  <c:v>-0.9349369999999908</c:v>
                </c:pt>
                <c:pt idx="5540">
                  <c:v>0.91504700000000128</c:v>
                </c:pt>
                <c:pt idx="5541">
                  <c:v>-6.9618000000005509E-2</c:v>
                </c:pt>
                <c:pt idx="5542">
                  <c:v>0.91503900000000726</c:v>
                </c:pt>
                <c:pt idx="5543">
                  <c:v>0.44757099999999639</c:v>
                </c:pt>
                <c:pt idx="5544">
                  <c:v>-1.1139679999999998</c:v>
                </c:pt>
                <c:pt idx="5545">
                  <c:v>0.23870099999999184</c:v>
                </c:pt>
                <c:pt idx="5546">
                  <c:v>8.951600000000326E-2</c:v>
                </c:pt>
                <c:pt idx="5547">
                  <c:v>0.26854699999999809</c:v>
                </c:pt>
                <c:pt idx="5548">
                  <c:v>-0.44757799999999293</c:v>
                </c:pt>
                <c:pt idx="5549">
                  <c:v>0.49730700000000638</c:v>
                </c:pt>
                <c:pt idx="5550">
                  <c:v>1.1040189999999939</c:v>
                </c:pt>
                <c:pt idx="5551">
                  <c:v>0.53708699999999965</c:v>
                </c:pt>
                <c:pt idx="5552">
                  <c:v>0.47741699999998843</c:v>
                </c:pt>
                <c:pt idx="5553">
                  <c:v>0.56692500000001189</c:v>
                </c:pt>
                <c:pt idx="5554">
                  <c:v>-0.41773999999999489</c:v>
                </c:pt>
                <c:pt idx="5555">
                  <c:v>-0.19892099999999857</c:v>
                </c:pt>
                <c:pt idx="5556">
                  <c:v>0.82553099999999802</c:v>
                </c:pt>
                <c:pt idx="5557">
                  <c:v>0.54703499999999394</c:v>
                </c:pt>
                <c:pt idx="5558">
                  <c:v>-0.31827499999999986</c:v>
                </c:pt>
                <c:pt idx="5559">
                  <c:v>0</c:v>
                </c:pt>
                <c:pt idx="5560">
                  <c:v>-0.75590499999999849</c:v>
                </c:pt>
                <c:pt idx="5561">
                  <c:v>-0.21881100000000231</c:v>
                </c:pt>
                <c:pt idx="5562">
                  <c:v>0.12930299999999306</c:v>
                </c:pt>
                <c:pt idx="5563">
                  <c:v>0.19892899999999258</c:v>
                </c:pt>
                <c:pt idx="5564">
                  <c:v>-0.10941300000000354</c:v>
                </c:pt>
                <c:pt idx="5565">
                  <c:v>-0.2188109999999881</c:v>
                </c:pt>
                <c:pt idx="5566">
                  <c:v>-0.1491929999999968</c:v>
                </c:pt>
                <c:pt idx="5567">
                  <c:v>-0.19892900000000679</c:v>
                </c:pt>
                <c:pt idx="5568">
                  <c:v>0</c:v>
                </c:pt>
                <c:pt idx="5569">
                  <c:v>0.38790099999999939</c:v>
                </c:pt>
                <c:pt idx="5570">
                  <c:v>-0.79569200000000251</c:v>
                </c:pt>
                <c:pt idx="5571">
                  <c:v>-0.13924400000000503</c:v>
                </c:pt>
                <c:pt idx="5572">
                  <c:v>1.9889999999989527E-2</c:v>
                </c:pt>
                <c:pt idx="5573">
                  <c:v>-0.39784300000000883</c:v>
                </c:pt>
                <c:pt idx="5574">
                  <c:v>0.30832600000000809</c:v>
                </c:pt>
                <c:pt idx="5575">
                  <c:v>0.5967640000000074</c:v>
                </c:pt>
                <c:pt idx="5576">
                  <c:v>-0.3381650000000036</c:v>
                </c:pt>
                <c:pt idx="5577">
                  <c:v>-1.481971999999999</c:v>
                </c:pt>
                <c:pt idx="5578">
                  <c:v>3.9788000000001489E-2</c:v>
                </c:pt>
                <c:pt idx="5579">
                  <c:v>-0.26854699999999809</c:v>
                </c:pt>
                <c:pt idx="5580">
                  <c:v>4.9728999999999246E-2</c:v>
                </c:pt>
                <c:pt idx="5581">
                  <c:v>0.5967640000000074</c:v>
                </c:pt>
                <c:pt idx="5582">
                  <c:v>-0.84542099999998754</c:v>
                </c:pt>
                <c:pt idx="5583">
                  <c:v>0.64650000000000318</c:v>
                </c:pt>
                <c:pt idx="5584">
                  <c:v>0.11934599999999307</c:v>
                </c:pt>
                <c:pt idx="5585">
                  <c:v>-0.22876000000000829</c:v>
                </c:pt>
                <c:pt idx="5586">
                  <c:v>0.71611800000000869</c:v>
                </c:pt>
                <c:pt idx="5587">
                  <c:v>0.44757900000000461</c:v>
                </c:pt>
                <c:pt idx="5588">
                  <c:v>9.9409999999977572E-3</c:v>
                </c:pt>
                <c:pt idx="5589">
                  <c:v>-9.9409999999977572E-3</c:v>
                </c:pt>
                <c:pt idx="5590">
                  <c:v>0.47741700000000264</c:v>
                </c:pt>
                <c:pt idx="5591">
                  <c:v>0.46746799999999666</c:v>
                </c:pt>
                <c:pt idx="5592">
                  <c:v>0.13924400000000503</c:v>
                </c:pt>
                <c:pt idx="5593">
                  <c:v>0.19892100000001278</c:v>
                </c:pt>
                <c:pt idx="5594">
                  <c:v>-0.37795300000000509</c:v>
                </c:pt>
                <c:pt idx="5595">
                  <c:v>0.77579500000000223</c:v>
                </c:pt>
                <c:pt idx="5596">
                  <c:v>0.36800399999999911</c:v>
                </c:pt>
                <c:pt idx="5597">
                  <c:v>0.59676399999999319</c:v>
                </c:pt>
                <c:pt idx="5598">
                  <c:v>-0.70617700000001093</c:v>
                </c:pt>
                <c:pt idx="5599">
                  <c:v>5.9677000000007752E-2</c:v>
                </c:pt>
                <c:pt idx="5600">
                  <c:v>-7.9566999999997279E-2</c:v>
                </c:pt>
                <c:pt idx="5601">
                  <c:v>0.29837799999999959</c:v>
                </c:pt>
                <c:pt idx="5602">
                  <c:v>0.17903099999999483</c:v>
                </c:pt>
                <c:pt idx="5603">
                  <c:v>0.51719699999999591</c:v>
                </c:pt>
                <c:pt idx="5604">
                  <c:v>0.75590499999999849</c:v>
                </c:pt>
                <c:pt idx="5605">
                  <c:v>1.1338579999999894</c:v>
                </c:pt>
                <c:pt idx="5606">
                  <c:v>0.42768099999999265</c:v>
                </c:pt>
                <c:pt idx="5607">
                  <c:v>-0.89514899999998931</c:v>
                </c:pt>
                <c:pt idx="5608">
                  <c:v>-0.53708699999999965</c:v>
                </c:pt>
                <c:pt idx="5609">
                  <c:v>-1.6013260000000002</c:v>
                </c:pt>
                <c:pt idx="5610">
                  <c:v>0.88519999999999754</c:v>
                </c:pt>
                <c:pt idx="5611">
                  <c:v>0.43763000000001284</c:v>
                </c:pt>
                <c:pt idx="5612">
                  <c:v>5.9668999999999528E-2</c:v>
                </c:pt>
                <c:pt idx="5613">
                  <c:v>0.39784199999999714</c:v>
                </c:pt>
                <c:pt idx="5614">
                  <c:v>-3.9779999999993265E-2</c:v>
                </c:pt>
                <c:pt idx="5615">
                  <c:v>7.9566999999997279E-2</c:v>
                </c:pt>
                <c:pt idx="5616">
                  <c:v>-0.21881100000000231</c:v>
                </c:pt>
                <c:pt idx="5617">
                  <c:v>-0.64649900000000571</c:v>
                </c:pt>
                <c:pt idx="5618">
                  <c:v>0.54703500000000815</c:v>
                </c:pt>
                <c:pt idx="5619">
                  <c:v>0.38790200000001107</c:v>
                </c:pt>
                <c:pt idx="5620">
                  <c:v>0.70617000000000019</c:v>
                </c:pt>
                <c:pt idx="5621">
                  <c:v>-0.2188109999999881</c:v>
                </c:pt>
                <c:pt idx="5622">
                  <c:v>-1.2134329999999949</c:v>
                </c:pt>
                <c:pt idx="5623">
                  <c:v>2.9837999999998033E-2</c:v>
                </c:pt>
                <c:pt idx="5624">
                  <c:v>0.79569299999999998</c:v>
                </c:pt>
                <c:pt idx="5625">
                  <c:v>-1.1437990000000013</c:v>
                </c:pt>
                <c:pt idx="5626">
                  <c:v>-0.22876000000000829</c:v>
                </c:pt>
                <c:pt idx="5627">
                  <c:v>-1.2631609999999966</c:v>
                </c:pt>
                <c:pt idx="5628">
                  <c:v>5.9676999999993541E-2</c:v>
                </c:pt>
                <c:pt idx="5629">
                  <c:v>-0.40779100000000312</c:v>
                </c:pt>
                <c:pt idx="5630">
                  <c:v>-0.83547200000000998</c:v>
                </c:pt>
                <c:pt idx="5631">
                  <c:v>0.68627899999999897</c:v>
                </c:pt>
                <c:pt idx="5632">
                  <c:v>-0.20887000000000455</c:v>
                </c:pt>
                <c:pt idx="5633">
                  <c:v>-0.41773200000000088</c:v>
                </c:pt>
                <c:pt idx="5634">
                  <c:v>-0.20887000000000455</c:v>
                </c:pt>
                <c:pt idx="5635">
                  <c:v>0.64650000000000318</c:v>
                </c:pt>
                <c:pt idx="5636">
                  <c:v>0.82553099999999802</c:v>
                </c:pt>
                <c:pt idx="5637">
                  <c:v>0.50724799999998993</c:v>
                </c:pt>
                <c:pt idx="5638">
                  <c:v>0.10941300000000354</c:v>
                </c:pt>
                <c:pt idx="5639">
                  <c:v>-0.68627999999999645</c:v>
                </c:pt>
                <c:pt idx="5640">
                  <c:v>0.14919300000001101</c:v>
                </c:pt>
                <c:pt idx="5641">
                  <c:v>0.10941400000000101</c:v>
                </c:pt>
                <c:pt idx="5642">
                  <c:v>-0.24865700000000857</c:v>
                </c:pt>
                <c:pt idx="5643">
                  <c:v>7.9566999999997279E-2</c:v>
                </c:pt>
                <c:pt idx="5644">
                  <c:v>-0.19892199999999605</c:v>
                </c:pt>
                <c:pt idx="5645">
                  <c:v>0.19892900000000679</c:v>
                </c:pt>
                <c:pt idx="5646">
                  <c:v>-0.30832600000000809</c:v>
                </c:pt>
                <c:pt idx="5647">
                  <c:v>-1.9890000000003738E-2</c:v>
                </c:pt>
                <c:pt idx="5648">
                  <c:v>-0.24864999999999782</c:v>
                </c:pt>
                <c:pt idx="5649">
                  <c:v>-0.7459570000000042</c:v>
                </c:pt>
                <c:pt idx="5650">
                  <c:v>-0.69622800000000495</c:v>
                </c:pt>
                <c:pt idx="5651">
                  <c:v>-0.30832600000000809</c:v>
                </c:pt>
                <c:pt idx="5652">
                  <c:v>-0.40779100000000312</c:v>
                </c:pt>
                <c:pt idx="5653">
                  <c:v>-0.2287589999999966</c:v>
                </c:pt>
                <c:pt idx="5654">
                  <c:v>0.11935400000000129</c:v>
                </c:pt>
                <c:pt idx="5655">
                  <c:v>0.99461399999999855</c:v>
                </c:pt>
                <c:pt idx="5656">
                  <c:v>-0.2088629999999938</c:v>
                </c:pt>
                <c:pt idx="5657">
                  <c:v>-0.88520799999999156</c:v>
                </c:pt>
                <c:pt idx="5658">
                  <c:v>-0.24864999999999782</c:v>
                </c:pt>
                <c:pt idx="5659">
                  <c:v>0.12930300000000727</c:v>
                </c:pt>
                <c:pt idx="5660">
                  <c:v>0.36801099999999565</c:v>
                </c:pt>
                <c:pt idx="5661">
                  <c:v>2.9838999999995508E-2</c:v>
                </c:pt>
                <c:pt idx="5662">
                  <c:v>-0.51719599999999843</c:v>
                </c:pt>
                <c:pt idx="5663">
                  <c:v>0.38789300000000537</c:v>
                </c:pt>
                <c:pt idx="5664">
                  <c:v>-0.29837799999999959</c:v>
                </c:pt>
                <c:pt idx="5665">
                  <c:v>-0.94487799999998856</c:v>
                </c:pt>
                <c:pt idx="5666">
                  <c:v>0.69622800000000495</c:v>
                </c:pt>
                <c:pt idx="5667">
                  <c:v>-0.37795299999999088</c:v>
                </c:pt>
                <c:pt idx="5668">
                  <c:v>0.65644100000000094</c:v>
                </c:pt>
                <c:pt idx="5669">
                  <c:v>0.91504000000000474</c:v>
                </c:pt>
                <c:pt idx="5670">
                  <c:v>-0.7061689999999885</c:v>
                </c:pt>
                <c:pt idx="5671">
                  <c:v>-0.54703499999999394</c:v>
                </c:pt>
                <c:pt idx="5672">
                  <c:v>-0.12929599999999652</c:v>
                </c:pt>
                <c:pt idx="5673">
                  <c:v>0.24864999999999782</c:v>
                </c:pt>
                <c:pt idx="5674">
                  <c:v>7.9566999999997279E-2</c:v>
                </c:pt>
                <c:pt idx="5675">
                  <c:v>0.24865699999999435</c:v>
                </c:pt>
                <c:pt idx="5676">
                  <c:v>-0.23870100000000605</c:v>
                </c:pt>
                <c:pt idx="5677">
                  <c:v>6.9625999999999522E-2</c:v>
                </c:pt>
                <c:pt idx="5678">
                  <c:v>0.15913399999999456</c:v>
                </c:pt>
                <c:pt idx="5679">
                  <c:v>-0.47740899999999442</c:v>
                </c:pt>
                <c:pt idx="5680">
                  <c:v>0.36800399999999911</c:v>
                </c:pt>
                <c:pt idx="5681">
                  <c:v>-1.9888999999992052E-2</c:v>
                </c:pt>
                <c:pt idx="5682">
                  <c:v>-0.83547900000000652</c:v>
                </c:pt>
                <c:pt idx="5683">
                  <c:v>-0.26853900000000408</c:v>
                </c:pt>
                <c:pt idx="5684">
                  <c:v>0.6365509999999972</c:v>
                </c:pt>
                <c:pt idx="5685">
                  <c:v>0.17903100000000904</c:v>
                </c:pt>
                <c:pt idx="5686">
                  <c:v>2.9838999999995508E-2</c:v>
                </c:pt>
                <c:pt idx="5687">
                  <c:v>0.29837799999999959</c:v>
                </c:pt>
                <c:pt idx="5688">
                  <c:v>4.9728999999999246E-2</c:v>
                </c:pt>
                <c:pt idx="5689">
                  <c:v>0.24865800000000604</c:v>
                </c:pt>
                <c:pt idx="5690">
                  <c:v>-2.9837999999998033E-2</c:v>
                </c:pt>
                <c:pt idx="5691">
                  <c:v>-9.94899999999177E-3</c:v>
                </c:pt>
                <c:pt idx="5692">
                  <c:v>0.1491929999999968</c:v>
                </c:pt>
                <c:pt idx="5693">
                  <c:v>-0.14919199999999933</c:v>
                </c:pt>
                <c:pt idx="5694">
                  <c:v>-9.9490000000059808E-3</c:v>
                </c:pt>
                <c:pt idx="5695">
                  <c:v>0.4475710000000106</c:v>
                </c:pt>
                <c:pt idx="5696">
                  <c:v>-0.55698399999999992</c:v>
                </c:pt>
                <c:pt idx="5697">
                  <c:v>0.34811399999999537</c:v>
                </c:pt>
                <c:pt idx="5698">
                  <c:v>0.73600799999999822</c:v>
                </c:pt>
                <c:pt idx="5699">
                  <c:v>9.9457000000001017E-2</c:v>
                </c:pt>
                <c:pt idx="5700">
                  <c:v>0.32822399999999163</c:v>
                </c:pt>
                <c:pt idx="5701">
                  <c:v>0.69622800000000495</c:v>
                </c:pt>
                <c:pt idx="5702">
                  <c:v>0.3381650000000036</c:v>
                </c:pt>
                <c:pt idx="5703">
                  <c:v>-5.9677000000007752E-2</c:v>
                </c:pt>
                <c:pt idx="5704">
                  <c:v>-0.45751999999998816</c:v>
                </c:pt>
                <c:pt idx="5705">
                  <c:v>-0.37795200000000762</c:v>
                </c:pt>
                <c:pt idx="5706">
                  <c:v>4.9728999999999246E-2</c:v>
                </c:pt>
                <c:pt idx="5707">
                  <c:v>0.25859799999999211</c:v>
                </c:pt>
                <c:pt idx="5708">
                  <c:v>0.30832699999999136</c:v>
                </c:pt>
                <c:pt idx="5709">
                  <c:v>-6.9625000000002046E-2</c:v>
                </c:pt>
                <c:pt idx="5710">
                  <c:v>0.46746000000000265</c:v>
                </c:pt>
                <c:pt idx="5711">
                  <c:v>0.22876000000000829</c:v>
                </c:pt>
                <c:pt idx="5712">
                  <c:v>0.109406000000007</c:v>
                </c:pt>
                <c:pt idx="5713">
                  <c:v>-0.49730700000000638</c:v>
                </c:pt>
                <c:pt idx="5714">
                  <c:v>4.9735999999995784E-2</c:v>
                </c:pt>
                <c:pt idx="5715">
                  <c:v>0.19892099999999857</c:v>
                </c:pt>
                <c:pt idx="5716">
                  <c:v>0.10941300000000354</c:v>
                </c:pt>
                <c:pt idx="5717">
                  <c:v>0.27849499999999239</c:v>
                </c:pt>
                <c:pt idx="5718">
                  <c:v>0.51719699999999591</c:v>
                </c:pt>
                <c:pt idx="5719">
                  <c:v>-0.44757900000000461</c:v>
                </c:pt>
                <c:pt idx="5720">
                  <c:v>0.50724799999998993</c:v>
                </c:pt>
                <c:pt idx="5721">
                  <c:v>-1.0045549999999963</c:v>
                </c:pt>
                <c:pt idx="5722">
                  <c:v>-0.50725599999999815</c:v>
                </c:pt>
                <c:pt idx="5723">
                  <c:v>-0.59676300000000992</c:v>
                </c:pt>
                <c:pt idx="5724">
                  <c:v>0.38790099999999939</c:v>
                </c:pt>
                <c:pt idx="5725">
                  <c:v>-0.50724799999998993</c:v>
                </c:pt>
                <c:pt idx="5726">
                  <c:v>-4.9728999999999246E-2</c:v>
                </c:pt>
                <c:pt idx="5727">
                  <c:v>-0.15914199999998857</c:v>
                </c:pt>
                <c:pt idx="5728">
                  <c:v>-1.9898000000011962E-2</c:v>
                </c:pt>
                <c:pt idx="5729">
                  <c:v>0.38789399999998864</c:v>
                </c:pt>
                <c:pt idx="5730">
                  <c:v>-1.9898000000011962E-2</c:v>
                </c:pt>
                <c:pt idx="5731">
                  <c:v>-2.9837999999998033E-2</c:v>
                </c:pt>
                <c:pt idx="5732">
                  <c:v>0.80564200000000596</c:v>
                </c:pt>
                <c:pt idx="5733">
                  <c:v>0.23870800000000258</c:v>
                </c:pt>
                <c:pt idx="5734">
                  <c:v>-0.34811400000000958</c:v>
                </c:pt>
                <c:pt idx="5735">
                  <c:v>-0.6365509999999972</c:v>
                </c:pt>
                <c:pt idx="5736">
                  <c:v>-0.12930300000000727</c:v>
                </c:pt>
                <c:pt idx="5737">
                  <c:v>0.87525999999999726</c:v>
                </c:pt>
                <c:pt idx="5738">
                  <c:v>0.36800399999999911</c:v>
                </c:pt>
                <c:pt idx="5739">
                  <c:v>0.62660200000000543</c:v>
                </c:pt>
                <c:pt idx="5740">
                  <c:v>9.9463999999997554E-2</c:v>
                </c:pt>
                <c:pt idx="5741">
                  <c:v>-0.11934699999999054</c:v>
                </c:pt>
                <c:pt idx="5742">
                  <c:v>0</c:v>
                </c:pt>
                <c:pt idx="5743">
                  <c:v>0.35806300000000135</c:v>
                </c:pt>
                <c:pt idx="5744">
                  <c:v>-0.60671200000000169</c:v>
                </c:pt>
                <c:pt idx="5745">
                  <c:v>0.64650000000000318</c:v>
                </c:pt>
                <c:pt idx="5746">
                  <c:v>-0.2983859999999936</c:v>
                </c:pt>
                <c:pt idx="5747">
                  <c:v>-0.74595600000000672</c:v>
                </c:pt>
                <c:pt idx="5748">
                  <c:v>-0.19892099999999857</c:v>
                </c:pt>
                <c:pt idx="5749">
                  <c:v>0.80563300000000027</c:v>
                </c:pt>
                <c:pt idx="5750">
                  <c:v>1.9890000000003738E-2</c:v>
                </c:pt>
                <c:pt idx="5751">
                  <c:v>-9.9457000000001017E-2</c:v>
                </c:pt>
                <c:pt idx="5752">
                  <c:v>0.11935400000000129</c:v>
                </c:pt>
                <c:pt idx="5753">
                  <c:v>0.17903200000000652</c:v>
                </c:pt>
                <c:pt idx="5754">
                  <c:v>-0.12930300000000727</c:v>
                </c:pt>
                <c:pt idx="5755">
                  <c:v>-0.31827499999999986</c:v>
                </c:pt>
                <c:pt idx="5756">
                  <c:v>-0.16908300000000054</c:v>
                </c:pt>
                <c:pt idx="5757">
                  <c:v>0.55697700000000339</c:v>
                </c:pt>
                <c:pt idx="5758">
                  <c:v>-0.47741700000000264</c:v>
                </c:pt>
                <c:pt idx="5759">
                  <c:v>-3.9779000000010001E-2</c:v>
                </c:pt>
                <c:pt idx="5760">
                  <c:v>-2.9837999999998033E-2</c:v>
                </c:pt>
                <c:pt idx="5761">
                  <c:v>-8.9515999999989049E-2</c:v>
                </c:pt>
                <c:pt idx="5762">
                  <c:v>0.89514900000000353</c:v>
                </c:pt>
                <c:pt idx="5763">
                  <c:v>-0.52714600000000189</c:v>
                </c:pt>
                <c:pt idx="5764">
                  <c:v>-0.61666099999999346</c:v>
                </c:pt>
                <c:pt idx="5765">
                  <c:v>-1.0244519999999966</c:v>
                </c:pt>
                <c:pt idx="5766">
                  <c:v>0.81558200000000625</c:v>
                </c:pt>
                <c:pt idx="5767">
                  <c:v>0.54703499999999394</c:v>
                </c:pt>
                <c:pt idx="5768">
                  <c:v>-3.9786999999989803E-2</c:v>
                </c:pt>
                <c:pt idx="5769">
                  <c:v>-0.58682300000000964</c:v>
                </c:pt>
                <c:pt idx="5770">
                  <c:v>-0.12929499999999905</c:v>
                </c:pt>
                <c:pt idx="5771">
                  <c:v>-0.40779100000000312</c:v>
                </c:pt>
                <c:pt idx="5772">
                  <c:v>-0.22875999999999408</c:v>
                </c:pt>
                <c:pt idx="5773">
                  <c:v>0.71611799999999448</c:v>
                </c:pt>
                <c:pt idx="5774">
                  <c:v>0.29837799999999959</c:v>
                </c:pt>
                <c:pt idx="5775">
                  <c:v>-0.38789400000000285</c:v>
                </c:pt>
                <c:pt idx="5776">
                  <c:v>5.9676999999993541E-2</c:v>
                </c:pt>
                <c:pt idx="5777">
                  <c:v>-0.43762999999999863</c:v>
                </c:pt>
                <c:pt idx="5778">
                  <c:v>0.6365509999999972</c:v>
                </c:pt>
                <c:pt idx="5779">
                  <c:v>-3.9787000000004014E-2</c:v>
                </c:pt>
                <c:pt idx="5780">
                  <c:v>-0.21881100000000231</c:v>
                </c:pt>
                <c:pt idx="5781">
                  <c:v>6.9625999999999522E-2</c:v>
                </c:pt>
                <c:pt idx="5782">
                  <c:v>0.37795299999999088</c:v>
                </c:pt>
                <c:pt idx="5783">
                  <c:v>1.9889999999989527E-2</c:v>
                </c:pt>
                <c:pt idx="5784">
                  <c:v>8.951600000000326E-2</c:v>
                </c:pt>
                <c:pt idx="5785">
                  <c:v>0.34811399999999537</c:v>
                </c:pt>
                <c:pt idx="5786">
                  <c:v>0.7161260000000027</c:v>
                </c:pt>
                <c:pt idx="5787">
                  <c:v>0.4177400000000091</c:v>
                </c:pt>
                <c:pt idx="5788">
                  <c:v>-0.18898000000000081</c:v>
                </c:pt>
                <c:pt idx="5789">
                  <c:v>7.9575000000005502E-2</c:v>
                </c:pt>
                <c:pt idx="5790">
                  <c:v>-0.63655900000000543</c:v>
                </c:pt>
                <c:pt idx="5791">
                  <c:v>-0.27849599999998986</c:v>
                </c:pt>
                <c:pt idx="5792">
                  <c:v>-0.38790099999999939</c:v>
                </c:pt>
                <c:pt idx="5793">
                  <c:v>-0.7459570000000042</c:v>
                </c:pt>
                <c:pt idx="5794">
                  <c:v>-0.45751899999999068</c:v>
                </c:pt>
                <c:pt idx="5795">
                  <c:v>0.9050979999999953</c:v>
                </c:pt>
                <c:pt idx="5796">
                  <c:v>-9.9490000000059808E-3</c:v>
                </c:pt>
                <c:pt idx="5797">
                  <c:v>-3.9786999999989803E-2</c:v>
                </c:pt>
                <c:pt idx="5798">
                  <c:v>-0.19892099999999857</c:v>
                </c:pt>
                <c:pt idx="5799">
                  <c:v>-0.18898099999999829</c:v>
                </c:pt>
                <c:pt idx="5800">
                  <c:v>0.58682199999999796</c:v>
                </c:pt>
                <c:pt idx="5801">
                  <c:v>-6.9618000000005509E-2</c:v>
                </c:pt>
                <c:pt idx="5802">
                  <c:v>-0.71611799999999448</c:v>
                </c:pt>
                <c:pt idx="5803">
                  <c:v>-7.9573999999993816E-2</c:v>
                </c:pt>
                <c:pt idx="5804">
                  <c:v>-0.28843700000000183</c:v>
                </c:pt>
                <c:pt idx="5805">
                  <c:v>-5.9677000000007752E-2</c:v>
                </c:pt>
                <c:pt idx="5806">
                  <c:v>0.11935400000000129</c:v>
                </c:pt>
                <c:pt idx="5807">
                  <c:v>0.11935400000000129</c:v>
                </c:pt>
                <c:pt idx="5808">
                  <c:v>9.946499999999503E-2</c:v>
                </c:pt>
                <c:pt idx="5809">
                  <c:v>-9.9456000000003542E-2</c:v>
                </c:pt>
                <c:pt idx="5810">
                  <c:v>0.43762999999999863</c:v>
                </c:pt>
                <c:pt idx="5811">
                  <c:v>0.29838600000000781</c:v>
                </c:pt>
                <c:pt idx="5812">
                  <c:v>-2.9838999999995508E-2</c:v>
                </c:pt>
                <c:pt idx="5813">
                  <c:v>-0.16908200000000306</c:v>
                </c:pt>
                <c:pt idx="5814">
                  <c:v>-0.33816600000000108</c:v>
                </c:pt>
                <c:pt idx="5815">
                  <c:v>0.109406000000007</c:v>
                </c:pt>
                <c:pt idx="5816">
                  <c:v>0.50724800000000414</c:v>
                </c:pt>
                <c:pt idx="5817">
                  <c:v>-1.0244529999999941</c:v>
                </c:pt>
                <c:pt idx="5818">
                  <c:v>-0.26854699999999809</c:v>
                </c:pt>
                <c:pt idx="5819">
                  <c:v>-0.81558199999999204</c:v>
                </c:pt>
                <c:pt idx="5820">
                  <c:v>-1.0045629999999903</c:v>
                </c:pt>
                <c:pt idx="5821">
                  <c:v>-1.0542910000000063</c:v>
                </c:pt>
                <c:pt idx="5822">
                  <c:v>7.9566999999997279E-2</c:v>
                </c:pt>
                <c:pt idx="5823">
                  <c:v>5.9676999999993541E-2</c:v>
                </c:pt>
                <c:pt idx="5824">
                  <c:v>-1.551597000000001</c:v>
                </c:pt>
                <c:pt idx="5825">
                  <c:v>1.1338580000000036</c:v>
                </c:pt>
                <c:pt idx="5826">
                  <c:v>-0.28843700000000183</c:v>
                </c:pt>
                <c:pt idx="5827">
                  <c:v>-0.37795299999999088</c:v>
                </c:pt>
                <c:pt idx="5828">
                  <c:v>-0.6365509999999972</c:v>
                </c:pt>
                <c:pt idx="5829">
                  <c:v>-0.74596400000000074</c:v>
                </c:pt>
                <c:pt idx="5830">
                  <c:v>1.0045539999999988</c:v>
                </c:pt>
                <c:pt idx="5831">
                  <c:v>1.5913770000000085</c:v>
                </c:pt>
                <c:pt idx="5832">
                  <c:v>0.28843699999998762</c:v>
                </c:pt>
                <c:pt idx="5833">
                  <c:v>1.3029400000000066</c:v>
                </c:pt>
                <c:pt idx="5834">
                  <c:v>-0.70616900000000271</c:v>
                </c:pt>
                <c:pt idx="5835">
                  <c:v>-0.66638899999999524</c:v>
                </c:pt>
                <c:pt idx="5836">
                  <c:v>0.18897199999999259</c:v>
                </c:pt>
                <c:pt idx="5837">
                  <c:v>0.46746799999999666</c:v>
                </c:pt>
                <c:pt idx="5838">
                  <c:v>4.9735999999995784E-2</c:v>
                </c:pt>
                <c:pt idx="5839">
                  <c:v>9.946499999999503E-2</c:v>
                </c:pt>
                <c:pt idx="5840">
                  <c:v>0.40779099999998891</c:v>
                </c:pt>
                <c:pt idx="5841">
                  <c:v>1.1935270000000031</c:v>
                </c:pt>
                <c:pt idx="5842">
                  <c:v>1.2034829999999914</c:v>
                </c:pt>
                <c:pt idx="5843">
                  <c:v>0.32822499999998911</c:v>
                </c:pt>
                <c:pt idx="5844">
                  <c:v>5.9677000000007752E-2</c:v>
                </c:pt>
                <c:pt idx="5845">
                  <c:v>-0.45752000000000237</c:v>
                </c:pt>
                <c:pt idx="5846">
                  <c:v>-0.41773200000000088</c:v>
                </c:pt>
                <c:pt idx="5847">
                  <c:v>0.75590499999999849</c:v>
                </c:pt>
                <c:pt idx="5848">
                  <c:v>0.26853899999998987</c:v>
                </c:pt>
                <c:pt idx="5849">
                  <c:v>0.75589700000000448</c:v>
                </c:pt>
                <c:pt idx="5850">
                  <c:v>0.13924500000000251</c:v>
                </c:pt>
                <c:pt idx="5851">
                  <c:v>-0.79568499999999176</c:v>
                </c:pt>
                <c:pt idx="5852">
                  <c:v>0.1889720000000068</c:v>
                </c:pt>
                <c:pt idx="5853">
                  <c:v>-1.9889999999989527E-2</c:v>
                </c:pt>
                <c:pt idx="5854">
                  <c:v>0.11934700000000475</c:v>
                </c:pt>
                <c:pt idx="5855">
                  <c:v>6.9625999999999522E-2</c:v>
                </c:pt>
                <c:pt idx="5856">
                  <c:v>0.47741700000000264</c:v>
                </c:pt>
                <c:pt idx="5857">
                  <c:v>-0.45752699999999891</c:v>
                </c:pt>
                <c:pt idx="5858">
                  <c:v>0.9448770000000053</c:v>
                </c:pt>
                <c:pt idx="5859">
                  <c:v>5.9677000000007752E-2</c:v>
                </c:pt>
                <c:pt idx="5860">
                  <c:v>0</c:v>
                </c:pt>
                <c:pt idx="5861">
                  <c:v>-1.0841219999999936</c:v>
                </c:pt>
                <c:pt idx="5862">
                  <c:v>-0.73600799999999822</c:v>
                </c:pt>
                <c:pt idx="5863">
                  <c:v>0.24864900000000034</c:v>
                </c:pt>
                <c:pt idx="5864">
                  <c:v>-0.91504700000000128</c:v>
                </c:pt>
                <c:pt idx="5865">
                  <c:v>-0.14919199999999933</c:v>
                </c:pt>
                <c:pt idx="5866">
                  <c:v>-0.57687300000000619</c:v>
                </c:pt>
                <c:pt idx="5867">
                  <c:v>-0.15913399999999456</c:v>
                </c:pt>
                <c:pt idx="5868">
                  <c:v>-0.62660199999999122</c:v>
                </c:pt>
                <c:pt idx="5869">
                  <c:v>-0.19892199999999605</c:v>
                </c:pt>
                <c:pt idx="5870">
                  <c:v>0.10940500000000952</c:v>
                </c:pt>
                <c:pt idx="5871">
                  <c:v>0.80564099999999428</c:v>
                </c:pt>
                <c:pt idx="5872">
                  <c:v>0.49730699999999217</c:v>
                </c:pt>
                <c:pt idx="5873">
                  <c:v>-0.52714600000000189</c:v>
                </c:pt>
                <c:pt idx="5874">
                  <c:v>-0.94488499999999931</c:v>
                </c:pt>
                <c:pt idx="5875">
                  <c:v>0.45751999999998816</c:v>
                </c:pt>
                <c:pt idx="5876">
                  <c:v>0.78574299999999653</c:v>
                </c:pt>
                <c:pt idx="5877">
                  <c:v>0.31827599999999734</c:v>
                </c:pt>
                <c:pt idx="5878">
                  <c:v>-0.35806300000000135</c:v>
                </c:pt>
                <c:pt idx="5879">
                  <c:v>0.13924400000000503</c:v>
                </c:pt>
                <c:pt idx="5880">
                  <c:v>0.32822500000000332</c:v>
                </c:pt>
                <c:pt idx="5881">
                  <c:v>0.2983859999999936</c:v>
                </c:pt>
                <c:pt idx="5882">
                  <c:v>0.76585400000000448</c:v>
                </c:pt>
                <c:pt idx="5883">
                  <c:v>4.9735999999995784E-2</c:v>
                </c:pt>
                <c:pt idx="5884">
                  <c:v>0.10941300000000354</c:v>
                </c:pt>
                <c:pt idx="5885">
                  <c:v>1.9897999999997751E-2</c:v>
                </c:pt>
                <c:pt idx="5886">
                  <c:v>0.18897300000000428</c:v>
                </c:pt>
                <c:pt idx="5887">
                  <c:v>0.37795299999999088</c:v>
                </c:pt>
                <c:pt idx="5888">
                  <c:v>1.0045549999999963</c:v>
                </c:pt>
                <c:pt idx="5889">
                  <c:v>1.5416489999999925</c:v>
                </c:pt>
                <c:pt idx="5890">
                  <c:v>-0.28843700000000183</c:v>
                </c:pt>
                <c:pt idx="5891">
                  <c:v>-0.15914200000000278</c:v>
                </c:pt>
                <c:pt idx="5892">
                  <c:v>0.79569200000000251</c:v>
                </c:pt>
                <c:pt idx="5893">
                  <c:v>-0.47740900000000863</c:v>
                </c:pt>
                <c:pt idx="5894">
                  <c:v>4.9728000000001771E-2</c:v>
                </c:pt>
                <c:pt idx="5895">
                  <c:v>0.31827599999999734</c:v>
                </c:pt>
                <c:pt idx="5896">
                  <c:v>0.24865000000001203</c:v>
                </c:pt>
                <c:pt idx="5897">
                  <c:v>0.19892099999999857</c:v>
                </c:pt>
                <c:pt idx="5898">
                  <c:v>-0.19892099999999857</c:v>
                </c:pt>
                <c:pt idx="5899">
                  <c:v>-0.1491929999999968</c:v>
                </c:pt>
                <c:pt idx="5900">
                  <c:v>-0.32822500000000332</c:v>
                </c:pt>
                <c:pt idx="5901">
                  <c:v>-3.9787000000004014E-2</c:v>
                </c:pt>
                <c:pt idx="5902">
                  <c:v>0.28843700000000183</c:v>
                </c:pt>
                <c:pt idx="5903">
                  <c:v>-1.4919129999999967</c:v>
                </c:pt>
                <c:pt idx="5904">
                  <c:v>0.4177400000000091</c:v>
                </c:pt>
                <c:pt idx="5905">
                  <c:v>0.4276880000000034</c:v>
                </c:pt>
                <c:pt idx="5906">
                  <c:v>-0.91503899999999305</c:v>
                </c:pt>
                <c:pt idx="5907">
                  <c:v>0.36800399999999911</c:v>
                </c:pt>
                <c:pt idx="5908">
                  <c:v>0.76585400000000448</c:v>
                </c:pt>
                <c:pt idx="5909">
                  <c:v>9.94899999999177E-3</c:v>
                </c:pt>
                <c:pt idx="5910">
                  <c:v>0.27848799999999585</c:v>
                </c:pt>
                <c:pt idx="5911">
                  <c:v>1.2731019999999944</c:v>
                </c:pt>
                <c:pt idx="5912">
                  <c:v>0.32822399999999163</c:v>
                </c:pt>
                <c:pt idx="5913">
                  <c:v>1.3825149999999979</c:v>
                </c:pt>
                <c:pt idx="5914">
                  <c:v>-7.9566999999997279E-2</c:v>
                </c:pt>
                <c:pt idx="5915">
                  <c:v>0.37795299999999088</c:v>
                </c:pt>
                <c:pt idx="5916">
                  <c:v>0.44756999999999891</c:v>
                </c:pt>
                <c:pt idx="5917">
                  <c:v>-0.82552299999998979</c:v>
                </c:pt>
                <c:pt idx="5918">
                  <c:v>1.9991679999999974</c:v>
                </c:pt>
                <c:pt idx="5919">
                  <c:v>-0.78574300000001074</c:v>
                </c:pt>
                <c:pt idx="5920">
                  <c:v>0.17902300000000082</c:v>
                </c:pt>
                <c:pt idx="5921">
                  <c:v>-0.26854699999999809</c:v>
                </c:pt>
                <c:pt idx="5922">
                  <c:v>-1.1338570000000061</c:v>
                </c:pt>
                <c:pt idx="5923">
                  <c:v>-0.59677200000000141</c:v>
                </c:pt>
                <c:pt idx="5924">
                  <c:v>1.2929910000000007</c:v>
                </c:pt>
                <c:pt idx="5925">
                  <c:v>0.26854699999999809</c:v>
                </c:pt>
                <c:pt idx="5926">
                  <c:v>-0.36800399999999911</c:v>
                </c:pt>
                <c:pt idx="5927">
                  <c:v>8.9515999999989049E-2</c:v>
                </c:pt>
                <c:pt idx="5928">
                  <c:v>7.9566999999997279E-2</c:v>
                </c:pt>
                <c:pt idx="5929">
                  <c:v>-0.93493599999999333</c:v>
                </c:pt>
                <c:pt idx="5930">
                  <c:v>-8.951600000000326E-2</c:v>
                </c:pt>
                <c:pt idx="5931">
                  <c:v>0.53708600000000217</c:v>
                </c:pt>
                <c:pt idx="5932">
                  <c:v>-0.32822399999999163</c:v>
                </c:pt>
                <c:pt idx="5933">
                  <c:v>-0.50724799999998993</c:v>
                </c:pt>
                <c:pt idx="5934">
                  <c:v>1.0542829999999981</c:v>
                </c:pt>
                <c:pt idx="5935">
                  <c:v>0.64650000000000318</c:v>
                </c:pt>
                <c:pt idx="5936">
                  <c:v>-0.74595599999999251</c:v>
                </c:pt>
                <c:pt idx="5937">
                  <c:v>-1.0642400000000123</c:v>
                </c:pt>
                <c:pt idx="5938">
                  <c:v>0.11935400000000129</c:v>
                </c:pt>
                <c:pt idx="5939">
                  <c:v>9.9463999999997554E-2</c:v>
                </c:pt>
                <c:pt idx="5940">
                  <c:v>0.18897299999999007</c:v>
                </c:pt>
                <c:pt idx="5941">
                  <c:v>-1.9890000000003738E-2</c:v>
                </c:pt>
                <c:pt idx="5942">
                  <c:v>0.51719699999999591</c:v>
                </c:pt>
                <c:pt idx="5943">
                  <c:v>1.661003000000008</c:v>
                </c:pt>
                <c:pt idx="5944">
                  <c:v>-0.67633100000000468</c:v>
                </c:pt>
                <c:pt idx="5945">
                  <c:v>0.78574300000001074</c:v>
                </c:pt>
                <c:pt idx="5946">
                  <c:v>0.80563300000000027</c:v>
                </c:pt>
                <c:pt idx="5947">
                  <c:v>0.27849600000000407</c:v>
                </c:pt>
                <c:pt idx="5948">
                  <c:v>1.8002390000000048</c:v>
                </c:pt>
                <c:pt idx="5949">
                  <c:v>1.1139679999999998</c:v>
                </c:pt>
                <c:pt idx="5950">
                  <c:v>-0.83547199999999577</c:v>
                </c:pt>
                <c:pt idx="5951">
                  <c:v>-0.3879010000000136</c:v>
                </c:pt>
                <c:pt idx="5952">
                  <c:v>0.65644899999999495</c:v>
                </c:pt>
                <c:pt idx="5953">
                  <c:v>-1.2432639999999964</c:v>
                </c:pt>
                <c:pt idx="5954">
                  <c:v>0.53708600000000217</c:v>
                </c:pt>
                <c:pt idx="5955">
                  <c:v>-0.66638900000000945</c:v>
                </c:pt>
                <c:pt idx="5956">
                  <c:v>-0.19892099999999857</c:v>
                </c:pt>
                <c:pt idx="5957">
                  <c:v>0.51719699999999591</c:v>
                </c:pt>
                <c:pt idx="5958">
                  <c:v>0.89514900000000353</c:v>
                </c:pt>
                <c:pt idx="5959">
                  <c:v>-0.835480000000004</c:v>
                </c:pt>
                <c:pt idx="5960">
                  <c:v>-0.29837799999999959</c:v>
                </c:pt>
                <c:pt idx="5961">
                  <c:v>-0.1491929999999968</c:v>
                </c:pt>
                <c:pt idx="5962">
                  <c:v>0.12929499999999905</c:v>
                </c:pt>
                <c:pt idx="5963">
                  <c:v>-0.12930299999999306</c:v>
                </c:pt>
                <c:pt idx="5964">
                  <c:v>0.29838600000000781</c:v>
                </c:pt>
                <c:pt idx="5965">
                  <c:v>-1.3427279999999939</c:v>
                </c:pt>
                <c:pt idx="5966">
                  <c:v>-0.47740900000000863</c:v>
                </c:pt>
                <c:pt idx="5967">
                  <c:v>-0.92498799999999903</c:v>
                </c:pt>
                <c:pt idx="5968">
                  <c:v>-6.9626000000013732E-2</c:v>
                </c:pt>
                <c:pt idx="5969">
                  <c:v>-0.37795200000000762</c:v>
                </c:pt>
                <c:pt idx="5970">
                  <c:v>-0.61665299999999945</c:v>
                </c:pt>
                <c:pt idx="5971">
                  <c:v>-0.5271449999999902</c:v>
                </c:pt>
                <c:pt idx="5972">
                  <c:v>0.76585400000000448</c:v>
                </c:pt>
                <c:pt idx="5973">
                  <c:v>0.18898000000000081</c:v>
                </c:pt>
                <c:pt idx="5974">
                  <c:v>-0.16909099999999455</c:v>
                </c:pt>
                <c:pt idx="5975">
                  <c:v>-1.7405619999999971</c:v>
                </c:pt>
                <c:pt idx="5976">
                  <c:v>-0.85536199999999951</c:v>
                </c:pt>
                <c:pt idx="5977">
                  <c:v>0.51719599999999843</c:v>
                </c:pt>
                <c:pt idx="5978">
                  <c:v>0.68627899999999897</c:v>
                </c:pt>
                <c:pt idx="5979">
                  <c:v>-0.49730700000000638</c:v>
                </c:pt>
                <c:pt idx="5980">
                  <c:v>-2.2478179999999952</c:v>
                </c:pt>
                <c:pt idx="5981">
                  <c:v>1.8002390000000048</c:v>
                </c:pt>
                <c:pt idx="5982">
                  <c:v>-1.0542829999999981</c:v>
                </c:pt>
                <c:pt idx="5983">
                  <c:v>-1.3725589999999954</c:v>
                </c:pt>
                <c:pt idx="5984">
                  <c:v>0.70616900000000271</c:v>
                </c:pt>
                <c:pt idx="5985">
                  <c:v>0.43762999999999863</c:v>
                </c:pt>
                <c:pt idx="5986">
                  <c:v>-0.22876000000000829</c:v>
                </c:pt>
                <c:pt idx="5987">
                  <c:v>0</c:v>
                </c:pt>
                <c:pt idx="5988">
                  <c:v>-1.8300859999999943</c:v>
                </c:pt>
                <c:pt idx="5989">
                  <c:v>-0.19892900000000679</c:v>
                </c:pt>
                <c:pt idx="5990">
                  <c:v>-5.9676999999993541E-2</c:v>
                </c:pt>
                <c:pt idx="5991">
                  <c:v>1.3526690000000059</c:v>
                </c:pt>
                <c:pt idx="5992">
                  <c:v>-0.77580299999999625</c:v>
                </c:pt>
                <c:pt idx="5993">
                  <c:v>0.79569200000000251</c:v>
                </c:pt>
                <c:pt idx="5994">
                  <c:v>0.6365509999999972</c:v>
                </c:pt>
                <c:pt idx="5995">
                  <c:v>-0.20887000000000455</c:v>
                </c:pt>
                <c:pt idx="5996">
                  <c:v>-0.86531000000000802</c:v>
                </c:pt>
                <c:pt idx="5997">
                  <c:v>1.1139679999999998</c:v>
                </c:pt>
                <c:pt idx="5998">
                  <c:v>-0.35806300000000135</c:v>
                </c:pt>
                <c:pt idx="5999">
                  <c:v>-2.1085810000000009</c:v>
                </c:pt>
                <c:pt idx="6000">
                  <c:v>-0.92498799999999903</c:v>
                </c:pt>
                <c:pt idx="6001">
                  <c:v>-0.95482599999999707</c:v>
                </c:pt>
                <c:pt idx="6002">
                  <c:v>-8.9515999999989049E-2</c:v>
                </c:pt>
                <c:pt idx="6003">
                  <c:v>-0.47741700000000264</c:v>
                </c:pt>
                <c:pt idx="6004">
                  <c:v>4.9728999999999246E-2</c:v>
                </c:pt>
                <c:pt idx="6005">
                  <c:v>1.1040190000000081</c:v>
                </c:pt>
                <c:pt idx="6006">
                  <c:v>-7.9574999999991292E-2</c:v>
                </c:pt>
                <c:pt idx="6007">
                  <c:v>0.98466499999999257</c:v>
                </c:pt>
                <c:pt idx="6008">
                  <c:v>0.3779519999999934</c:v>
                </c:pt>
                <c:pt idx="6009">
                  <c:v>0.75590499999999849</c:v>
                </c:pt>
                <c:pt idx="6010">
                  <c:v>-0.95482599999999707</c:v>
                </c:pt>
                <c:pt idx="6011">
                  <c:v>0.27849600000000407</c:v>
                </c:pt>
                <c:pt idx="6012">
                  <c:v>0.74595699999998999</c:v>
                </c:pt>
                <c:pt idx="6013">
                  <c:v>0.2983780000000138</c:v>
                </c:pt>
                <c:pt idx="6014">
                  <c:v>0.10941299999998932</c:v>
                </c:pt>
                <c:pt idx="6015">
                  <c:v>0.65644100000000094</c:v>
                </c:pt>
                <c:pt idx="6016">
                  <c:v>0.1491929999999968</c:v>
                </c:pt>
                <c:pt idx="6017">
                  <c:v>-0.69622800000000495</c:v>
                </c:pt>
                <c:pt idx="6018">
                  <c:v>1.2731009999999969</c:v>
                </c:pt>
                <c:pt idx="6019">
                  <c:v>0.86531899999999951</c:v>
                </c:pt>
                <c:pt idx="6020">
                  <c:v>1.4720310000000012</c:v>
                </c:pt>
                <c:pt idx="6021">
                  <c:v>-0.83547299999999325</c:v>
                </c:pt>
                <c:pt idx="6022">
                  <c:v>1.2134250000000009</c:v>
                </c:pt>
                <c:pt idx="6023">
                  <c:v>1.1835860000000054</c:v>
                </c:pt>
                <c:pt idx="6024">
                  <c:v>-0.53709399999999619</c:v>
                </c:pt>
                <c:pt idx="6025">
                  <c:v>0.98466499999999257</c:v>
                </c:pt>
                <c:pt idx="6026">
                  <c:v>-0.66638899999999524</c:v>
                </c:pt>
                <c:pt idx="6027">
                  <c:v>-0.39784999999999116</c:v>
                </c:pt>
                <c:pt idx="6028">
                  <c:v>-0.16908300000000054</c:v>
                </c:pt>
                <c:pt idx="6029">
                  <c:v>0.71611799999999448</c:v>
                </c:pt>
                <c:pt idx="6030">
                  <c:v>-3.9786999999989803E-2</c:v>
                </c:pt>
                <c:pt idx="6031">
                  <c:v>-0.30833400000000211</c:v>
                </c:pt>
                <c:pt idx="6032">
                  <c:v>0.35805500000000734</c:v>
                </c:pt>
                <c:pt idx="6033">
                  <c:v>-0.72606700000000046</c:v>
                </c:pt>
                <c:pt idx="6034">
                  <c:v>-0.4873580000000004</c:v>
                </c:pt>
                <c:pt idx="6035">
                  <c:v>-0.19892099999999857</c:v>
                </c:pt>
                <c:pt idx="6036">
                  <c:v>-0.18897199999999259</c:v>
                </c:pt>
                <c:pt idx="6037">
                  <c:v>0.6365509999999972</c:v>
                </c:pt>
                <c:pt idx="6038">
                  <c:v>1.07418100000001</c:v>
                </c:pt>
                <c:pt idx="6039">
                  <c:v>-0.4873580000000004</c:v>
                </c:pt>
                <c:pt idx="6040">
                  <c:v>0.14919300000001101</c:v>
                </c:pt>
                <c:pt idx="6041">
                  <c:v>0</c:v>
                </c:pt>
                <c:pt idx="6042">
                  <c:v>-0.34811399999999537</c:v>
                </c:pt>
                <c:pt idx="6043">
                  <c:v>0.65644799999999748</c:v>
                </c:pt>
                <c:pt idx="6044">
                  <c:v>-0.25859799999999211</c:v>
                </c:pt>
                <c:pt idx="6045">
                  <c:v>-1.4421839999999975</c:v>
                </c:pt>
                <c:pt idx="6046">
                  <c:v>-1.4919130000000109</c:v>
                </c:pt>
                <c:pt idx="6047">
                  <c:v>0.98466500000000678</c:v>
                </c:pt>
                <c:pt idx="6048">
                  <c:v>-0.835480000000004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0.7699970000000036</c:v>
                </c:pt>
                <c:pt idx="6053">
                  <c:v>-2.3999939999999924</c:v>
                </c:pt>
                <c:pt idx="6054">
                  <c:v>1.1899950000000104</c:v>
                </c:pt>
                <c:pt idx="6055">
                  <c:v>-0.84999799999999937</c:v>
                </c:pt>
                <c:pt idx="6056">
                  <c:v>0.5</c:v>
                </c:pt>
                <c:pt idx="6057">
                  <c:v>-1.129997000000003</c:v>
                </c:pt>
                <c:pt idx="6058">
                  <c:v>3.630004999999997</c:v>
                </c:pt>
                <c:pt idx="6059">
                  <c:v>2.5799939999999992</c:v>
                </c:pt>
                <c:pt idx="6060">
                  <c:v>-0.56999999999999318</c:v>
                </c:pt>
                <c:pt idx="6061">
                  <c:v>-0.94000200000000689</c:v>
                </c:pt>
                <c:pt idx="6062">
                  <c:v>-0.62999700000000303</c:v>
                </c:pt>
                <c:pt idx="6063">
                  <c:v>-1.6899949999999961</c:v>
                </c:pt>
                <c:pt idx="6064">
                  <c:v>0.97999500000000239</c:v>
                </c:pt>
                <c:pt idx="6065">
                  <c:v>-2.6599960000000067</c:v>
                </c:pt>
                <c:pt idx="6066">
                  <c:v>0.19000300000000436</c:v>
                </c:pt>
                <c:pt idx="6067">
                  <c:v>0.41999799999999254</c:v>
                </c:pt>
                <c:pt idx="6068">
                  <c:v>1.5800020000000075</c:v>
                </c:pt>
                <c:pt idx="6069">
                  <c:v>0.91000300000000323</c:v>
                </c:pt>
                <c:pt idx="6070">
                  <c:v>0.22999500000000239</c:v>
                </c:pt>
                <c:pt idx="6071">
                  <c:v>0</c:v>
                </c:pt>
                <c:pt idx="6072">
                  <c:v>-0.5</c:v>
                </c:pt>
                <c:pt idx="6073">
                  <c:v>-1.25</c:v>
                </c:pt>
                <c:pt idx="6074">
                  <c:v>0.35999999999999943</c:v>
                </c:pt>
                <c:pt idx="6075">
                  <c:v>-0.61000099999999691</c:v>
                </c:pt>
                <c:pt idx="6076">
                  <c:v>9.0003999999993312E-2</c:v>
                </c:pt>
                <c:pt idx="6077">
                  <c:v>-0.98999799999999993</c:v>
                </c:pt>
                <c:pt idx="6078">
                  <c:v>-0.19999699999999621</c:v>
                </c:pt>
                <c:pt idx="6079">
                  <c:v>-1.4000020000000006</c:v>
                </c:pt>
                <c:pt idx="6080">
                  <c:v>0.52999900000000366</c:v>
                </c:pt>
                <c:pt idx="6081">
                  <c:v>-1.3600009999999969</c:v>
                </c:pt>
                <c:pt idx="6082">
                  <c:v>1.1399990000000031</c:v>
                </c:pt>
                <c:pt idx="6083">
                  <c:v>-1.3499979999999994</c:v>
                </c:pt>
                <c:pt idx="6084">
                  <c:v>1.870002999999997</c:v>
                </c:pt>
                <c:pt idx="6085">
                  <c:v>0.8799980000000005</c:v>
                </c:pt>
                <c:pt idx="6086">
                  <c:v>0</c:v>
                </c:pt>
                <c:pt idx="6087">
                  <c:v>-8.0001000000009981E-2</c:v>
                </c:pt>
                <c:pt idx="6088">
                  <c:v>-0.29000100000000373</c:v>
                </c:pt>
                <c:pt idx="6089">
                  <c:v>0</c:v>
                </c:pt>
                <c:pt idx="6090">
                  <c:v>-0.32999399999999923</c:v>
                </c:pt>
                <c:pt idx="6091">
                  <c:v>-0.47000099999999634</c:v>
                </c:pt>
                <c:pt idx="6092">
                  <c:v>-0.84999799999999937</c:v>
                </c:pt>
                <c:pt idx="6093">
                  <c:v>-0.2699970000000036</c:v>
                </c:pt>
                <c:pt idx="6094">
                  <c:v>1.1100009999999969</c:v>
                </c:pt>
                <c:pt idx="6095">
                  <c:v>0.54000100000000373</c:v>
                </c:pt>
                <c:pt idx="6096">
                  <c:v>0.55000300000000379</c:v>
                </c:pt>
                <c:pt idx="6097">
                  <c:v>-0.56999999999999318</c:v>
                </c:pt>
                <c:pt idx="6098">
                  <c:v>-0.41999900000000423</c:v>
                </c:pt>
                <c:pt idx="6099">
                  <c:v>0.45999999999999375</c:v>
                </c:pt>
                <c:pt idx="6100">
                  <c:v>0.88999900000000309</c:v>
                </c:pt>
                <c:pt idx="6101">
                  <c:v>-0.34999899999999684</c:v>
                </c:pt>
                <c:pt idx="6102">
                  <c:v>-0.38999900000000309</c:v>
                </c:pt>
                <c:pt idx="6103">
                  <c:v>0.12999700000000303</c:v>
                </c:pt>
                <c:pt idx="6104">
                  <c:v>-0.11000099999999691</c:v>
                </c:pt>
                <c:pt idx="6105">
                  <c:v>-1.0400009999999895</c:v>
                </c:pt>
                <c:pt idx="6106">
                  <c:v>0.22000099999999634</c:v>
                </c:pt>
                <c:pt idx="6107">
                  <c:v>-1.75</c:v>
                </c:pt>
                <c:pt idx="6108">
                  <c:v>0.95999899999999627</c:v>
                </c:pt>
                <c:pt idx="6109">
                  <c:v>-0.5</c:v>
                </c:pt>
                <c:pt idx="6110">
                  <c:v>-0.95999999999999375</c:v>
                </c:pt>
                <c:pt idx="6111">
                  <c:v>0.75999400000000605</c:v>
                </c:pt>
                <c:pt idx="6112">
                  <c:v>-0.59999800000001358</c:v>
                </c:pt>
                <c:pt idx="6113">
                  <c:v>-0.73999799999999993</c:v>
                </c:pt>
                <c:pt idx="6114">
                  <c:v>1.1500020000000006</c:v>
                </c:pt>
                <c:pt idx="6115">
                  <c:v>1.8000040000000013</c:v>
                </c:pt>
                <c:pt idx="6116">
                  <c:v>9.9997999999999365E-2</c:v>
                </c:pt>
                <c:pt idx="6117">
                  <c:v>0.14000000000000057</c:v>
                </c:pt>
                <c:pt idx="6118">
                  <c:v>1.0800019999999932</c:v>
                </c:pt>
                <c:pt idx="6119">
                  <c:v>1.369995000000003</c:v>
                </c:pt>
                <c:pt idx="6120">
                  <c:v>0.55000300000000379</c:v>
                </c:pt>
                <c:pt idx="6121">
                  <c:v>0.48000399999999388</c:v>
                </c:pt>
                <c:pt idx="6122">
                  <c:v>0.40000200000000063</c:v>
                </c:pt>
                <c:pt idx="6123">
                  <c:v>-0.1600040000000007</c:v>
                </c:pt>
                <c:pt idx="6124">
                  <c:v>-0.61000099999999691</c:v>
                </c:pt>
                <c:pt idx="6125">
                  <c:v>0.95000399999999274</c:v>
                </c:pt>
                <c:pt idx="6126">
                  <c:v>-0.82999399999999923</c:v>
                </c:pt>
                <c:pt idx="6127">
                  <c:v>-0.81999999999999318</c:v>
                </c:pt>
                <c:pt idx="6128">
                  <c:v>1.5299990000000037</c:v>
                </c:pt>
                <c:pt idx="6129">
                  <c:v>0.70999899999999627</c:v>
                </c:pt>
                <c:pt idx="6130">
                  <c:v>0.55999799999999311</c:v>
                </c:pt>
                <c:pt idx="6131">
                  <c:v>0.26000200000000007</c:v>
                </c:pt>
                <c:pt idx="6132">
                  <c:v>-0.98999799999999993</c:v>
                </c:pt>
                <c:pt idx="6133">
                  <c:v>0.12999700000000303</c:v>
                </c:pt>
                <c:pt idx="6134">
                  <c:v>0.43000000000000682</c:v>
                </c:pt>
                <c:pt idx="6135">
                  <c:v>-0.79999499999999557</c:v>
                </c:pt>
                <c:pt idx="6136">
                  <c:v>0.44999699999999621</c:v>
                </c:pt>
                <c:pt idx="6137">
                  <c:v>-0.50999499999998932</c:v>
                </c:pt>
                <c:pt idx="6138">
                  <c:v>-1.1099999999999994</c:v>
                </c:pt>
                <c:pt idx="6139">
                  <c:v>1.2899929999999955</c:v>
                </c:pt>
                <c:pt idx="6140">
                  <c:v>0.19000200000000689</c:v>
                </c:pt>
                <c:pt idx="6141">
                  <c:v>1.6699979999999925</c:v>
                </c:pt>
                <c:pt idx="6142">
                  <c:v>1.1500010000000032</c:v>
                </c:pt>
                <c:pt idx="6143">
                  <c:v>-0.80000299999998958</c:v>
                </c:pt>
                <c:pt idx="6144">
                  <c:v>-0.43999499999999614</c:v>
                </c:pt>
                <c:pt idx="6145">
                  <c:v>0.22000199999999381</c:v>
                </c:pt>
                <c:pt idx="6146">
                  <c:v>0</c:v>
                </c:pt>
                <c:pt idx="6147">
                  <c:v>1.0299990000000037</c:v>
                </c:pt>
                <c:pt idx="6148">
                  <c:v>0.56999999999999318</c:v>
                </c:pt>
                <c:pt idx="6149">
                  <c:v>4.0001000000003728E-2</c:v>
                </c:pt>
                <c:pt idx="6150">
                  <c:v>-0.98000300000001062</c:v>
                </c:pt>
                <c:pt idx="6151">
                  <c:v>-6.9999000000009914E-2</c:v>
                </c:pt>
                <c:pt idx="6152">
                  <c:v>-1.0199960000000061</c:v>
                </c:pt>
                <c:pt idx="6153">
                  <c:v>-1.2899929999999955</c:v>
                </c:pt>
                <c:pt idx="6154">
                  <c:v>0.41999800000000675</c:v>
                </c:pt>
                <c:pt idx="6155">
                  <c:v>0.15999600000000669</c:v>
                </c:pt>
                <c:pt idx="6156">
                  <c:v>0.38999900000000309</c:v>
                </c:pt>
                <c:pt idx="6157">
                  <c:v>0.88999900000000309</c:v>
                </c:pt>
                <c:pt idx="6158">
                  <c:v>-8.0001999999993245E-2</c:v>
                </c:pt>
                <c:pt idx="6159">
                  <c:v>-2</c:v>
                </c:pt>
                <c:pt idx="6160">
                  <c:v>0.65000100000000316</c:v>
                </c:pt>
                <c:pt idx="6161">
                  <c:v>0.59000400000000752</c:v>
                </c:pt>
                <c:pt idx="6162">
                  <c:v>-1.5899959999999993</c:v>
                </c:pt>
                <c:pt idx="6163">
                  <c:v>-1.9599990000000105</c:v>
                </c:pt>
                <c:pt idx="6164">
                  <c:v>-0.84000400000000752</c:v>
                </c:pt>
                <c:pt idx="6165">
                  <c:v>1.0800019999999932</c:v>
                </c:pt>
                <c:pt idx="6166">
                  <c:v>-1.4000020000000006</c:v>
                </c:pt>
                <c:pt idx="6167">
                  <c:v>0.25</c:v>
                </c:pt>
                <c:pt idx="6168">
                  <c:v>0.87999700000000303</c:v>
                </c:pt>
                <c:pt idx="6169">
                  <c:v>-1.2799990000000037</c:v>
                </c:pt>
                <c:pt idx="6170">
                  <c:v>-0.51000200000000007</c:v>
                </c:pt>
                <c:pt idx="6171">
                  <c:v>-1</c:v>
                </c:pt>
                <c:pt idx="6172">
                  <c:v>1.0599979999999931</c:v>
                </c:pt>
                <c:pt idx="6173">
                  <c:v>-0.40000200000000063</c:v>
                </c:pt>
                <c:pt idx="6174">
                  <c:v>0.30999700000000985</c:v>
                </c:pt>
                <c:pt idx="6175">
                  <c:v>-2.75</c:v>
                </c:pt>
                <c:pt idx="6176">
                  <c:v>-0.77000400000000013</c:v>
                </c:pt>
                <c:pt idx="6177">
                  <c:v>-0.79999499999999557</c:v>
                </c:pt>
                <c:pt idx="6178">
                  <c:v>-0.36000000000001364</c:v>
                </c:pt>
                <c:pt idx="6179">
                  <c:v>-1.0999989999999968</c:v>
                </c:pt>
                <c:pt idx="6180">
                  <c:v>9.9997999999999365E-2</c:v>
                </c:pt>
                <c:pt idx="6181">
                  <c:v>-0.86000000000001364</c:v>
                </c:pt>
                <c:pt idx="6182">
                  <c:v>0.97000100000001055</c:v>
                </c:pt>
                <c:pt idx="6183">
                  <c:v>-0.41999799999999254</c:v>
                </c:pt>
                <c:pt idx="6184">
                  <c:v>1.0400010000000037</c:v>
                </c:pt>
                <c:pt idx="6185">
                  <c:v>-0.7300029999999964</c:v>
                </c:pt>
                <c:pt idx="6186">
                  <c:v>-1.3600009999999969</c:v>
                </c:pt>
                <c:pt idx="6187">
                  <c:v>-0.5</c:v>
                </c:pt>
                <c:pt idx="6188">
                  <c:v>-0.77999900000000366</c:v>
                </c:pt>
                <c:pt idx="6189">
                  <c:v>-0.70999899999999627</c:v>
                </c:pt>
                <c:pt idx="6190">
                  <c:v>1.3000030000000038</c:v>
                </c:pt>
                <c:pt idx="6191">
                  <c:v>1.0900040000000075</c:v>
                </c:pt>
                <c:pt idx="6192">
                  <c:v>0.75</c:v>
                </c:pt>
                <c:pt idx="6193">
                  <c:v>2.9999000000003662E-2</c:v>
                </c:pt>
                <c:pt idx="6194">
                  <c:v>0.69999699999999621</c:v>
                </c:pt>
                <c:pt idx="6195">
                  <c:v>-1.2300030000000106</c:v>
                </c:pt>
                <c:pt idx="6196">
                  <c:v>1.1100009999999969</c:v>
                </c:pt>
                <c:pt idx="6197">
                  <c:v>-0.45999899999999627</c:v>
                </c:pt>
                <c:pt idx="6198">
                  <c:v>6.9999999999993179E-2</c:v>
                </c:pt>
                <c:pt idx="6199">
                  <c:v>-1.999600000000612E-2</c:v>
                </c:pt>
                <c:pt idx="6200">
                  <c:v>-1.3899990000000031</c:v>
                </c:pt>
                <c:pt idx="6201">
                  <c:v>0.54000100000000373</c:v>
                </c:pt>
                <c:pt idx="6202">
                  <c:v>0.72999500000000239</c:v>
                </c:pt>
                <c:pt idx="6203">
                  <c:v>0.1600040000000007</c:v>
                </c:pt>
                <c:pt idx="6204">
                  <c:v>-0.97000199999999381</c:v>
                </c:pt>
                <c:pt idx="6205">
                  <c:v>-0.38999900000000309</c:v>
                </c:pt>
                <c:pt idx="6206">
                  <c:v>-6.0005000000003861E-2</c:v>
                </c:pt>
                <c:pt idx="6207">
                  <c:v>-1.1900020000000069</c:v>
                </c:pt>
                <c:pt idx="6208">
                  <c:v>-1.6800000000000068</c:v>
                </c:pt>
                <c:pt idx="6209">
                  <c:v>-0.31999900000000991</c:v>
                </c:pt>
                <c:pt idx="6210">
                  <c:v>0.62999700000000303</c:v>
                </c:pt>
                <c:pt idx="6211">
                  <c:v>-0.81999999999999318</c:v>
                </c:pt>
                <c:pt idx="6212">
                  <c:v>-0.27999899999998945</c:v>
                </c:pt>
                <c:pt idx="6213">
                  <c:v>-1.75</c:v>
                </c:pt>
                <c:pt idx="6214">
                  <c:v>-8.000099999999577E-2</c:v>
                </c:pt>
                <c:pt idx="6215">
                  <c:v>-0.56000500000000386</c:v>
                </c:pt>
                <c:pt idx="6216">
                  <c:v>0.4800029999999964</c:v>
                </c:pt>
                <c:pt idx="6217">
                  <c:v>-0.30000300000000379</c:v>
                </c:pt>
                <c:pt idx="6218">
                  <c:v>1.7099989999999963</c:v>
                </c:pt>
                <c:pt idx="6219">
                  <c:v>0.67000500000000329</c:v>
                </c:pt>
                <c:pt idx="6220">
                  <c:v>4.9994999999995571E-2</c:v>
                </c:pt>
                <c:pt idx="6221">
                  <c:v>0.45999899999999627</c:v>
                </c:pt>
                <c:pt idx="6222">
                  <c:v>-0.33999699999999677</c:v>
                </c:pt>
                <c:pt idx="6223">
                  <c:v>-0.30000300000000379</c:v>
                </c:pt>
                <c:pt idx="6224">
                  <c:v>-0.44999699999999621</c:v>
                </c:pt>
                <c:pt idx="6225">
                  <c:v>0.4800029999999964</c:v>
                </c:pt>
                <c:pt idx="6226">
                  <c:v>4.0001000000003728E-2</c:v>
                </c:pt>
                <c:pt idx="6227">
                  <c:v>0.22000099999999634</c:v>
                </c:pt>
                <c:pt idx="6228">
                  <c:v>-2.2200009999999963</c:v>
                </c:pt>
                <c:pt idx="6229">
                  <c:v>-0.15000200000000063</c:v>
                </c:pt>
                <c:pt idx="6230">
                  <c:v>-5.0003000000003794E-2</c:v>
                </c:pt>
                <c:pt idx="6231">
                  <c:v>-0.6600040000000007</c:v>
                </c:pt>
                <c:pt idx="6232">
                  <c:v>3.4199990000000042</c:v>
                </c:pt>
                <c:pt idx="6233">
                  <c:v>-8.9995999999999299E-2</c:v>
                </c:pt>
                <c:pt idx="6234">
                  <c:v>0.10999999999999943</c:v>
                </c:pt>
                <c:pt idx="6235">
                  <c:v>-2.9999000000003662E-2</c:v>
                </c:pt>
                <c:pt idx="6236">
                  <c:v>1.4300010000000043</c:v>
                </c:pt>
                <c:pt idx="6237">
                  <c:v>2.25</c:v>
                </c:pt>
                <c:pt idx="6238">
                  <c:v>-0.60999999999999943</c:v>
                </c:pt>
                <c:pt idx="6239">
                  <c:v>0.40999600000000669</c:v>
                </c:pt>
                <c:pt idx="6240">
                  <c:v>-1.2099989999999963</c:v>
                </c:pt>
                <c:pt idx="6241">
                  <c:v>0.94999699999999621</c:v>
                </c:pt>
                <c:pt idx="6242">
                  <c:v>0.68999499999999614</c:v>
                </c:pt>
                <c:pt idx="6243">
                  <c:v>-0.66999800000000675</c:v>
                </c:pt>
                <c:pt idx="6244">
                  <c:v>-0.54000100000000373</c:v>
                </c:pt>
                <c:pt idx="6245">
                  <c:v>0.31999999999999318</c:v>
                </c:pt>
                <c:pt idx="6246">
                  <c:v>-0.34000400000000752</c:v>
                </c:pt>
                <c:pt idx="6247">
                  <c:v>-0.15000100000000316</c:v>
                </c:pt>
                <c:pt idx="6248">
                  <c:v>-0.27999900000000366</c:v>
                </c:pt>
                <c:pt idx="6249">
                  <c:v>0.18999399999999866</c:v>
                </c:pt>
                <c:pt idx="6250">
                  <c:v>5.000400000000127E-2</c:v>
                </c:pt>
                <c:pt idx="6251">
                  <c:v>-0.81999999999999318</c:v>
                </c:pt>
                <c:pt idx="6252">
                  <c:v>-0.73999799999999993</c:v>
                </c:pt>
                <c:pt idx="6253">
                  <c:v>0.19000200000000689</c:v>
                </c:pt>
                <c:pt idx="6254">
                  <c:v>-1.4099960000000067</c:v>
                </c:pt>
                <c:pt idx="6255">
                  <c:v>-0.47000099999999634</c:v>
                </c:pt>
                <c:pt idx="6256">
                  <c:v>0.86999500000000296</c:v>
                </c:pt>
                <c:pt idx="6257">
                  <c:v>0.44999699999999621</c:v>
                </c:pt>
                <c:pt idx="6258">
                  <c:v>0.16999800000000675</c:v>
                </c:pt>
                <c:pt idx="6259">
                  <c:v>-0.94999699999999621</c:v>
                </c:pt>
                <c:pt idx="6260">
                  <c:v>-0.13000499999999704</c:v>
                </c:pt>
                <c:pt idx="6261">
                  <c:v>-0.85999999999999943</c:v>
                </c:pt>
                <c:pt idx="6262">
                  <c:v>-1</c:v>
                </c:pt>
                <c:pt idx="6263">
                  <c:v>-0.93999499999999614</c:v>
                </c:pt>
                <c:pt idx="6264">
                  <c:v>-0.37000299999999697</c:v>
                </c:pt>
                <c:pt idx="6265">
                  <c:v>1</c:v>
                </c:pt>
                <c:pt idx="6266">
                  <c:v>0.48000399999999388</c:v>
                </c:pt>
                <c:pt idx="6267">
                  <c:v>6.9999999999993179E-2</c:v>
                </c:pt>
                <c:pt idx="6268">
                  <c:v>-0.16000300000000323</c:v>
                </c:pt>
                <c:pt idx="6269">
                  <c:v>-3.0800020000000075</c:v>
                </c:pt>
                <c:pt idx="6270">
                  <c:v>0.81000500000000386</c:v>
                </c:pt>
                <c:pt idx="6271">
                  <c:v>1.379997000000003</c:v>
                </c:pt>
                <c:pt idx="6272">
                  <c:v>-0.75</c:v>
                </c:pt>
                <c:pt idx="6273">
                  <c:v>0.27000499999999761</c:v>
                </c:pt>
                <c:pt idx="6274">
                  <c:v>-0.45999900000001048</c:v>
                </c:pt>
                <c:pt idx="6275">
                  <c:v>0.18000000000000682</c:v>
                </c:pt>
                <c:pt idx="6276">
                  <c:v>-0.74000500000001068</c:v>
                </c:pt>
                <c:pt idx="6277">
                  <c:v>-0.33000200000000746</c:v>
                </c:pt>
                <c:pt idx="6278">
                  <c:v>-0.25</c:v>
                </c:pt>
                <c:pt idx="6279">
                  <c:v>-4.9994999999995571E-2</c:v>
                </c:pt>
                <c:pt idx="6280">
                  <c:v>0.59999799999999937</c:v>
                </c:pt>
                <c:pt idx="6281">
                  <c:v>0</c:v>
                </c:pt>
                <c:pt idx="6282">
                  <c:v>-0.27000499999999761</c:v>
                </c:pt>
                <c:pt idx="6283">
                  <c:v>0.45999899999999627</c:v>
                </c:pt>
                <c:pt idx="6284">
                  <c:v>1.0002000000000066E-2</c:v>
                </c:pt>
                <c:pt idx="6285">
                  <c:v>-9.999899999999684E-2</c:v>
                </c:pt>
                <c:pt idx="6286">
                  <c:v>-0.33000099999999577</c:v>
                </c:pt>
                <c:pt idx="6287">
                  <c:v>0.56000500000000386</c:v>
                </c:pt>
                <c:pt idx="6288">
                  <c:v>-0.52999899999998945</c:v>
                </c:pt>
                <c:pt idx="6289">
                  <c:v>0.15000100000000316</c:v>
                </c:pt>
                <c:pt idx="6290">
                  <c:v>0.17000600000000077</c:v>
                </c:pt>
                <c:pt idx="6291">
                  <c:v>0.29000100000000373</c:v>
                </c:pt>
                <c:pt idx="6292">
                  <c:v>-0.38999999999998636</c:v>
                </c:pt>
                <c:pt idx="6293">
                  <c:v>-0.16999799999999254</c:v>
                </c:pt>
                <c:pt idx="6294">
                  <c:v>-0.40000200000000063</c:v>
                </c:pt>
                <c:pt idx="6295">
                  <c:v>0.55000299999998958</c:v>
                </c:pt>
                <c:pt idx="6296">
                  <c:v>-0.23000399999999388</c:v>
                </c:pt>
                <c:pt idx="6297">
                  <c:v>-0.67999999999999261</c:v>
                </c:pt>
                <c:pt idx="6298">
                  <c:v>-0.73999799999999993</c:v>
                </c:pt>
                <c:pt idx="6299">
                  <c:v>-9.9997999999999365E-2</c:v>
                </c:pt>
                <c:pt idx="6300">
                  <c:v>0.48999799999999993</c:v>
                </c:pt>
                <c:pt idx="6301">
                  <c:v>1.2100070000000045</c:v>
                </c:pt>
                <c:pt idx="6302">
                  <c:v>-0.59999799999999937</c:v>
                </c:pt>
                <c:pt idx="6303">
                  <c:v>-0.7800060000000002</c:v>
                </c:pt>
                <c:pt idx="6304">
                  <c:v>-0.66999800000000675</c:v>
                </c:pt>
                <c:pt idx="6305">
                  <c:v>0.10000600000000759</c:v>
                </c:pt>
                <c:pt idx="6306">
                  <c:v>-0.72000099999999634</c:v>
                </c:pt>
                <c:pt idx="6307">
                  <c:v>0.54000100000000373</c:v>
                </c:pt>
                <c:pt idx="6308">
                  <c:v>-0.84999799999999937</c:v>
                </c:pt>
                <c:pt idx="6309">
                  <c:v>0.32999399999999923</c:v>
                </c:pt>
                <c:pt idx="6310">
                  <c:v>-0.3399959999999993</c:v>
                </c:pt>
                <c:pt idx="6311">
                  <c:v>0.26000200000000007</c:v>
                </c:pt>
                <c:pt idx="6312">
                  <c:v>0.45999899999999627</c:v>
                </c:pt>
                <c:pt idx="6313">
                  <c:v>-0.47000099999999634</c:v>
                </c:pt>
                <c:pt idx="6314">
                  <c:v>-0.86999500000000296</c:v>
                </c:pt>
                <c:pt idx="6315">
                  <c:v>-0.45999899999999627</c:v>
                </c:pt>
                <c:pt idx="6316">
                  <c:v>-0.15999599999999248</c:v>
                </c:pt>
                <c:pt idx="6317">
                  <c:v>-0.72000100000001055</c:v>
                </c:pt>
                <c:pt idx="6318">
                  <c:v>-0.11000099999999691</c:v>
                </c:pt>
                <c:pt idx="6319">
                  <c:v>-0.46999300000000233</c:v>
                </c:pt>
                <c:pt idx="6320">
                  <c:v>0.68999499999999614</c:v>
                </c:pt>
                <c:pt idx="6321">
                  <c:v>-0.70999899999999627</c:v>
                </c:pt>
                <c:pt idx="6322">
                  <c:v>0.36000099999999691</c:v>
                </c:pt>
                <c:pt idx="6323">
                  <c:v>-0.54000000000000625</c:v>
                </c:pt>
                <c:pt idx="6324">
                  <c:v>-0.62999700000000303</c:v>
                </c:pt>
                <c:pt idx="6325">
                  <c:v>0.27999899999998945</c:v>
                </c:pt>
                <c:pt idx="6326">
                  <c:v>-1.4000020000000006</c:v>
                </c:pt>
                <c:pt idx="6327">
                  <c:v>0.84000400000000752</c:v>
                </c:pt>
                <c:pt idx="6328">
                  <c:v>1.5500030000000038</c:v>
                </c:pt>
                <c:pt idx="6329">
                  <c:v>0.40000200000000063</c:v>
                </c:pt>
                <c:pt idx="6330">
                  <c:v>5.9996999999995637E-2</c:v>
                </c:pt>
                <c:pt idx="6331">
                  <c:v>0.72000099999999634</c:v>
                </c:pt>
                <c:pt idx="6332">
                  <c:v>0.26999600000000612</c:v>
                </c:pt>
                <c:pt idx="6333">
                  <c:v>-0.61000099999999691</c:v>
                </c:pt>
                <c:pt idx="6334">
                  <c:v>0.54000100000000373</c:v>
                </c:pt>
                <c:pt idx="6335">
                  <c:v>0.40000200000000063</c:v>
                </c:pt>
                <c:pt idx="6336">
                  <c:v>-3.0006000000000199E-2</c:v>
                </c:pt>
                <c:pt idx="6337">
                  <c:v>-6.9999999999993179E-2</c:v>
                </c:pt>
                <c:pt idx="6338">
                  <c:v>0.15000200000000063</c:v>
                </c:pt>
                <c:pt idx="6339">
                  <c:v>-0.44999599999999873</c:v>
                </c:pt>
                <c:pt idx="6340">
                  <c:v>0.55999799999999311</c:v>
                </c:pt>
                <c:pt idx="6341">
                  <c:v>-4.9994999999995571E-2</c:v>
                </c:pt>
                <c:pt idx="6342">
                  <c:v>0.54999499999999557</c:v>
                </c:pt>
                <c:pt idx="6343">
                  <c:v>0.24000599999999395</c:v>
                </c:pt>
                <c:pt idx="6344">
                  <c:v>7.9993999999999232E-2</c:v>
                </c:pt>
                <c:pt idx="6345">
                  <c:v>6.9999999999993179E-2</c:v>
                </c:pt>
                <c:pt idx="6346">
                  <c:v>-0.26000200000000007</c:v>
                </c:pt>
                <c:pt idx="6347">
                  <c:v>0.82999399999999923</c:v>
                </c:pt>
                <c:pt idx="6348">
                  <c:v>-6.9998999999995704E-2</c:v>
                </c:pt>
                <c:pt idx="6349">
                  <c:v>-1.999600000000612E-2</c:v>
                </c:pt>
                <c:pt idx="6350">
                  <c:v>-0.20999899999999627</c:v>
                </c:pt>
                <c:pt idx="6351">
                  <c:v>0.18999399999999866</c:v>
                </c:pt>
                <c:pt idx="6352">
                  <c:v>5.9997999999993112E-2</c:v>
                </c:pt>
                <c:pt idx="6353">
                  <c:v>-0.27000499999999761</c:v>
                </c:pt>
                <c:pt idx="6354">
                  <c:v>1.0002999999997542E-2</c:v>
                </c:pt>
                <c:pt idx="6355">
                  <c:v>-0.13000499999999704</c:v>
                </c:pt>
                <c:pt idx="6356">
                  <c:v>0.34000399999999331</c:v>
                </c:pt>
                <c:pt idx="6357">
                  <c:v>-0.75</c:v>
                </c:pt>
                <c:pt idx="6358">
                  <c:v>-1.3100050000000039</c:v>
                </c:pt>
                <c:pt idx="6359">
                  <c:v>-0.18000000000000682</c:v>
                </c:pt>
                <c:pt idx="6360">
                  <c:v>0.88999900000000309</c:v>
                </c:pt>
                <c:pt idx="6361">
                  <c:v>-9.9950000000035288E-3</c:v>
                </c:pt>
                <c:pt idx="6362">
                  <c:v>2.9999000000003662E-2</c:v>
                </c:pt>
                <c:pt idx="6363">
                  <c:v>0.11000099999999691</c:v>
                </c:pt>
                <c:pt idx="6364">
                  <c:v>-0.27000400000000013</c:v>
                </c:pt>
                <c:pt idx="6365">
                  <c:v>0.86999500000000296</c:v>
                </c:pt>
                <c:pt idx="6366">
                  <c:v>-0.73000300000001062</c:v>
                </c:pt>
                <c:pt idx="6367">
                  <c:v>-1.5100029999999975</c:v>
                </c:pt>
                <c:pt idx="6368">
                  <c:v>0.49000499999999647</c:v>
                </c:pt>
                <c:pt idx="6369">
                  <c:v>2.1400000000000006</c:v>
                </c:pt>
                <c:pt idx="6370">
                  <c:v>0.37999700000000303</c:v>
                </c:pt>
                <c:pt idx="6371">
                  <c:v>0.51999600000000612</c:v>
                </c:pt>
                <c:pt idx="6372">
                  <c:v>0.13999900000000309</c:v>
                </c:pt>
                <c:pt idx="6373">
                  <c:v>0.32000000000000739</c:v>
                </c:pt>
                <c:pt idx="6374">
                  <c:v>-5.0003000000003794E-2</c:v>
                </c:pt>
                <c:pt idx="6375">
                  <c:v>8.0001999999993245E-2</c:v>
                </c:pt>
                <c:pt idx="6376">
                  <c:v>8.9995999999999299E-2</c:v>
                </c:pt>
                <c:pt idx="6377">
                  <c:v>0.75999400000000605</c:v>
                </c:pt>
                <c:pt idx="6378">
                  <c:v>-0.37000299999999697</c:v>
                </c:pt>
                <c:pt idx="6379">
                  <c:v>-0.33000199999999325</c:v>
                </c:pt>
                <c:pt idx="6380">
                  <c:v>-0.90000100000000316</c:v>
                </c:pt>
                <c:pt idx="6381">
                  <c:v>0.84999799999999937</c:v>
                </c:pt>
                <c:pt idx="6382">
                  <c:v>0.86000099999999691</c:v>
                </c:pt>
                <c:pt idx="6383">
                  <c:v>0.72999599999999987</c:v>
                </c:pt>
                <c:pt idx="6384">
                  <c:v>-0.69000300000000436</c:v>
                </c:pt>
                <c:pt idx="6385">
                  <c:v>-0.68000099999999009</c:v>
                </c:pt>
                <c:pt idx="6386">
                  <c:v>-0.29000100000000373</c:v>
                </c:pt>
                <c:pt idx="6387">
                  <c:v>0.4100040000000007</c:v>
                </c:pt>
                <c:pt idx="6388">
                  <c:v>-0.14999400000000662</c:v>
                </c:pt>
                <c:pt idx="6389">
                  <c:v>0.83000200000000746</c:v>
                </c:pt>
                <c:pt idx="6390">
                  <c:v>0.25</c:v>
                </c:pt>
                <c:pt idx="6391">
                  <c:v>-0.12000299999999697</c:v>
                </c:pt>
                <c:pt idx="6392">
                  <c:v>8.0002000000007456E-2</c:v>
                </c:pt>
                <c:pt idx="6393">
                  <c:v>-0.54000100000000373</c:v>
                </c:pt>
                <c:pt idx="6394">
                  <c:v>0.11999599999998622</c:v>
                </c:pt>
                <c:pt idx="6395">
                  <c:v>0.37999700000000303</c:v>
                </c:pt>
                <c:pt idx="6396">
                  <c:v>0.5199970000000036</c:v>
                </c:pt>
                <c:pt idx="6397">
                  <c:v>-0.40000200000000063</c:v>
                </c:pt>
                <c:pt idx="6398">
                  <c:v>0.58000100000000998</c:v>
                </c:pt>
                <c:pt idx="6399">
                  <c:v>-0.34999799999999937</c:v>
                </c:pt>
                <c:pt idx="6400">
                  <c:v>0.36000099999999691</c:v>
                </c:pt>
                <c:pt idx="6401">
                  <c:v>0.30999799999999311</c:v>
                </c:pt>
                <c:pt idx="6402">
                  <c:v>-0.66999799999999254</c:v>
                </c:pt>
                <c:pt idx="6403">
                  <c:v>0.5699989999999957</c:v>
                </c:pt>
                <c:pt idx="6404">
                  <c:v>0.11000099999999691</c:v>
                </c:pt>
                <c:pt idx="6405">
                  <c:v>-0.14000000000000057</c:v>
                </c:pt>
                <c:pt idx="6406">
                  <c:v>0.14999400000000662</c:v>
                </c:pt>
                <c:pt idx="6407">
                  <c:v>0.9800029999999964</c:v>
                </c:pt>
                <c:pt idx="6408">
                  <c:v>-0.16999800000000675</c:v>
                </c:pt>
                <c:pt idx="6409">
                  <c:v>0.30000300000000379</c:v>
                </c:pt>
                <c:pt idx="6410">
                  <c:v>2.9999000000003662E-2</c:v>
                </c:pt>
                <c:pt idx="6411">
                  <c:v>-1.1800000000000068</c:v>
                </c:pt>
                <c:pt idx="6412">
                  <c:v>-0.20000500000000443</c:v>
                </c:pt>
                <c:pt idx="6413">
                  <c:v>-0.15000200000000063</c:v>
                </c:pt>
                <c:pt idx="6414">
                  <c:v>-0.3399959999999993</c:v>
                </c:pt>
                <c:pt idx="6415">
                  <c:v>-0.27000400000000013</c:v>
                </c:pt>
                <c:pt idx="6416">
                  <c:v>-0.36999500000000296</c:v>
                </c:pt>
                <c:pt idx="6417">
                  <c:v>-0.62999700000000303</c:v>
                </c:pt>
                <c:pt idx="6418">
                  <c:v>0.27999900000000366</c:v>
                </c:pt>
                <c:pt idx="6419">
                  <c:v>-0.2699970000000036</c:v>
                </c:pt>
                <c:pt idx="6420">
                  <c:v>0.5</c:v>
                </c:pt>
                <c:pt idx="6421">
                  <c:v>-0.37999799999998629</c:v>
                </c:pt>
                <c:pt idx="6422">
                  <c:v>-0.23999799999999993</c:v>
                </c:pt>
                <c:pt idx="6423">
                  <c:v>0.35999300000000289</c:v>
                </c:pt>
                <c:pt idx="6424">
                  <c:v>-0.23999799999999993</c:v>
                </c:pt>
                <c:pt idx="6425">
                  <c:v>-0.33000199999999325</c:v>
                </c:pt>
                <c:pt idx="6426">
                  <c:v>-0.5399929999999955</c:v>
                </c:pt>
                <c:pt idx="6427">
                  <c:v>-0.3399959999999993</c:v>
                </c:pt>
                <c:pt idx="6428">
                  <c:v>0.58000099999999577</c:v>
                </c:pt>
                <c:pt idx="6429">
                  <c:v>-0.38999999999998636</c:v>
                </c:pt>
                <c:pt idx="6430">
                  <c:v>0.26000299999999754</c:v>
                </c:pt>
                <c:pt idx="6431">
                  <c:v>0.15000200000000063</c:v>
                </c:pt>
                <c:pt idx="6432">
                  <c:v>-0.85000599999999338</c:v>
                </c:pt>
                <c:pt idx="6433">
                  <c:v>0.9300010000000043</c:v>
                </c:pt>
                <c:pt idx="6434">
                  <c:v>-7.000000000000739E-2</c:v>
                </c:pt>
                <c:pt idx="6435">
                  <c:v>0.19000200000000689</c:v>
                </c:pt>
                <c:pt idx="6436">
                  <c:v>0.51000200000000007</c:v>
                </c:pt>
                <c:pt idx="6437">
                  <c:v>-1.9996999999989384E-2</c:v>
                </c:pt>
                <c:pt idx="6438">
                  <c:v>-0.11000099999999691</c:v>
                </c:pt>
                <c:pt idx="6439">
                  <c:v>-0.11999500000000296</c:v>
                </c:pt>
                <c:pt idx="6440">
                  <c:v>-0.19000199999999268</c:v>
                </c:pt>
                <c:pt idx="6441">
                  <c:v>-0.34999799999999937</c:v>
                </c:pt>
                <c:pt idx="6442">
                  <c:v>-0.16999800000000675</c:v>
                </c:pt>
                <c:pt idx="6443">
                  <c:v>0.82999499999999671</c:v>
                </c:pt>
                <c:pt idx="6444">
                  <c:v>-4.0001000000003728E-2</c:v>
                </c:pt>
                <c:pt idx="6445">
                  <c:v>-0.20000500000000443</c:v>
                </c:pt>
                <c:pt idx="6446">
                  <c:v>-0.25</c:v>
                </c:pt>
                <c:pt idx="6447">
                  <c:v>0.13999900000000309</c:v>
                </c:pt>
                <c:pt idx="6448">
                  <c:v>-0.2699970000000036</c:v>
                </c:pt>
                <c:pt idx="6449">
                  <c:v>0.29999600000000726</c:v>
                </c:pt>
                <c:pt idx="6450">
                  <c:v>0.59999799999999937</c:v>
                </c:pt>
                <c:pt idx="6451">
                  <c:v>-0.19999699999999621</c:v>
                </c:pt>
                <c:pt idx="6452">
                  <c:v>0.18999499999999614</c:v>
                </c:pt>
                <c:pt idx="6453">
                  <c:v>0.43000099999999009</c:v>
                </c:pt>
                <c:pt idx="6454">
                  <c:v>-0.44999699999999621</c:v>
                </c:pt>
                <c:pt idx="6455">
                  <c:v>7.000000000000739E-2</c:v>
                </c:pt>
                <c:pt idx="6456">
                  <c:v>2.9998000000006186E-2</c:v>
                </c:pt>
                <c:pt idx="6457">
                  <c:v>2.9999000000003662E-2</c:v>
                </c:pt>
                <c:pt idx="6458">
                  <c:v>-0.55000300000000379</c:v>
                </c:pt>
                <c:pt idx="6459">
                  <c:v>0.34999899999999684</c:v>
                </c:pt>
                <c:pt idx="6460">
                  <c:v>0.37999700000000303</c:v>
                </c:pt>
                <c:pt idx="6461">
                  <c:v>0.6600040000000007</c:v>
                </c:pt>
                <c:pt idx="6462">
                  <c:v>1.5100020000000001</c:v>
                </c:pt>
                <c:pt idx="6463">
                  <c:v>0.73999700000000246</c:v>
                </c:pt>
                <c:pt idx="6464">
                  <c:v>0.39000000000000057</c:v>
                </c:pt>
                <c:pt idx="6465">
                  <c:v>-0.25</c:v>
                </c:pt>
                <c:pt idx="6466">
                  <c:v>0.95999899999999627</c:v>
                </c:pt>
                <c:pt idx="6467">
                  <c:v>-0.19000299999999015</c:v>
                </c:pt>
                <c:pt idx="6468">
                  <c:v>-0.5</c:v>
                </c:pt>
                <c:pt idx="6469">
                  <c:v>-0.70999899999999627</c:v>
                </c:pt>
                <c:pt idx="6470">
                  <c:v>-0.42999999999999261</c:v>
                </c:pt>
                <c:pt idx="6471">
                  <c:v>0.27999900000000366</c:v>
                </c:pt>
                <c:pt idx="6472">
                  <c:v>0.51999600000000612</c:v>
                </c:pt>
                <c:pt idx="6473">
                  <c:v>0.30999700000000985</c:v>
                </c:pt>
                <c:pt idx="6474">
                  <c:v>-2.9999000000003662E-2</c:v>
                </c:pt>
                <c:pt idx="6475">
                  <c:v>-0.8399959999999993</c:v>
                </c:pt>
                <c:pt idx="6476">
                  <c:v>-0.3399959999999993</c:v>
                </c:pt>
                <c:pt idx="6477">
                  <c:v>0.19999699999999621</c:v>
                </c:pt>
                <c:pt idx="6478">
                  <c:v>0.15000100000000316</c:v>
                </c:pt>
                <c:pt idx="6479">
                  <c:v>0.25</c:v>
                </c:pt>
                <c:pt idx="6480">
                  <c:v>0.4100040000000007</c:v>
                </c:pt>
                <c:pt idx="6481">
                  <c:v>0.56000600000000134</c:v>
                </c:pt>
                <c:pt idx="6482">
                  <c:v>-0.26000200000000007</c:v>
                </c:pt>
                <c:pt idx="6483">
                  <c:v>0.37000299999999697</c:v>
                </c:pt>
                <c:pt idx="6484">
                  <c:v>-0.36999500000000296</c:v>
                </c:pt>
                <c:pt idx="6485">
                  <c:v>-1.1699990000000042</c:v>
                </c:pt>
                <c:pt idx="6486">
                  <c:v>-1.1700060000000008</c:v>
                </c:pt>
                <c:pt idx="6487">
                  <c:v>-0.59999799999999937</c:v>
                </c:pt>
                <c:pt idx="6488">
                  <c:v>-1.9996999999989384E-2</c:v>
                </c:pt>
                <c:pt idx="6489">
                  <c:v>-1.9800029999999964</c:v>
                </c:pt>
                <c:pt idx="6490">
                  <c:v>1.8400039999999933</c:v>
                </c:pt>
                <c:pt idx="6491">
                  <c:v>-0.13999900000000309</c:v>
                </c:pt>
                <c:pt idx="6492">
                  <c:v>-9.999899999999684E-2</c:v>
                </c:pt>
                <c:pt idx="6493">
                  <c:v>0.68000000000000682</c:v>
                </c:pt>
                <c:pt idx="6494">
                  <c:v>-1.0002000000000066E-2</c:v>
                </c:pt>
                <c:pt idx="6495">
                  <c:v>-1.25</c:v>
                </c:pt>
                <c:pt idx="6496">
                  <c:v>0.80999799999999311</c:v>
                </c:pt>
                <c:pt idx="6497">
                  <c:v>-0.57000000000000739</c:v>
                </c:pt>
                <c:pt idx="6498">
                  <c:v>0.36999500000000296</c:v>
                </c:pt>
                <c:pt idx="6499">
                  <c:v>-0.34999899999999684</c:v>
                </c:pt>
                <c:pt idx="6500">
                  <c:v>-0.37999700000000303</c:v>
                </c:pt>
                <c:pt idx="6501">
                  <c:v>0.34999799999999937</c:v>
                </c:pt>
                <c:pt idx="6502">
                  <c:v>-1.1600040000000007</c:v>
                </c:pt>
                <c:pt idx="6503">
                  <c:v>-1.4000020000000006</c:v>
                </c:pt>
                <c:pt idx="6504">
                  <c:v>0.49000500000001068</c:v>
                </c:pt>
                <c:pt idx="6505">
                  <c:v>0.15000200000000063</c:v>
                </c:pt>
                <c:pt idx="6506">
                  <c:v>0.12000299999999697</c:v>
                </c:pt>
                <c:pt idx="6507">
                  <c:v>0.37999700000000303</c:v>
                </c:pt>
                <c:pt idx="6508">
                  <c:v>-0.81000500000000386</c:v>
                </c:pt>
                <c:pt idx="6509">
                  <c:v>-0.84999799999999937</c:v>
                </c:pt>
                <c:pt idx="6510">
                  <c:v>0.27999900000000366</c:v>
                </c:pt>
                <c:pt idx="6511">
                  <c:v>1.0400010000000037</c:v>
                </c:pt>
                <c:pt idx="6512">
                  <c:v>0.20999900000001048</c:v>
                </c:pt>
                <c:pt idx="6513">
                  <c:v>1.629997000000003</c:v>
                </c:pt>
                <c:pt idx="6514">
                  <c:v>0.97000100000001055</c:v>
                </c:pt>
                <c:pt idx="6515">
                  <c:v>-0.90000100000000316</c:v>
                </c:pt>
                <c:pt idx="6516">
                  <c:v>0.1600040000000007</c:v>
                </c:pt>
                <c:pt idx="6517">
                  <c:v>0.84999899999999684</c:v>
                </c:pt>
                <c:pt idx="6518">
                  <c:v>-0.63000499999999704</c:v>
                </c:pt>
                <c:pt idx="6519">
                  <c:v>-0.88999900000000309</c:v>
                </c:pt>
                <c:pt idx="6520">
                  <c:v>0.86999500000000296</c:v>
                </c:pt>
                <c:pt idx="6521">
                  <c:v>-0.44999699999999621</c:v>
                </c:pt>
                <c:pt idx="6522">
                  <c:v>0.2100070000000045</c:v>
                </c:pt>
                <c:pt idx="6523">
                  <c:v>0.52999899999998945</c:v>
                </c:pt>
                <c:pt idx="6524">
                  <c:v>0.90999599999999248</c:v>
                </c:pt>
                <c:pt idx="6525">
                  <c:v>4.9996000000007257E-2</c:v>
                </c:pt>
                <c:pt idx="6526">
                  <c:v>-0.65000100000000316</c:v>
                </c:pt>
                <c:pt idx="6527">
                  <c:v>-0.38999999999998636</c:v>
                </c:pt>
                <c:pt idx="6528">
                  <c:v>0.58000199999999325</c:v>
                </c:pt>
                <c:pt idx="6529">
                  <c:v>-0.22000199999999381</c:v>
                </c:pt>
                <c:pt idx="6530">
                  <c:v>-0.90999600000000669</c:v>
                </c:pt>
                <c:pt idx="6531">
                  <c:v>-1.0002000000000066E-2</c:v>
                </c:pt>
                <c:pt idx="6532">
                  <c:v>0.20999999999999375</c:v>
                </c:pt>
                <c:pt idx="6533">
                  <c:v>0.44000200000000689</c:v>
                </c:pt>
                <c:pt idx="6534">
                  <c:v>-0.61999500000000296</c:v>
                </c:pt>
                <c:pt idx="6535">
                  <c:v>-0.24000500000001068</c:v>
                </c:pt>
                <c:pt idx="6536">
                  <c:v>0.31999999999999318</c:v>
                </c:pt>
                <c:pt idx="6537">
                  <c:v>4.0000000000006253E-2</c:v>
                </c:pt>
                <c:pt idx="6538">
                  <c:v>-1.5800009999999958</c:v>
                </c:pt>
                <c:pt idx="6539">
                  <c:v>0.72000199999999381</c:v>
                </c:pt>
                <c:pt idx="6540">
                  <c:v>-0.42000500000000329</c:v>
                </c:pt>
                <c:pt idx="6541">
                  <c:v>0.34999799999999937</c:v>
                </c:pt>
                <c:pt idx="6542">
                  <c:v>0.33999699999999677</c:v>
                </c:pt>
                <c:pt idx="6543">
                  <c:v>0.48999799999999993</c:v>
                </c:pt>
                <c:pt idx="6544">
                  <c:v>-0.13999900000000309</c:v>
                </c:pt>
                <c:pt idx="6545">
                  <c:v>0.24000500000001068</c:v>
                </c:pt>
                <c:pt idx="6546">
                  <c:v>-0.54000100000000373</c:v>
                </c:pt>
                <c:pt idx="6547">
                  <c:v>-0.25999500000000353</c:v>
                </c:pt>
                <c:pt idx="6548">
                  <c:v>0.62000299999999697</c:v>
                </c:pt>
                <c:pt idx="6549">
                  <c:v>-0.57000000000000739</c:v>
                </c:pt>
                <c:pt idx="6550">
                  <c:v>-0.11999500000000296</c:v>
                </c:pt>
                <c:pt idx="6551">
                  <c:v>-1.7900010000000037</c:v>
                </c:pt>
                <c:pt idx="6552">
                  <c:v>1.4099960000000067</c:v>
                </c:pt>
                <c:pt idx="6553">
                  <c:v>-1.0499949999999956</c:v>
                </c:pt>
                <c:pt idx="6554">
                  <c:v>-8.0001000000009981E-2</c:v>
                </c:pt>
                <c:pt idx="6555">
                  <c:v>-0.20999899999999627</c:v>
                </c:pt>
                <c:pt idx="6556">
                  <c:v>8.0001999999993245E-2</c:v>
                </c:pt>
                <c:pt idx="6557">
                  <c:v>0.47000199999999381</c:v>
                </c:pt>
                <c:pt idx="6558">
                  <c:v>-0.68000000000000682</c:v>
                </c:pt>
                <c:pt idx="6559">
                  <c:v>1.6799919999999986</c:v>
                </c:pt>
                <c:pt idx="6560">
                  <c:v>-0.89999399999999241</c:v>
                </c:pt>
                <c:pt idx="6561">
                  <c:v>0.5899959999999993</c:v>
                </c:pt>
                <c:pt idx="6562">
                  <c:v>-0.4299919999999986</c:v>
                </c:pt>
                <c:pt idx="6563">
                  <c:v>0.26000200000000007</c:v>
                </c:pt>
                <c:pt idx="6564">
                  <c:v>-0.90000200000000063</c:v>
                </c:pt>
                <c:pt idx="6565">
                  <c:v>-6.9999999999993179E-2</c:v>
                </c:pt>
                <c:pt idx="6566">
                  <c:v>0.52000400000000013</c:v>
                </c:pt>
                <c:pt idx="6567">
                  <c:v>-0.80999799999999311</c:v>
                </c:pt>
                <c:pt idx="6568">
                  <c:v>-0.2699970000000036</c:v>
                </c:pt>
                <c:pt idx="6569">
                  <c:v>-0.32999399999999923</c:v>
                </c:pt>
                <c:pt idx="6570">
                  <c:v>0.5300060000000002</c:v>
                </c:pt>
                <c:pt idx="6571">
                  <c:v>-0.5199970000000036</c:v>
                </c:pt>
                <c:pt idx="6572">
                  <c:v>-0.68999399999999866</c:v>
                </c:pt>
                <c:pt idx="6573">
                  <c:v>0.18999399999999866</c:v>
                </c:pt>
                <c:pt idx="6574">
                  <c:v>-0.52000400000000013</c:v>
                </c:pt>
                <c:pt idx="6575">
                  <c:v>0.13000499999999704</c:v>
                </c:pt>
                <c:pt idx="6576">
                  <c:v>-0.81000500000000386</c:v>
                </c:pt>
                <c:pt idx="6577">
                  <c:v>0.76000200000000007</c:v>
                </c:pt>
                <c:pt idx="6578">
                  <c:v>1.2699960000000061</c:v>
                </c:pt>
                <c:pt idx="6579">
                  <c:v>-0.34999899999999684</c:v>
                </c:pt>
                <c:pt idx="6580">
                  <c:v>0</c:v>
                </c:pt>
                <c:pt idx="6581">
                  <c:v>0.27999900000000366</c:v>
                </c:pt>
                <c:pt idx="6582">
                  <c:v>-5.9997999999993112E-2</c:v>
                </c:pt>
                <c:pt idx="6583">
                  <c:v>-0.66999799999999254</c:v>
                </c:pt>
                <c:pt idx="6584">
                  <c:v>0.29000100000000373</c:v>
                </c:pt>
                <c:pt idx="6585">
                  <c:v>6.9999999999993179E-2</c:v>
                </c:pt>
                <c:pt idx="6586">
                  <c:v>0.42000600000000077</c:v>
                </c:pt>
                <c:pt idx="6587">
                  <c:v>-1.2200010000000105</c:v>
                </c:pt>
                <c:pt idx="6588">
                  <c:v>-0.70000500000000443</c:v>
                </c:pt>
                <c:pt idx="6589">
                  <c:v>-0.23000399999999388</c:v>
                </c:pt>
                <c:pt idx="6590">
                  <c:v>-0.22999500000000239</c:v>
                </c:pt>
                <c:pt idx="6591">
                  <c:v>0.23999799999999993</c:v>
                </c:pt>
                <c:pt idx="6592">
                  <c:v>0.52999800000000619</c:v>
                </c:pt>
                <c:pt idx="6593">
                  <c:v>-1.3899990000000031</c:v>
                </c:pt>
                <c:pt idx="6594">
                  <c:v>0.20000500000000443</c:v>
                </c:pt>
                <c:pt idx="6595">
                  <c:v>-0.22000100000001055</c:v>
                </c:pt>
                <c:pt idx="6596">
                  <c:v>0.22000100000001055</c:v>
                </c:pt>
                <c:pt idx="6597">
                  <c:v>0.11000099999999691</c:v>
                </c:pt>
                <c:pt idx="6598">
                  <c:v>0</c:v>
                </c:pt>
                <c:pt idx="6599">
                  <c:v>0.11999500000000296</c:v>
                </c:pt>
                <c:pt idx="6600">
                  <c:v>3.0006999999997674E-2</c:v>
                </c:pt>
                <c:pt idx="6601">
                  <c:v>0.36000099999999691</c:v>
                </c:pt>
                <c:pt idx="6602">
                  <c:v>0.25</c:v>
                </c:pt>
                <c:pt idx="6603">
                  <c:v>0.7300029999999964</c:v>
                </c:pt>
                <c:pt idx="6604">
                  <c:v>0.10000599999999338</c:v>
                </c:pt>
                <c:pt idx="6605">
                  <c:v>-0.20999899999999627</c:v>
                </c:pt>
                <c:pt idx="6606">
                  <c:v>0.3199989999999957</c:v>
                </c:pt>
                <c:pt idx="6607">
                  <c:v>-0.54000099999998952</c:v>
                </c:pt>
                <c:pt idx="6608">
                  <c:v>-7.9993999999999232E-2</c:v>
                </c:pt>
                <c:pt idx="6609">
                  <c:v>-0.4100040000000007</c:v>
                </c:pt>
                <c:pt idx="6610">
                  <c:v>0.30999799999999311</c:v>
                </c:pt>
                <c:pt idx="6611">
                  <c:v>-0.81000500000000386</c:v>
                </c:pt>
                <c:pt idx="6612">
                  <c:v>-0.39999400000000662</c:v>
                </c:pt>
                <c:pt idx="6613">
                  <c:v>-0.49000599999999395</c:v>
                </c:pt>
                <c:pt idx="6614">
                  <c:v>-0.12000299999999697</c:v>
                </c:pt>
                <c:pt idx="6615">
                  <c:v>-0.45999899999999627</c:v>
                </c:pt>
                <c:pt idx="6616">
                  <c:v>0.32000000000000739</c:v>
                </c:pt>
                <c:pt idx="6617">
                  <c:v>-0.38999900000000309</c:v>
                </c:pt>
                <c:pt idx="6618">
                  <c:v>0.52999899999998945</c:v>
                </c:pt>
                <c:pt idx="6619">
                  <c:v>1.3900000000000006</c:v>
                </c:pt>
                <c:pt idx="6620">
                  <c:v>1.0002000000000066E-2</c:v>
                </c:pt>
                <c:pt idx="6621">
                  <c:v>0.3399959999999993</c:v>
                </c:pt>
                <c:pt idx="6622">
                  <c:v>0.54999600000000726</c:v>
                </c:pt>
                <c:pt idx="6623">
                  <c:v>-0.22000100000001055</c:v>
                </c:pt>
                <c:pt idx="6624">
                  <c:v>-0.22000100000001055</c:v>
                </c:pt>
                <c:pt idx="6625">
                  <c:v>0.44000299999999015</c:v>
                </c:pt>
                <c:pt idx="6626">
                  <c:v>-0.33000199999999325</c:v>
                </c:pt>
                <c:pt idx="6627">
                  <c:v>0.1299980000000005</c:v>
                </c:pt>
                <c:pt idx="6628">
                  <c:v>-0.29999500000000978</c:v>
                </c:pt>
                <c:pt idx="6629">
                  <c:v>5.0003000000003794E-2</c:v>
                </c:pt>
                <c:pt idx="6630">
                  <c:v>-2.0004999999997608E-2</c:v>
                </c:pt>
                <c:pt idx="6631">
                  <c:v>-0.23000300000001062</c:v>
                </c:pt>
                <c:pt idx="6632">
                  <c:v>9.9997999999999365E-2</c:v>
                </c:pt>
                <c:pt idx="6633">
                  <c:v>0.17000600000000077</c:v>
                </c:pt>
                <c:pt idx="6634">
                  <c:v>0.10000599999999338</c:v>
                </c:pt>
                <c:pt idx="6635">
                  <c:v>-0.26999699999998938</c:v>
                </c:pt>
                <c:pt idx="6636">
                  <c:v>-0.54000099999998952</c:v>
                </c:pt>
                <c:pt idx="6637">
                  <c:v>-0.40000199999998642</c:v>
                </c:pt>
                <c:pt idx="6638">
                  <c:v>0.23999799999999993</c:v>
                </c:pt>
                <c:pt idx="6639">
                  <c:v>9.9997999999999365E-2</c:v>
                </c:pt>
                <c:pt idx="6640">
                  <c:v>0.5</c:v>
                </c:pt>
                <c:pt idx="6641">
                  <c:v>0.58000199999999325</c:v>
                </c:pt>
                <c:pt idx="6642">
                  <c:v>0</c:v>
                </c:pt>
                <c:pt idx="6643">
                  <c:v>0.30000300000000379</c:v>
                </c:pt>
                <c:pt idx="6644">
                  <c:v>-5.0003000000003794E-2</c:v>
                </c:pt>
                <c:pt idx="6645">
                  <c:v>0.74000500000001068</c:v>
                </c:pt>
                <c:pt idx="6646">
                  <c:v>-0.18999499999999614</c:v>
                </c:pt>
                <c:pt idx="6647">
                  <c:v>-0.47999599999999987</c:v>
                </c:pt>
                <c:pt idx="6648">
                  <c:v>5.0003000000003794E-2</c:v>
                </c:pt>
                <c:pt idx="6649">
                  <c:v>0.34999899999999684</c:v>
                </c:pt>
                <c:pt idx="6650">
                  <c:v>-0.13999900000000309</c:v>
                </c:pt>
                <c:pt idx="6651">
                  <c:v>0.38999900000000309</c:v>
                </c:pt>
                <c:pt idx="6652">
                  <c:v>-0.34999799999999937</c:v>
                </c:pt>
                <c:pt idx="6653">
                  <c:v>9.9950000000035288E-3</c:v>
                </c:pt>
                <c:pt idx="6654">
                  <c:v>-0.26000200000000007</c:v>
                </c:pt>
                <c:pt idx="6655">
                  <c:v>-8.0002000000007456E-2</c:v>
                </c:pt>
                <c:pt idx="6656">
                  <c:v>-0.33000199999999325</c:v>
                </c:pt>
                <c:pt idx="6657">
                  <c:v>-0.51000200000000007</c:v>
                </c:pt>
                <c:pt idx="6658">
                  <c:v>0.62000299999999697</c:v>
                </c:pt>
                <c:pt idx="6659">
                  <c:v>0.22000099999999634</c:v>
                </c:pt>
                <c:pt idx="6660">
                  <c:v>0.20000400000000695</c:v>
                </c:pt>
                <c:pt idx="6661">
                  <c:v>-0.85999999999999943</c:v>
                </c:pt>
                <c:pt idx="6662">
                  <c:v>-0.43999499999999614</c:v>
                </c:pt>
                <c:pt idx="6663">
                  <c:v>-0.5</c:v>
                </c:pt>
                <c:pt idx="6664">
                  <c:v>-0.13000499999999704</c:v>
                </c:pt>
                <c:pt idx="6665">
                  <c:v>-0.43999500000001035</c:v>
                </c:pt>
                <c:pt idx="6666">
                  <c:v>-9.9997999999999365E-2</c:v>
                </c:pt>
                <c:pt idx="6667">
                  <c:v>-0.38999900000000309</c:v>
                </c:pt>
                <c:pt idx="6668">
                  <c:v>-0.26999600000000612</c:v>
                </c:pt>
                <c:pt idx="6669">
                  <c:v>-0.84999899999999684</c:v>
                </c:pt>
                <c:pt idx="6670">
                  <c:v>0.13999900000000309</c:v>
                </c:pt>
                <c:pt idx="6671">
                  <c:v>-0.65000100000000316</c:v>
                </c:pt>
                <c:pt idx="6672">
                  <c:v>0.19000300000000436</c:v>
                </c:pt>
                <c:pt idx="6673">
                  <c:v>0.20000400000000695</c:v>
                </c:pt>
                <c:pt idx="6674">
                  <c:v>0.27999800000000619</c:v>
                </c:pt>
                <c:pt idx="6675">
                  <c:v>0.11000099999999691</c:v>
                </c:pt>
                <c:pt idx="6676">
                  <c:v>1.0100020000000001</c:v>
                </c:pt>
                <c:pt idx="6677">
                  <c:v>0.88999900000000309</c:v>
                </c:pt>
                <c:pt idx="6678">
                  <c:v>-0.15999599999999248</c:v>
                </c:pt>
                <c:pt idx="6679">
                  <c:v>-1.0400000000000063</c:v>
                </c:pt>
                <c:pt idx="6680">
                  <c:v>-1.8199999999999932</c:v>
                </c:pt>
                <c:pt idx="6681">
                  <c:v>-0.29000100000000373</c:v>
                </c:pt>
                <c:pt idx="6682">
                  <c:v>0.5</c:v>
                </c:pt>
                <c:pt idx="6683">
                  <c:v>-0.51000200000000007</c:v>
                </c:pt>
                <c:pt idx="6684">
                  <c:v>7.000000000000739E-2</c:v>
                </c:pt>
                <c:pt idx="6685">
                  <c:v>-0.2199939999999998</c:v>
                </c:pt>
                <c:pt idx="6686">
                  <c:v>-0.38999900000000309</c:v>
                </c:pt>
                <c:pt idx="6687">
                  <c:v>1.9997000000003595E-2</c:v>
                </c:pt>
                <c:pt idx="6688">
                  <c:v>0.30000400000000127</c:v>
                </c:pt>
                <c:pt idx="6689">
                  <c:v>1.0002000000000066E-2</c:v>
                </c:pt>
                <c:pt idx="6690">
                  <c:v>5.0002999999989584E-2</c:v>
                </c:pt>
                <c:pt idx="6691">
                  <c:v>0.13000499999999704</c:v>
                </c:pt>
                <c:pt idx="6692">
                  <c:v>0.44000199999999268</c:v>
                </c:pt>
                <c:pt idx="6693">
                  <c:v>0.61999500000000296</c:v>
                </c:pt>
                <c:pt idx="6694">
                  <c:v>-0.23999799999999993</c:v>
                </c:pt>
                <c:pt idx="6695">
                  <c:v>-0.20999899999999627</c:v>
                </c:pt>
                <c:pt idx="6696">
                  <c:v>0</c:v>
                </c:pt>
                <c:pt idx="6697">
                  <c:v>-8.9996999999996774E-2</c:v>
                </c:pt>
                <c:pt idx="6698">
                  <c:v>-0.70000399999999274</c:v>
                </c:pt>
                <c:pt idx="6699">
                  <c:v>-9.994999999989318E-3</c:v>
                </c:pt>
                <c:pt idx="6700">
                  <c:v>-6.9999999999993179E-2</c:v>
                </c:pt>
                <c:pt idx="6701">
                  <c:v>0.44999700000001042</c:v>
                </c:pt>
                <c:pt idx="6702">
                  <c:v>0.52000499999999761</c:v>
                </c:pt>
                <c:pt idx="6703">
                  <c:v>-0.12999700000000303</c:v>
                </c:pt>
                <c:pt idx="6704">
                  <c:v>-0.25</c:v>
                </c:pt>
                <c:pt idx="6705">
                  <c:v>5.0003000000003794E-2</c:v>
                </c:pt>
                <c:pt idx="6706">
                  <c:v>-1.2200009999999963</c:v>
                </c:pt>
                <c:pt idx="6707">
                  <c:v>-0.63000499999999704</c:v>
                </c:pt>
                <c:pt idx="6708">
                  <c:v>-0.77000499999999761</c:v>
                </c:pt>
                <c:pt idx="6709">
                  <c:v>0.31000500000000386</c:v>
                </c:pt>
                <c:pt idx="6710">
                  <c:v>0.36999500000000296</c:v>
                </c:pt>
                <c:pt idx="6711">
                  <c:v>-0.55999700000000985</c:v>
                </c:pt>
                <c:pt idx="6712">
                  <c:v>-1.2900000000000063</c:v>
                </c:pt>
                <c:pt idx="6713">
                  <c:v>-0.38000499999999704</c:v>
                </c:pt>
                <c:pt idx="6714">
                  <c:v>-0.19000299999999015</c:v>
                </c:pt>
                <c:pt idx="6715">
                  <c:v>-0.47999500000000239</c:v>
                </c:pt>
                <c:pt idx="6716">
                  <c:v>0.18000099999999009</c:v>
                </c:pt>
                <c:pt idx="6717">
                  <c:v>0.67000600000000077</c:v>
                </c:pt>
                <c:pt idx="6718">
                  <c:v>0.65000100000000316</c:v>
                </c:pt>
                <c:pt idx="6719">
                  <c:v>1.1000060000000076</c:v>
                </c:pt>
                <c:pt idx="6720">
                  <c:v>-0.27000400000000013</c:v>
                </c:pt>
                <c:pt idx="6721">
                  <c:v>0.42000600000000077</c:v>
                </c:pt>
                <c:pt idx="6722">
                  <c:v>1.25</c:v>
                </c:pt>
                <c:pt idx="6723">
                  <c:v>-0.36000099999999691</c:v>
                </c:pt>
                <c:pt idx="6724">
                  <c:v>-0.22000199999999381</c:v>
                </c:pt>
                <c:pt idx="6725">
                  <c:v>-0.16999799999999254</c:v>
                </c:pt>
                <c:pt idx="6726">
                  <c:v>-0.62999700000000303</c:v>
                </c:pt>
                <c:pt idx="6727">
                  <c:v>1.0002000000000066E-2</c:v>
                </c:pt>
                <c:pt idx="6728">
                  <c:v>-8.9995999999999299E-2</c:v>
                </c:pt>
                <c:pt idx="6729">
                  <c:v>-0.36999500000000296</c:v>
                </c:pt>
                <c:pt idx="6730">
                  <c:v>-0.13999900000000309</c:v>
                </c:pt>
                <c:pt idx="6731">
                  <c:v>0.80999700000000985</c:v>
                </c:pt>
                <c:pt idx="6732">
                  <c:v>0.73999799999999993</c:v>
                </c:pt>
                <c:pt idx="6733">
                  <c:v>-1.2699970000000036</c:v>
                </c:pt>
                <c:pt idx="6734">
                  <c:v>-1.0599969999999956</c:v>
                </c:pt>
                <c:pt idx="6735">
                  <c:v>0.56999999999999318</c:v>
                </c:pt>
                <c:pt idx="6736">
                  <c:v>1.3499980000000136</c:v>
                </c:pt>
                <c:pt idx="6737">
                  <c:v>0.47999599999999987</c:v>
                </c:pt>
                <c:pt idx="6738">
                  <c:v>-1.999600000000612E-2</c:v>
                </c:pt>
                <c:pt idx="6739">
                  <c:v>-1.2200009999999963</c:v>
                </c:pt>
                <c:pt idx="6740">
                  <c:v>-0.30000300000000379</c:v>
                </c:pt>
                <c:pt idx="6741">
                  <c:v>0.4100040000000007</c:v>
                </c:pt>
                <c:pt idx="6742">
                  <c:v>-0.5</c:v>
                </c:pt>
                <c:pt idx="6743">
                  <c:v>-0.78999400000000719</c:v>
                </c:pt>
                <c:pt idx="6744">
                  <c:v>1.0002000000000066E-2</c:v>
                </c:pt>
                <c:pt idx="6745">
                  <c:v>0.62000299999999697</c:v>
                </c:pt>
                <c:pt idx="6746">
                  <c:v>-0.37000299999999697</c:v>
                </c:pt>
                <c:pt idx="6747">
                  <c:v>-0.17999999999999261</c:v>
                </c:pt>
                <c:pt idx="6748">
                  <c:v>0.39000699999999711</c:v>
                </c:pt>
                <c:pt idx="6749">
                  <c:v>-0.73999799999999993</c:v>
                </c:pt>
                <c:pt idx="6750">
                  <c:v>-0.31000600000000134</c:v>
                </c:pt>
                <c:pt idx="6751">
                  <c:v>0.23999799999999993</c:v>
                </c:pt>
                <c:pt idx="6752">
                  <c:v>-0.19000200000000689</c:v>
                </c:pt>
                <c:pt idx="6753">
                  <c:v>-2.0004999999997608E-2</c:v>
                </c:pt>
                <c:pt idx="6754">
                  <c:v>0.5</c:v>
                </c:pt>
                <c:pt idx="6755">
                  <c:v>-0.16999800000000675</c:v>
                </c:pt>
                <c:pt idx="6756">
                  <c:v>0.65000100000000316</c:v>
                </c:pt>
                <c:pt idx="6757">
                  <c:v>-0.20000500000000443</c:v>
                </c:pt>
                <c:pt idx="6758">
                  <c:v>-0.69999699999999621</c:v>
                </c:pt>
                <c:pt idx="6759">
                  <c:v>-0.51000200000000007</c:v>
                </c:pt>
                <c:pt idx="6760">
                  <c:v>-0.22999599999999987</c:v>
                </c:pt>
                <c:pt idx="6761">
                  <c:v>0.69999699999999621</c:v>
                </c:pt>
                <c:pt idx="6762">
                  <c:v>-1.2199939999999998</c:v>
                </c:pt>
                <c:pt idx="6763">
                  <c:v>-4.0001000000003728E-2</c:v>
                </c:pt>
                <c:pt idx="6764">
                  <c:v>4.0001000000003728E-2</c:v>
                </c:pt>
                <c:pt idx="6765">
                  <c:v>-0.59999899999999684</c:v>
                </c:pt>
                <c:pt idx="6766">
                  <c:v>-0.66999799999999254</c:v>
                </c:pt>
                <c:pt idx="6767">
                  <c:v>-0.43000000000000682</c:v>
                </c:pt>
                <c:pt idx="6768">
                  <c:v>1.2800060000000002</c:v>
                </c:pt>
                <c:pt idx="6769">
                  <c:v>0.42999999999999261</c:v>
                </c:pt>
                <c:pt idx="6770">
                  <c:v>-0.22000099999999634</c:v>
                </c:pt>
                <c:pt idx="6771">
                  <c:v>1.2600020000000001</c:v>
                </c:pt>
                <c:pt idx="6772">
                  <c:v>-6.9998999999995704E-2</c:v>
                </c:pt>
                <c:pt idx="6773">
                  <c:v>1.0100029999999975</c:v>
                </c:pt>
                <c:pt idx="6774">
                  <c:v>-1.6699979999999925</c:v>
                </c:pt>
                <c:pt idx="6775">
                  <c:v>0.77999899999998945</c:v>
                </c:pt>
                <c:pt idx="6776">
                  <c:v>-0.43000000000000682</c:v>
                </c:pt>
                <c:pt idx="6777">
                  <c:v>0.5300060000000002</c:v>
                </c:pt>
                <c:pt idx="6778">
                  <c:v>-0.60999999999999943</c:v>
                </c:pt>
                <c:pt idx="6779">
                  <c:v>0</c:v>
                </c:pt>
                <c:pt idx="6780">
                  <c:v>0.8199989999999957</c:v>
                </c:pt>
                <c:pt idx="6781">
                  <c:v>-0.3200080000000014</c:v>
                </c:pt>
                <c:pt idx="6782">
                  <c:v>0.65999599999999248</c:v>
                </c:pt>
                <c:pt idx="6783">
                  <c:v>0.86999500000000296</c:v>
                </c:pt>
                <c:pt idx="6784">
                  <c:v>9.9997999999999365E-2</c:v>
                </c:pt>
                <c:pt idx="6785">
                  <c:v>-1.870002999999997</c:v>
                </c:pt>
                <c:pt idx="6786">
                  <c:v>-0.19999699999999621</c:v>
                </c:pt>
                <c:pt idx="6787">
                  <c:v>0.70999899999999627</c:v>
                </c:pt>
                <c:pt idx="6788">
                  <c:v>-0.82000000000000739</c:v>
                </c:pt>
                <c:pt idx="6789">
                  <c:v>-1.0999979999999994</c:v>
                </c:pt>
                <c:pt idx="6790">
                  <c:v>0.11000099999999691</c:v>
                </c:pt>
                <c:pt idx="6791">
                  <c:v>0.40999600000000669</c:v>
                </c:pt>
                <c:pt idx="6792">
                  <c:v>-0.18000099999999009</c:v>
                </c:pt>
                <c:pt idx="6793">
                  <c:v>0.59000400000000752</c:v>
                </c:pt>
                <c:pt idx="6794">
                  <c:v>-0.4800029999999964</c:v>
                </c:pt>
                <c:pt idx="6795">
                  <c:v>-0.63000499999999704</c:v>
                </c:pt>
                <c:pt idx="6796">
                  <c:v>-0.36999500000000296</c:v>
                </c:pt>
                <c:pt idx="6797">
                  <c:v>4.0000999999989517E-2</c:v>
                </c:pt>
                <c:pt idx="6798">
                  <c:v>2.9999000000003662E-2</c:v>
                </c:pt>
                <c:pt idx="6799">
                  <c:v>-0.15000100000000316</c:v>
                </c:pt>
                <c:pt idx="6800">
                  <c:v>-0.40999599999999248</c:v>
                </c:pt>
                <c:pt idx="6801">
                  <c:v>-0.66999800000000675</c:v>
                </c:pt>
                <c:pt idx="6802">
                  <c:v>-0.31999999999999318</c:v>
                </c:pt>
                <c:pt idx="6803">
                  <c:v>-1.1599960000000067</c:v>
                </c:pt>
                <c:pt idx="6804">
                  <c:v>0.51999699999998938</c:v>
                </c:pt>
                <c:pt idx="6805">
                  <c:v>-0.70999899999999627</c:v>
                </c:pt>
                <c:pt idx="6806">
                  <c:v>0.62999799999998629</c:v>
                </c:pt>
                <c:pt idx="6807">
                  <c:v>0.19000299999999015</c:v>
                </c:pt>
                <c:pt idx="6808">
                  <c:v>-0.31999999999999318</c:v>
                </c:pt>
                <c:pt idx="6809">
                  <c:v>-0.40999599999999248</c:v>
                </c:pt>
                <c:pt idx="6810">
                  <c:v>0.4100040000000007</c:v>
                </c:pt>
                <c:pt idx="6811">
                  <c:v>0.73999799999999993</c:v>
                </c:pt>
                <c:pt idx="6812">
                  <c:v>0.35000599999999338</c:v>
                </c:pt>
                <c:pt idx="6813">
                  <c:v>0.16999800000000675</c:v>
                </c:pt>
                <c:pt idx="6814">
                  <c:v>-0.83000100000000998</c:v>
                </c:pt>
                <c:pt idx="6815">
                  <c:v>-0.6600040000000007</c:v>
                </c:pt>
                <c:pt idx="6816">
                  <c:v>-0.77000499999999761</c:v>
                </c:pt>
                <c:pt idx="6817">
                  <c:v>-0.86000099999999691</c:v>
                </c:pt>
                <c:pt idx="6818">
                  <c:v>0.44999699999999621</c:v>
                </c:pt>
                <c:pt idx="6819">
                  <c:v>0.30000300000000379</c:v>
                </c:pt>
                <c:pt idx="6820">
                  <c:v>0.2800060000000002</c:v>
                </c:pt>
                <c:pt idx="6821">
                  <c:v>1.2300029999999964</c:v>
                </c:pt>
                <c:pt idx="6822">
                  <c:v>-1.379997000000003</c:v>
                </c:pt>
                <c:pt idx="6823">
                  <c:v>-0.79000100000000373</c:v>
                </c:pt>
                <c:pt idx="6824">
                  <c:v>-2.9999000000003662E-2</c:v>
                </c:pt>
                <c:pt idx="6825">
                  <c:v>-0.36999500000000296</c:v>
                </c:pt>
                <c:pt idx="6826">
                  <c:v>-0.69000200000000689</c:v>
                </c:pt>
                <c:pt idx="6827">
                  <c:v>0.13999900000000309</c:v>
                </c:pt>
                <c:pt idx="6828">
                  <c:v>0.70000400000000695</c:v>
                </c:pt>
                <c:pt idx="6829">
                  <c:v>0.61000099999999691</c:v>
                </c:pt>
                <c:pt idx="6830">
                  <c:v>0.73000399999999388</c:v>
                </c:pt>
                <c:pt idx="6831">
                  <c:v>-6.9999999999993179E-2</c:v>
                </c:pt>
                <c:pt idx="6832">
                  <c:v>-0.30000299999998958</c:v>
                </c:pt>
                <c:pt idx="6833">
                  <c:v>0.19000200000000689</c:v>
                </c:pt>
                <c:pt idx="6834">
                  <c:v>0.25</c:v>
                </c:pt>
                <c:pt idx="6835">
                  <c:v>0.37999700000000303</c:v>
                </c:pt>
                <c:pt idx="6836">
                  <c:v>8.9995999999999299E-2</c:v>
                </c:pt>
                <c:pt idx="6837">
                  <c:v>0.32999399999999923</c:v>
                </c:pt>
                <c:pt idx="6838">
                  <c:v>-0.15999599999999248</c:v>
                </c:pt>
                <c:pt idx="6839">
                  <c:v>2.9998999999989451E-2</c:v>
                </c:pt>
                <c:pt idx="6840">
                  <c:v>-0.37999700000000303</c:v>
                </c:pt>
                <c:pt idx="6841">
                  <c:v>-0.47000199999999381</c:v>
                </c:pt>
                <c:pt idx="6842">
                  <c:v>6.9999999999993179E-2</c:v>
                </c:pt>
                <c:pt idx="6843">
                  <c:v>1.4600070000000045</c:v>
                </c:pt>
                <c:pt idx="6844">
                  <c:v>-0.70999899999999627</c:v>
                </c:pt>
                <c:pt idx="6845">
                  <c:v>-1.1100000000000136</c:v>
                </c:pt>
                <c:pt idx="6846">
                  <c:v>-5.9997000000009848E-2</c:v>
                </c:pt>
                <c:pt idx="6847">
                  <c:v>-8.0001999999993245E-2</c:v>
                </c:pt>
                <c:pt idx="6848">
                  <c:v>9.9997999999999365E-2</c:v>
                </c:pt>
                <c:pt idx="6849">
                  <c:v>-0.65000200000000063</c:v>
                </c:pt>
                <c:pt idx="6850">
                  <c:v>-0.59999799999999937</c:v>
                </c:pt>
                <c:pt idx="6851">
                  <c:v>0.22000099999999634</c:v>
                </c:pt>
                <c:pt idx="6852">
                  <c:v>-1</c:v>
                </c:pt>
                <c:pt idx="6853">
                  <c:v>0.59999899999999684</c:v>
                </c:pt>
                <c:pt idx="6854">
                  <c:v>-1.1700060000000008</c:v>
                </c:pt>
                <c:pt idx="6855">
                  <c:v>0.1299980000000005</c:v>
                </c:pt>
                <c:pt idx="6856">
                  <c:v>0.22000199999999381</c:v>
                </c:pt>
                <c:pt idx="6857">
                  <c:v>0.27000400000000013</c:v>
                </c:pt>
                <c:pt idx="6858">
                  <c:v>1</c:v>
                </c:pt>
                <c:pt idx="6859">
                  <c:v>-0.15000200000000063</c:v>
                </c:pt>
                <c:pt idx="6860">
                  <c:v>-0.68000000000000682</c:v>
                </c:pt>
                <c:pt idx="6861">
                  <c:v>0.3799980000000005</c:v>
                </c:pt>
                <c:pt idx="6862">
                  <c:v>-0.85999999999999943</c:v>
                </c:pt>
                <c:pt idx="6863">
                  <c:v>0.25</c:v>
                </c:pt>
                <c:pt idx="6864">
                  <c:v>0.54000100000000373</c:v>
                </c:pt>
                <c:pt idx="6865">
                  <c:v>1.4700019999999938</c:v>
                </c:pt>
                <c:pt idx="6866">
                  <c:v>0.71000599999999281</c:v>
                </c:pt>
                <c:pt idx="6867">
                  <c:v>-0.36000099999999691</c:v>
                </c:pt>
                <c:pt idx="6868">
                  <c:v>-0.25</c:v>
                </c:pt>
                <c:pt idx="6869">
                  <c:v>-0.10999300000000289</c:v>
                </c:pt>
                <c:pt idx="6870">
                  <c:v>0.80999799999999311</c:v>
                </c:pt>
                <c:pt idx="6871">
                  <c:v>0.34999799999999937</c:v>
                </c:pt>
                <c:pt idx="6872">
                  <c:v>0.77000499999999761</c:v>
                </c:pt>
                <c:pt idx="6873">
                  <c:v>0.5</c:v>
                </c:pt>
                <c:pt idx="6874">
                  <c:v>1.0399940000000072</c:v>
                </c:pt>
                <c:pt idx="6875">
                  <c:v>0</c:v>
                </c:pt>
                <c:pt idx="6876">
                  <c:v>-1.7900010000000037</c:v>
                </c:pt>
                <c:pt idx="6877">
                  <c:v>-0.43000000000000682</c:v>
                </c:pt>
                <c:pt idx="6878">
                  <c:v>-0.25</c:v>
                </c:pt>
                <c:pt idx="6879">
                  <c:v>-0.36000099999999691</c:v>
                </c:pt>
                <c:pt idx="6880">
                  <c:v>1</c:v>
                </c:pt>
                <c:pt idx="6881">
                  <c:v>1.3099979999999931</c:v>
                </c:pt>
                <c:pt idx="6882">
                  <c:v>0.51999600000000612</c:v>
                </c:pt>
                <c:pt idx="6883">
                  <c:v>0.97000100000001055</c:v>
                </c:pt>
                <c:pt idx="6884">
                  <c:v>0.14000000000000057</c:v>
                </c:pt>
                <c:pt idx="6885">
                  <c:v>0.23999799999999993</c:v>
                </c:pt>
                <c:pt idx="6886">
                  <c:v>-0.20000500000000443</c:v>
                </c:pt>
                <c:pt idx="6887">
                  <c:v>-0.30999799999999311</c:v>
                </c:pt>
                <c:pt idx="6888">
                  <c:v>-0.85999300000000289</c:v>
                </c:pt>
                <c:pt idx="6889">
                  <c:v>-0.50999499999998932</c:v>
                </c:pt>
                <c:pt idx="6890">
                  <c:v>-0.48999799999999993</c:v>
                </c:pt>
                <c:pt idx="6891">
                  <c:v>0.4800029999999964</c:v>
                </c:pt>
                <c:pt idx="6892">
                  <c:v>0.32000000000000739</c:v>
                </c:pt>
                <c:pt idx="6893">
                  <c:v>0.56000500000000386</c:v>
                </c:pt>
                <c:pt idx="6894">
                  <c:v>-0.81000499999998965</c:v>
                </c:pt>
                <c:pt idx="6895">
                  <c:v>-9.999899999999684E-2</c:v>
                </c:pt>
                <c:pt idx="6896">
                  <c:v>1.3000029999999896</c:v>
                </c:pt>
                <c:pt idx="6897">
                  <c:v>-6.9999999999993179E-2</c:v>
                </c:pt>
                <c:pt idx="6898">
                  <c:v>-0.81999900000000991</c:v>
                </c:pt>
                <c:pt idx="6899">
                  <c:v>0.95000400000000695</c:v>
                </c:pt>
                <c:pt idx="6900">
                  <c:v>0.26000200000000007</c:v>
                </c:pt>
                <c:pt idx="6901">
                  <c:v>0.48000399999999388</c:v>
                </c:pt>
                <c:pt idx="6902">
                  <c:v>5.9997000000009848E-2</c:v>
                </c:pt>
                <c:pt idx="6903">
                  <c:v>-0.6299980000000005</c:v>
                </c:pt>
                <c:pt idx="6904">
                  <c:v>1.0999989999999968</c:v>
                </c:pt>
                <c:pt idx="6905">
                  <c:v>0.83000199999999325</c:v>
                </c:pt>
                <c:pt idx="6906">
                  <c:v>1.3100060000000013</c:v>
                </c:pt>
                <c:pt idx="6907">
                  <c:v>0.44000200000000689</c:v>
                </c:pt>
                <c:pt idx="6908">
                  <c:v>-1.379997000000003</c:v>
                </c:pt>
                <c:pt idx="6909">
                  <c:v>0.5899959999999993</c:v>
                </c:pt>
                <c:pt idx="6910">
                  <c:v>0.38999900000000309</c:v>
                </c:pt>
                <c:pt idx="6911">
                  <c:v>6.9999999999993179E-2</c:v>
                </c:pt>
                <c:pt idx="6912">
                  <c:v>9.0003999999993312E-2</c:v>
                </c:pt>
                <c:pt idx="6913">
                  <c:v>-0.29999500000000978</c:v>
                </c:pt>
                <c:pt idx="6914">
                  <c:v>6.9999999999993179E-2</c:v>
                </c:pt>
                <c:pt idx="6915">
                  <c:v>-0.8199989999999957</c:v>
                </c:pt>
                <c:pt idx="6916">
                  <c:v>-1.0002000000000066E-2</c:v>
                </c:pt>
                <c:pt idx="6917">
                  <c:v>0.16999900000000423</c:v>
                </c:pt>
                <c:pt idx="6918">
                  <c:v>-0.22999599999999987</c:v>
                </c:pt>
                <c:pt idx="6919">
                  <c:v>-0.14000699999999711</c:v>
                </c:pt>
                <c:pt idx="6920">
                  <c:v>0.14000699999999711</c:v>
                </c:pt>
                <c:pt idx="6921">
                  <c:v>-0.36999500000000296</c:v>
                </c:pt>
                <c:pt idx="6922">
                  <c:v>-0.5</c:v>
                </c:pt>
                <c:pt idx="6923">
                  <c:v>0.22999500000000239</c:v>
                </c:pt>
                <c:pt idx="6924">
                  <c:v>0.12000299999999697</c:v>
                </c:pt>
                <c:pt idx="6925">
                  <c:v>-0.12999700000000303</c:v>
                </c:pt>
                <c:pt idx="6926">
                  <c:v>-0.66999900000000423</c:v>
                </c:pt>
                <c:pt idx="6927">
                  <c:v>9.9950000000035288E-3</c:v>
                </c:pt>
                <c:pt idx="6928">
                  <c:v>-1.3299939999999992</c:v>
                </c:pt>
                <c:pt idx="6929">
                  <c:v>0.52999900000000366</c:v>
                </c:pt>
                <c:pt idx="6930">
                  <c:v>0.85000600000000759</c:v>
                </c:pt>
                <c:pt idx="6931">
                  <c:v>-9.0004000000007522E-2</c:v>
                </c:pt>
                <c:pt idx="6932">
                  <c:v>-1.3000040000000013</c:v>
                </c:pt>
                <c:pt idx="6933">
                  <c:v>1.4700019999999938</c:v>
                </c:pt>
                <c:pt idx="6934">
                  <c:v>1.3000030000000038</c:v>
                </c:pt>
                <c:pt idx="6935">
                  <c:v>-0.76999600000000612</c:v>
                </c:pt>
                <c:pt idx="6936">
                  <c:v>-0.45999900000001048</c:v>
                </c:pt>
                <c:pt idx="6937">
                  <c:v>-0.54000100000000373</c:v>
                </c:pt>
                <c:pt idx="6938">
                  <c:v>-0.62000299999999697</c:v>
                </c:pt>
                <c:pt idx="6939">
                  <c:v>0.30999799999999311</c:v>
                </c:pt>
                <c:pt idx="6940">
                  <c:v>-0.5</c:v>
                </c:pt>
                <c:pt idx="6941">
                  <c:v>0.94999700000001042</c:v>
                </c:pt>
                <c:pt idx="6942">
                  <c:v>0.1600040000000007</c:v>
                </c:pt>
                <c:pt idx="6943">
                  <c:v>0.90000100000000316</c:v>
                </c:pt>
                <c:pt idx="6944">
                  <c:v>0.63999900000000309</c:v>
                </c:pt>
                <c:pt idx="6945">
                  <c:v>-4.0001000000003728E-2</c:v>
                </c:pt>
                <c:pt idx="6946">
                  <c:v>-0.54000000000000625</c:v>
                </c:pt>
                <c:pt idx="6947">
                  <c:v>0.22000199999999381</c:v>
                </c:pt>
                <c:pt idx="6948">
                  <c:v>0.43999499999999614</c:v>
                </c:pt>
                <c:pt idx="6949">
                  <c:v>0.40000100000000316</c:v>
                </c:pt>
                <c:pt idx="6950">
                  <c:v>-0.5</c:v>
                </c:pt>
                <c:pt idx="6951">
                  <c:v>0.36999599999998622</c:v>
                </c:pt>
                <c:pt idx="6952">
                  <c:v>0.6600040000000007</c:v>
                </c:pt>
                <c:pt idx="6953">
                  <c:v>-0.30000299999998958</c:v>
                </c:pt>
                <c:pt idx="6954">
                  <c:v>-0.81999999999999318</c:v>
                </c:pt>
                <c:pt idx="6955">
                  <c:v>0.47000199999999381</c:v>
                </c:pt>
                <c:pt idx="6956">
                  <c:v>-0.56000500000000386</c:v>
                </c:pt>
                <c:pt idx="6957">
                  <c:v>-7.9993999999999232E-2</c:v>
                </c:pt>
                <c:pt idx="6958">
                  <c:v>-0.45999899999999627</c:v>
                </c:pt>
                <c:pt idx="6959">
                  <c:v>-1.0299980000000062</c:v>
                </c:pt>
                <c:pt idx="6960">
                  <c:v>-0.22000100000001055</c:v>
                </c:pt>
                <c:pt idx="6961">
                  <c:v>-0.97000100000001055</c:v>
                </c:pt>
                <c:pt idx="6962">
                  <c:v>-0.22000099999999634</c:v>
                </c:pt>
                <c:pt idx="6963">
                  <c:v>0.59999799999999937</c:v>
                </c:pt>
                <c:pt idx="6964">
                  <c:v>0.12999700000000303</c:v>
                </c:pt>
                <c:pt idx="6965">
                  <c:v>0.15000200000000063</c:v>
                </c:pt>
                <c:pt idx="6966">
                  <c:v>-2.9999000000003662E-2</c:v>
                </c:pt>
                <c:pt idx="6967">
                  <c:v>0.23999799999999993</c:v>
                </c:pt>
                <c:pt idx="6968">
                  <c:v>9.0004000000007522E-2</c:v>
                </c:pt>
                <c:pt idx="6969">
                  <c:v>-0.14000000000000057</c:v>
                </c:pt>
                <c:pt idx="6970">
                  <c:v>0.36000099999999691</c:v>
                </c:pt>
                <c:pt idx="6971">
                  <c:v>-0.52000499999999761</c:v>
                </c:pt>
                <c:pt idx="6972">
                  <c:v>-0.12000299999999697</c:v>
                </c:pt>
                <c:pt idx="6973">
                  <c:v>-0.28999400000000719</c:v>
                </c:pt>
                <c:pt idx="6974">
                  <c:v>-0.16999899999999002</c:v>
                </c:pt>
                <c:pt idx="6975">
                  <c:v>-0.34000399999999331</c:v>
                </c:pt>
                <c:pt idx="6976">
                  <c:v>-0.30999799999999311</c:v>
                </c:pt>
                <c:pt idx="6977">
                  <c:v>0.61000099999999691</c:v>
                </c:pt>
                <c:pt idx="6978">
                  <c:v>-9.9950000000035288E-3</c:v>
                </c:pt>
                <c:pt idx="6979">
                  <c:v>0.68999499999999614</c:v>
                </c:pt>
                <c:pt idx="6980">
                  <c:v>0.25</c:v>
                </c:pt>
                <c:pt idx="6981">
                  <c:v>0.60000600000000759</c:v>
                </c:pt>
                <c:pt idx="6982">
                  <c:v>0.48999799999999993</c:v>
                </c:pt>
                <c:pt idx="6983">
                  <c:v>-0.23999799999999993</c:v>
                </c:pt>
                <c:pt idx="6984">
                  <c:v>0.61999500000000296</c:v>
                </c:pt>
                <c:pt idx="6985">
                  <c:v>0.6600040000000007</c:v>
                </c:pt>
                <c:pt idx="6986">
                  <c:v>0.36000099999999691</c:v>
                </c:pt>
                <c:pt idx="6987">
                  <c:v>-0.29000100000000373</c:v>
                </c:pt>
                <c:pt idx="6988">
                  <c:v>-0.39000699999999711</c:v>
                </c:pt>
                <c:pt idx="6989">
                  <c:v>0.69000200000000689</c:v>
                </c:pt>
                <c:pt idx="6990">
                  <c:v>-0.13999900000000309</c:v>
                </c:pt>
                <c:pt idx="6991">
                  <c:v>6.000499999998965E-2</c:v>
                </c:pt>
                <c:pt idx="6992">
                  <c:v>0.47000100000001055</c:v>
                </c:pt>
                <c:pt idx="6993">
                  <c:v>-0.45999899999999627</c:v>
                </c:pt>
                <c:pt idx="6994">
                  <c:v>0.52999900000000366</c:v>
                </c:pt>
                <c:pt idx="6995">
                  <c:v>0.75</c:v>
                </c:pt>
                <c:pt idx="6996">
                  <c:v>0.22000199999999381</c:v>
                </c:pt>
                <c:pt idx="6997">
                  <c:v>-0.40000200000000063</c:v>
                </c:pt>
                <c:pt idx="6998">
                  <c:v>-0.19000200000000689</c:v>
                </c:pt>
                <c:pt idx="6999">
                  <c:v>-0.15000100000000316</c:v>
                </c:pt>
                <c:pt idx="7000">
                  <c:v>0.40000199999998642</c:v>
                </c:pt>
                <c:pt idx="7001">
                  <c:v>-1.0700000000000074</c:v>
                </c:pt>
                <c:pt idx="7002">
                  <c:v>0.44000300000000436</c:v>
                </c:pt>
                <c:pt idx="7003">
                  <c:v>-0.62999700000000303</c:v>
                </c:pt>
                <c:pt idx="7004">
                  <c:v>0.30000300000000379</c:v>
                </c:pt>
                <c:pt idx="7005">
                  <c:v>-0.77999800000000619</c:v>
                </c:pt>
                <c:pt idx="7006">
                  <c:v>0.43000000000000682</c:v>
                </c:pt>
                <c:pt idx="7007">
                  <c:v>0.12999700000000303</c:v>
                </c:pt>
                <c:pt idx="7008">
                  <c:v>0.20000500000000443</c:v>
                </c:pt>
                <c:pt idx="7009">
                  <c:v>0.35999999999999943</c:v>
                </c:pt>
                <c:pt idx="7010">
                  <c:v>0.81999999999999318</c:v>
                </c:pt>
                <c:pt idx="7011">
                  <c:v>0.56000500000000386</c:v>
                </c:pt>
                <c:pt idx="7012">
                  <c:v>-0.14999399999999241</c:v>
                </c:pt>
                <c:pt idx="7013">
                  <c:v>0.5</c:v>
                </c:pt>
                <c:pt idx="7014">
                  <c:v>0.38999900000000309</c:v>
                </c:pt>
                <c:pt idx="7015">
                  <c:v>0.25</c:v>
                </c:pt>
                <c:pt idx="7016">
                  <c:v>1.0002000000000066E-2</c:v>
                </c:pt>
                <c:pt idx="7017">
                  <c:v>0.84999899999999684</c:v>
                </c:pt>
                <c:pt idx="7018">
                  <c:v>-1.129997000000003</c:v>
                </c:pt>
                <c:pt idx="7019">
                  <c:v>0.26999600000000612</c:v>
                </c:pt>
                <c:pt idx="7020">
                  <c:v>-4.0000999999989517E-2</c:v>
                </c:pt>
                <c:pt idx="7021">
                  <c:v>0.38999900000000309</c:v>
                </c:pt>
                <c:pt idx="7022">
                  <c:v>0.75</c:v>
                </c:pt>
                <c:pt idx="7023">
                  <c:v>0.60000600000000759</c:v>
                </c:pt>
                <c:pt idx="7024">
                  <c:v>0.10999999999999943</c:v>
                </c:pt>
                <c:pt idx="7025">
                  <c:v>-0.65000100000000316</c:v>
                </c:pt>
                <c:pt idx="7026">
                  <c:v>0.69999699999999621</c:v>
                </c:pt>
                <c:pt idx="7027">
                  <c:v>-0.28000699999999767</c:v>
                </c:pt>
                <c:pt idx="7028">
                  <c:v>-9.999899999999684E-2</c:v>
                </c:pt>
                <c:pt idx="7029">
                  <c:v>1.0199970000000036</c:v>
                </c:pt>
                <c:pt idx="7030">
                  <c:v>-0.41999799999999254</c:v>
                </c:pt>
                <c:pt idx="7031">
                  <c:v>-1.1800000000000068</c:v>
                </c:pt>
                <c:pt idx="7032">
                  <c:v>-1.1699979999999925</c:v>
                </c:pt>
                <c:pt idx="7033">
                  <c:v>0.40999599999999248</c:v>
                </c:pt>
                <c:pt idx="7034">
                  <c:v>0.12999799999998629</c:v>
                </c:pt>
                <c:pt idx="7035">
                  <c:v>0.24000499999999647</c:v>
                </c:pt>
                <c:pt idx="7036">
                  <c:v>-0.72000099999999634</c:v>
                </c:pt>
                <c:pt idx="7037">
                  <c:v>0.27999899999998945</c:v>
                </c:pt>
                <c:pt idx="7038">
                  <c:v>-0.26000200000000007</c:v>
                </c:pt>
                <c:pt idx="7039">
                  <c:v>0.36000099999999691</c:v>
                </c:pt>
                <c:pt idx="7040">
                  <c:v>0.27999900000000366</c:v>
                </c:pt>
                <c:pt idx="7041">
                  <c:v>0.14999399999999241</c:v>
                </c:pt>
                <c:pt idx="7042">
                  <c:v>-9.999899999999684E-2</c:v>
                </c:pt>
                <c:pt idx="7043">
                  <c:v>0.55000299999998958</c:v>
                </c:pt>
                <c:pt idx="7044">
                  <c:v>0.22999500000000239</c:v>
                </c:pt>
                <c:pt idx="7045">
                  <c:v>0.5899959999999993</c:v>
                </c:pt>
                <c:pt idx="7046">
                  <c:v>-0.30000400000000127</c:v>
                </c:pt>
                <c:pt idx="7047">
                  <c:v>-0.34999899999999684</c:v>
                </c:pt>
                <c:pt idx="7048">
                  <c:v>0.34999799999999937</c:v>
                </c:pt>
                <c:pt idx="7049">
                  <c:v>0.2699970000000036</c:v>
                </c:pt>
                <c:pt idx="7050">
                  <c:v>-0.40000200000000063</c:v>
                </c:pt>
                <c:pt idx="7051">
                  <c:v>0.44999699999999621</c:v>
                </c:pt>
                <c:pt idx="7052">
                  <c:v>-8.9995999999999299E-2</c:v>
                </c:pt>
                <c:pt idx="7053">
                  <c:v>-0.7899929999999955</c:v>
                </c:pt>
                <c:pt idx="7054">
                  <c:v>0.41999800000000675</c:v>
                </c:pt>
                <c:pt idx="7055">
                  <c:v>0.12999700000000303</c:v>
                </c:pt>
                <c:pt idx="7056">
                  <c:v>-0.56999999999999318</c:v>
                </c:pt>
                <c:pt idx="7057">
                  <c:v>-3.9992999999995504E-2</c:v>
                </c:pt>
                <c:pt idx="7058">
                  <c:v>0.88999900000000309</c:v>
                </c:pt>
                <c:pt idx="7059">
                  <c:v>1.3600009999999969</c:v>
                </c:pt>
                <c:pt idx="7060">
                  <c:v>-0.19000299999999015</c:v>
                </c:pt>
                <c:pt idx="7061">
                  <c:v>0.48000300000001062</c:v>
                </c:pt>
                <c:pt idx="7062">
                  <c:v>-9.999899999999684E-2</c:v>
                </c:pt>
                <c:pt idx="7063">
                  <c:v>-0.77000499999999761</c:v>
                </c:pt>
                <c:pt idx="7064">
                  <c:v>-0.76000200000000007</c:v>
                </c:pt>
                <c:pt idx="7065">
                  <c:v>0.67000600000000077</c:v>
                </c:pt>
                <c:pt idx="7066">
                  <c:v>0.34999899999999684</c:v>
                </c:pt>
                <c:pt idx="7067">
                  <c:v>0.43000000000000682</c:v>
                </c:pt>
                <c:pt idx="7068">
                  <c:v>0.14999400000000662</c:v>
                </c:pt>
                <c:pt idx="7069">
                  <c:v>-0.38000499999999704</c:v>
                </c:pt>
                <c:pt idx="7070">
                  <c:v>0.38000499999999704</c:v>
                </c:pt>
                <c:pt idx="7071">
                  <c:v>0.45000400000000695</c:v>
                </c:pt>
                <c:pt idx="7072">
                  <c:v>0.34999899999999684</c:v>
                </c:pt>
                <c:pt idx="7073">
                  <c:v>0.19000200000000689</c:v>
                </c:pt>
                <c:pt idx="7074">
                  <c:v>0.4100040000000007</c:v>
                </c:pt>
                <c:pt idx="7075">
                  <c:v>1.2800060000000002</c:v>
                </c:pt>
                <c:pt idx="7076">
                  <c:v>4.0000000000006253E-2</c:v>
                </c:pt>
                <c:pt idx="7077">
                  <c:v>-0.19000199999999268</c:v>
                </c:pt>
                <c:pt idx="7078">
                  <c:v>0.80000300000000379</c:v>
                </c:pt>
                <c:pt idx="7079">
                  <c:v>0.25</c:v>
                </c:pt>
                <c:pt idx="7080">
                  <c:v>2.9999000000003662E-2</c:v>
                </c:pt>
                <c:pt idx="7081">
                  <c:v>0.40999599999999248</c:v>
                </c:pt>
                <c:pt idx="7082">
                  <c:v>-9.999899999999684E-2</c:v>
                </c:pt>
                <c:pt idx="7083">
                  <c:v>0.44999599999999873</c:v>
                </c:pt>
                <c:pt idx="7084">
                  <c:v>5.9996999999995637E-2</c:v>
                </c:pt>
                <c:pt idx="7085">
                  <c:v>0.38999900000000309</c:v>
                </c:pt>
                <c:pt idx="7086">
                  <c:v>8.0001000000009981E-2</c:v>
                </c:pt>
                <c:pt idx="7087">
                  <c:v>0.8399959999999993</c:v>
                </c:pt>
                <c:pt idx="7088">
                  <c:v>-0.35999999999999943</c:v>
                </c:pt>
                <c:pt idx="7089">
                  <c:v>-0.15999599999999248</c:v>
                </c:pt>
                <c:pt idx="7090">
                  <c:v>2.9998000000006186E-2</c:v>
                </c:pt>
                <c:pt idx="7091">
                  <c:v>-0.3399959999999993</c:v>
                </c:pt>
                <c:pt idx="7092">
                  <c:v>-0.13000499999999704</c:v>
                </c:pt>
                <c:pt idx="7093">
                  <c:v>-0.12999700000000303</c:v>
                </c:pt>
                <c:pt idx="7094">
                  <c:v>-0.41999799999999254</c:v>
                </c:pt>
                <c:pt idx="7095">
                  <c:v>0.1600040000000007</c:v>
                </c:pt>
                <c:pt idx="7096">
                  <c:v>-0.68000000000000682</c:v>
                </c:pt>
                <c:pt idx="7097">
                  <c:v>0.32000000000000739</c:v>
                </c:pt>
                <c:pt idx="7098">
                  <c:v>-0.40000200000000063</c:v>
                </c:pt>
                <c:pt idx="7099">
                  <c:v>-0.6600040000000007</c:v>
                </c:pt>
                <c:pt idx="7100">
                  <c:v>7.9993999999999232E-2</c:v>
                </c:pt>
                <c:pt idx="7101">
                  <c:v>-0.33999699999999677</c:v>
                </c:pt>
                <c:pt idx="7102">
                  <c:v>0.20999899999999627</c:v>
                </c:pt>
                <c:pt idx="7103">
                  <c:v>0.37999700000000303</c:v>
                </c:pt>
                <c:pt idx="7104">
                  <c:v>9.9997999999999365E-2</c:v>
                </c:pt>
                <c:pt idx="7105">
                  <c:v>-6.9998999999995704E-2</c:v>
                </c:pt>
                <c:pt idx="7106">
                  <c:v>-0.12999700000000303</c:v>
                </c:pt>
                <c:pt idx="7107">
                  <c:v>0.34999899999999684</c:v>
                </c:pt>
                <c:pt idx="7108">
                  <c:v>0.62999700000000303</c:v>
                </c:pt>
                <c:pt idx="7109">
                  <c:v>-0.56999900000000991</c:v>
                </c:pt>
                <c:pt idx="7110">
                  <c:v>-1.0002999999997542E-2</c:v>
                </c:pt>
                <c:pt idx="7111">
                  <c:v>0.59000400000000752</c:v>
                </c:pt>
                <c:pt idx="7112">
                  <c:v>-2.9998000000006186E-2</c:v>
                </c:pt>
                <c:pt idx="7113">
                  <c:v>0.20999900000001048</c:v>
                </c:pt>
                <c:pt idx="7114">
                  <c:v>0.16999800000000675</c:v>
                </c:pt>
                <c:pt idx="7115">
                  <c:v>0.25</c:v>
                </c:pt>
                <c:pt idx="7116">
                  <c:v>-0.28999400000000719</c:v>
                </c:pt>
                <c:pt idx="7117">
                  <c:v>0.30999699999999564</c:v>
                </c:pt>
                <c:pt idx="7118">
                  <c:v>-0.36999599999998622</c:v>
                </c:pt>
                <c:pt idx="7119">
                  <c:v>-0.8399959999999993</c:v>
                </c:pt>
                <c:pt idx="7120">
                  <c:v>0.14000000000000057</c:v>
                </c:pt>
                <c:pt idx="7121">
                  <c:v>-0.59999899999999684</c:v>
                </c:pt>
                <c:pt idx="7122">
                  <c:v>4.9994999999995571E-2</c:v>
                </c:pt>
                <c:pt idx="7123">
                  <c:v>-9.9997999999999365E-2</c:v>
                </c:pt>
                <c:pt idx="7124">
                  <c:v>0.52999900000000366</c:v>
                </c:pt>
                <c:pt idx="7125">
                  <c:v>0.11000000000001364</c:v>
                </c:pt>
                <c:pt idx="7126">
                  <c:v>0.4600070000000045</c:v>
                </c:pt>
                <c:pt idx="7127">
                  <c:v>0.37000299999999697</c:v>
                </c:pt>
                <c:pt idx="7128">
                  <c:v>-1.5900039999999933</c:v>
                </c:pt>
                <c:pt idx="7129">
                  <c:v>0.2199939999999998</c:v>
                </c:pt>
                <c:pt idx="7130">
                  <c:v>0.5</c:v>
                </c:pt>
                <c:pt idx="7131">
                  <c:v>3.9992999999995504E-2</c:v>
                </c:pt>
                <c:pt idx="7132">
                  <c:v>0.57000000000000739</c:v>
                </c:pt>
                <c:pt idx="7133">
                  <c:v>-0.5</c:v>
                </c:pt>
                <c:pt idx="7134">
                  <c:v>0.56999999999999318</c:v>
                </c:pt>
                <c:pt idx="7135">
                  <c:v>0.26999600000000612</c:v>
                </c:pt>
                <c:pt idx="7136">
                  <c:v>-0.11000099999999691</c:v>
                </c:pt>
                <c:pt idx="7137">
                  <c:v>0.73999799999999993</c:v>
                </c:pt>
                <c:pt idx="7138">
                  <c:v>0.86000000000001364</c:v>
                </c:pt>
                <c:pt idx="7139">
                  <c:v>-0.25</c:v>
                </c:pt>
                <c:pt idx="7140">
                  <c:v>-0.98000300000001062</c:v>
                </c:pt>
                <c:pt idx="7141">
                  <c:v>8.0002000000007456E-2</c:v>
                </c:pt>
                <c:pt idx="7142">
                  <c:v>-0.90000200000000063</c:v>
                </c:pt>
                <c:pt idx="7143">
                  <c:v>-0.69000200000000689</c:v>
                </c:pt>
                <c:pt idx="7144">
                  <c:v>-0.11999500000000296</c:v>
                </c:pt>
                <c:pt idx="7145">
                  <c:v>-6.9999999999993179E-2</c:v>
                </c:pt>
                <c:pt idx="7146">
                  <c:v>-0.15999600000000669</c:v>
                </c:pt>
                <c:pt idx="7147">
                  <c:v>-0.11999500000000296</c:v>
                </c:pt>
                <c:pt idx="7148">
                  <c:v>0.47999599999999987</c:v>
                </c:pt>
                <c:pt idx="7149">
                  <c:v>-8.9996999999996774E-2</c:v>
                </c:pt>
                <c:pt idx="7150">
                  <c:v>-0.13999900000000309</c:v>
                </c:pt>
                <c:pt idx="7151">
                  <c:v>0.95999899999999627</c:v>
                </c:pt>
                <c:pt idx="7152">
                  <c:v>0.40000200000000063</c:v>
                </c:pt>
                <c:pt idx="7153">
                  <c:v>0.16999900000000423</c:v>
                </c:pt>
                <c:pt idx="7154">
                  <c:v>-0.61999500000000296</c:v>
                </c:pt>
                <c:pt idx="7155">
                  <c:v>-0.61000099999999691</c:v>
                </c:pt>
                <c:pt idx="7156">
                  <c:v>-0.35000600000000759</c:v>
                </c:pt>
                <c:pt idx="7157">
                  <c:v>-1.0002000000000066E-2</c:v>
                </c:pt>
                <c:pt idx="7158">
                  <c:v>8.0001999999993245E-2</c:v>
                </c:pt>
                <c:pt idx="7159">
                  <c:v>-0.15000200000000063</c:v>
                </c:pt>
                <c:pt idx="7160">
                  <c:v>-0.62999700000000303</c:v>
                </c:pt>
                <c:pt idx="7161">
                  <c:v>8.9995999999999299E-2</c:v>
                </c:pt>
                <c:pt idx="7162">
                  <c:v>-0.66000300000000323</c:v>
                </c:pt>
                <c:pt idx="7163">
                  <c:v>3.999400000000719E-2</c:v>
                </c:pt>
                <c:pt idx="7164">
                  <c:v>0.37999700000000303</c:v>
                </c:pt>
                <c:pt idx="7165">
                  <c:v>-0.3199989999999957</c:v>
                </c:pt>
                <c:pt idx="7166">
                  <c:v>-1.0002000000000066E-2</c:v>
                </c:pt>
                <c:pt idx="7167">
                  <c:v>0.87000299999999697</c:v>
                </c:pt>
                <c:pt idx="7168">
                  <c:v>0.38000499999999704</c:v>
                </c:pt>
                <c:pt idx="7169">
                  <c:v>0.20999900000001048</c:v>
                </c:pt>
                <c:pt idx="7170">
                  <c:v>0.56000600000000134</c:v>
                </c:pt>
                <c:pt idx="7171">
                  <c:v>0.45999899999999627</c:v>
                </c:pt>
                <c:pt idx="7172">
                  <c:v>-0.68999499999999614</c:v>
                </c:pt>
                <c:pt idx="7173">
                  <c:v>-6.9999999999993179E-2</c:v>
                </c:pt>
                <c:pt idx="7174">
                  <c:v>-0.39999400000000662</c:v>
                </c:pt>
                <c:pt idx="7175">
                  <c:v>0.94999699999999621</c:v>
                </c:pt>
                <c:pt idx="7176">
                  <c:v>7.9994999999996708E-2</c:v>
                </c:pt>
                <c:pt idx="7177">
                  <c:v>4.0000000000006253E-2</c:v>
                </c:pt>
                <c:pt idx="7178">
                  <c:v>0.32000000000000739</c:v>
                </c:pt>
                <c:pt idx="7179">
                  <c:v>0.16999899999999002</c:v>
                </c:pt>
                <c:pt idx="7180">
                  <c:v>0.60000600000000759</c:v>
                </c:pt>
                <c:pt idx="7181">
                  <c:v>-0.30999799999999311</c:v>
                </c:pt>
                <c:pt idx="7182">
                  <c:v>0.40000100000000316</c:v>
                </c:pt>
                <c:pt idx="7183">
                  <c:v>-9.0004000000007522E-2</c:v>
                </c:pt>
                <c:pt idx="7184">
                  <c:v>-1.7200009999999963</c:v>
                </c:pt>
                <c:pt idx="7185">
                  <c:v>0.30000299999998958</c:v>
                </c:pt>
                <c:pt idx="7186">
                  <c:v>0.18000000000000682</c:v>
                </c:pt>
                <c:pt idx="7187">
                  <c:v>-0.41999800000000675</c:v>
                </c:pt>
                <c:pt idx="7188">
                  <c:v>-8.0002000000007456E-2</c:v>
                </c:pt>
                <c:pt idx="7189">
                  <c:v>1.9800030000000106</c:v>
                </c:pt>
                <c:pt idx="7190">
                  <c:v>0.24000499999999647</c:v>
                </c:pt>
                <c:pt idx="7191">
                  <c:v>1.5899959999999993</c:v>
                </c:pt>
                <c:pt idx="7192">
                  <c:v>-1.3300020000000075</c:v>
                </c:pt>
                <c:pt idx="7193">
                  <c:v>0.45000400000000695</c:v>
                </c:pt>
                <c:pt idx="7194">
                  <c:v>-0.18000000000000682</c:v>
                </c:pt>
                <c:pt idx="7195">
                  <c:v>1.999600000000612E-2</c:v>
                </c:pt>
                <c:pt idx="7196">
                  <c:v>0.95000500000000443</c:v>
                </c:pt>
                <c:pt idx="7197">
                  <c:v>0.37999700000000303</c:v>
                </c:pt>
                <c:pt idx="7198">
                  <c:v>0.5</c:v>
                </c:pt>
                <c:pt idx="7199">
                  <c:v>1.999600000000612E-2</c:v>
                </c:pt>
                <c:pt idx="7200">
                  <c:v>-0.69000299999999015</c:v>
                </c:pt>
                <c:pt idx="7201">
                  <c:v>-0.47000099999999634</c:v>
                </c:pt>
                <c:pt idx="7202">
                  <c:v>0.41999799999999254</c:v>
                </c:pt>
                <c:pt idx="7203">
                  <c:v>-2.3899990000000031</c:v>
                </c:pt>
                <c:pt idx="7204">
                  <c:v>-1.0599970000000098</c:v>
                </c:pt>
                <c:pt idx="7205">
                  <c:v>-1.4000020000000006</c:v>
                </c:pt>
                <c:pt idx="7206">
                  <c:v>-1.4000019999999864</c:v>
                </c:pt>
                <c:pt idx="7207">
                  <c:v>-1.8499979999999994</c:v>
                </c:pt>
                <c:pt idx="7208">
                  <c:v>5.8400039999999933</c:v>
                </c:pt>
                <c:pt idx="7209">
                  <c:v>-4.5699999999999932</c:v>
                </c:pt>
                <c:pt idx="7210">
                  <c:v>-4.7900010000000037</c:v>
                </c:pt>
                <c:pt idx="7211">
                  <c:v>5.8899999999999935</c:v>
                </c:pt>
                <c:pt idx="7212">
                  <c:v>-1.7199979999999968</c:v>
                </c:pt>
                <c:pt idx="7213">
                  <c:v>7.9199979999999996</c:v>
                </c:pt>
                <c:pt idx="7214">
                  <c:v>-2.009997999999996</c:v>
                </c:pt>
                <c:pt idx="7215">
                  <c:v>-5.2400010000000066</c:v>
                </c:pt>
                <c:pt idx="7216">
                  <c:v>-4.5000040000000041</c:v>
                </c:pt>
                <c:pt idx="7217">
                  <c:v>-3.4500010000000003</c:v>
                </c:pt>
                <c:pt idx="7218">
                  <c:v>0.99000199999999694</c:v>
                </c:pt>
                <c:pt idx="7219">
                  <c:v>0.40000200000000063</c:v>
                </c:pt>
                <c:pt idx="7220">
                  <c:v>-1.100003000000001</c:v>
                </c:pt>
                <c:pt idx="7221">
                  <c:v>-5.619999</c:v>
                </c:pt>
                <c:pt idx="7222">
                  <c:v>6.100003000000001</c:v>
                </c:pt>
                <c:pt idx="7223">
                  <c:v>-2.7799979999999991</c:v>
                </c:pt>
                <c:pt idx="7224">
                  <c:v>-0.33000200000000035</c:v>
                </c:pt>
                <c:pt idx="7225">
                  <c:v>-9.99800000000306E-3</c:v>
                </c:pt>
                <c:pt idx="7226">
                  <c:v>-1.9899970000000025</c:v>
                </c:pt>
                <c:pt idx="7227">
                  <c:v>1.380001</c:v>
                </c:pt>
                <c:pt idx="7228">
                  <c:v>-1.7299989999999994</c:v>
                </c:pt>
                <c:pt idx="7229">
                  <c:v>-0.18999900000000025</c:v>
                </c:pt>
                <c:pt idx="7230">
                  <c:v>0.18999800000000278</c:v>
                </c:pt>
                <c:pt idx="7231">
                  <c:v>0.99000199999999694</c:v>
                </c:pt>
                <c:pt idx="7232">
                  <c:v>-0.42999999999999972</c:v>
                </c:pt>
                <c:pt idx="7233">
                  <c:v>0.78999699999999962</c:v>
                </c:pt>
                <c:pt idx="7234">
                  <c:v>-1.0900010000000009</c:v>
                </c:pt>
                <c:pt idx="7235">
                  <c:v>-1.1100009999999969</c:v>
                </c:pt>
                <c:pt idx="7236">
                  <c:v>-1.5099980000000031</c:v>
                </c:pt>
                <c:pt idx="7237">
                  <c:v>0.86999899999999997</c:v>
                </c:pt>
                <c:pt idx="7238">
                  <c:v>-1.1699979999999996</c:v>
                </c:pt>
                <c:pt idx="7239">
                  <c:v>0.33000200000000035</c:v>
                </c:pt>
                <c:pt idx="7240">
                  <c:v>0.63000100000000003</c:v>
                </c:pt>
                <c:pt idx="7241">
                  <c:v>-0.48999700000000246</c:v>
                </c:pt>
                <c:pt idx="7242">
                  <c:v>1.7200020000000009</c:v>
                </c:pt>
                <c:pt idx="7243">
                  <c:v>0.80999800000000022</c:v>
                </c:pt>
                <c:pt idx="7244">
                  <c:v>-2.6699979999999996</c:v>
                </c:pt>
                <c:pt idx="7245">
                  <c:v>1.25</c:v>
                </c:pt>
                <c:pt idx="7246">
                  <c:v>0.25</c:v>
                </c:pt>
                <c:pt idx="7247">
                  <c:v>-0.15000200000000063</c:v>
                </c:pt>
                <c:pt idx="7248">
                  <c:v>-0.67000199999999666</c:v>
                </c:pt>
                <c:pt idx="7249">
                  <c:v>-0.65000200000000063</c:v>
                </c:pt>
                <c:pt idx="7250">
                  <c:v>0.13999900000000309</c:v>
                </c:pt>
                <c:pt idx="7251">
                  <c:v>-0.47999999999999687</c:v>
                </c:pt>
                <c:pt idx="7252">
                  <c:v>1.649996999999999</c:v>
                </c:pt>
                <c:pt idx="7253">
                  <c:v>-0.5</c:v>
                </c:pt>
                <c:pt idx="7254">
                  <c:v>9.9997999999999365E-2</c:v>
                </c:pt>
                <c:pt idx="7255">
                  <c:v>-0.98999700000000246</c:v>
                </c:pt>
                <c:pt idx="7256">
                  <c:v>-0.44999599999999873</c:v>
                </c:pt>
                <c:pt idx="7257">
                  <c:v>0.97000200000000092</c:v>
                </c:pt>
                <c:pt idx="7258">
                  <c:v>-1.2900010000000037</c:v>
                </c:pt>
                <c:pt idx="7259">
                  <c:v>-0.45000100000000032</c:v>
                </c:pt>
                <c:pt idx="7260">
                  <c:v>-0.34999800000000647</c:v>
                </c:pt>
                <c:pt idx="7261">
                  <c:v>1.9099989999999991</c:v>
                </c:pt>
                <c:pt idx="7262">
                  <c:v>2.490002000000004</c:v>
                </c:pt>
                <c:pt idx="7263">
                  <c:v>-0.27999900000000366</c:v>
                </c:pt>
                <c:pt idx="7264">
                  <c:v>-1.620002999999997</c:v>
                </c:pt>
                <c:pt idx="7265">
                  <c:v>0.85000300000000095</c:v>
                </c:pt>
                <c:pt idx="7266">
                  <c:v>2.9999000000003662E-2</c:v>
                </c:pt>
                <c:pt idx="7267">
                  <c:v>1.5</c:v>
                </c:pt>
                <c:pt idx="7268">
                  <c:v>-0.23999799999999993</c:v>
                </c:pt>
                <c:pt idx="7269">
                  <c:v>0.56000499999998965</c:v>
                </c:pt>
                <c:pt idx="7270">
                  <c:v>1.1999969999999962</c:v>
                </c:pt>
                <c:pt idx="7271">
                  <c:v>0.22000099999999634</c:v>
                </c:pt>
                <c:pt idx="7272">
                  <c:v>-1.4300009999999901</c:v>
                </c:pt>
                <c:pt idx="7273">
                  <c:v>0.81999999999999318</c:v>
                </c:pt>
                <c:pt idx="7274">
                  <c:v>-0.91999799999999254</c:v>
                </c:pt>
                <c:pt idx="7275">
                  <c:v>0.32999399999999923</c:v>
                </c:pt>
                <c:pt idx="7276">
                  <c:v>-0.11000099999999691</c:v>
                </c:pt>
                <c:pt idx="7277">
                  <c:v>-0.14000000000000057</c:v>
                </c:pt>
                <c:pt idx="7278">
                  <c:v>-0.97000199999999381</c:v>
                </c:pt>
                <c:pt idx="7279">
                  <c:v>1.2900000000000063</c:v>
                </c:pt>
                <c:pt idx="7280">
                  <c:v>-0.63000499999999704</c:v>
                </c:pt>
                <c:pt idx="7281">
                  <c:v>0</c:v>
                </c:pt>
                <c:pt idx="7282">
                  <c:v>-0.30999699999999564</c:v>
                </c:pt>
                <c:pt idx="7283">
                  <c:v>0.59999899999999684</c:v>
                </c:pt>
                <c:pt idx="7284">
                  <c:v>0.77999899999998945</c:v>
                </c:pt>
                <c:pt idx="7285">
                  <c:v>-0.13000499999999704</c:v>
                </c:pt>
                <c:pt idx="7286">
                  <c:v>0.43000000000000682</c:v>
                </c:pt>
                <c:pt idx="7287">
                  <c:v>1.2999949999999956</c:v>
                </c:pt>
                <c:pt idx="7288">
                  <c:v>0.13999999999998636</c:v>
                </c:pt>
                <c:pt idx="7289">
                  <c:v>1.999600000000612E-2</c:v>
                </c:pt>
                <c:pt idx="7290">
                  <c:v>-0.6600040000000007</c:v>
                </c:pt>
                <c:pt idx="7291">
                  <c:v>-0.41000300000000323</c:v>
                </c:pt>
                <c:pt idx="7292">
                  <c:v>-0.59999899999999684</c:v>
                </c:pt>
                <c:pt idx="7293">
                  <c:v>1.999600000000612E-2</c:v>
                </c:pt>
                <c:pt idx="7294">
                  <c:v>0.31999999999999318</c:v>
                </c:pt>
                <c:pt idx="7295">
                  <c:v>-0.2699970000000036</c:v>
                </c:pt>
                <c:pt idx="7296">
                  <c:v>0.7300029999999964</c:v>
                </c:pt>
                <c:pt idx="7297">
                  <c:v>-0.43000099999999009</c:v>
                </c:pt>
                <c:pt idx="7298">
                  <c:v>-0.1800010000000043</c:v>
                </c:pt>
                <c:pt idx="7299">
                  <c:v>-0.22000099999999634</c:v>
                </c:pt>
                <c:pt idx="7300">
                  <c:v>1.6500010000000032</c:v>
                </c:pt>
                <c:pt idx="7301">
                  <c:v>-0.17000600000000077</c:v>
                </c:pt>
                <c:pt idx="7302">
                  <c:v>-2.0004000000000133E-2</c:v>
                </c:pt>
                <c:pt idx="7303">
                  <c:v>-0.3399959999999993</c:v>
                </c:pt>
                <c:pt idx="7304">
                  <c:v>-0.35999999999999943</c:v>
                </c:pt>
                <c:pt idx="7305">
                  <c:v>-0.61000099999999691</c:v>
                </c:pt>
                <c:pt idx="7306">
                  <c:v>0.20999899999999627</c:v>
                </c:pt>
                <c:pt idx="7307">
                  <c:v>-8.0002000000007456E-2</c:v>
                </c:pt>
                <c:pt idx="7308">
                  <c:v>-1.4000010000000032</c:v>
                </c:pt>
                <c:pt idx="7309">
                  <c:v>-0.48000399999999388</c:v>
                </c:pt>
                <c:pt idx="7310">
                  <c:v>0.19999699999999621</c:v>
                </c:pt>
                <c:pt idx="7311">
                  <c:v>1.3899990000000031</c:v>
                </c:pt>
                <c:pt idx="7312">
                  <c:v>-0.29000100000000373</c:v>
                </c:pt>
                <c:pt idx="7313">
                  <c:v>0.30999800000000732</c:v>
                </c:pt>
                <c:pt idx="7314">
                  <c:v>1.880004999999997</c:v>
                </c:pt>
                <c:pt idx="7315">
                  <c:v>0.69999699999999621</c:v>
                </c:pt>
                <c:pt idx="7316">
                  <c:v>-1.630004999999997</c:v>
                </c:pt>
                <c:pt idx="7317">
                  <c:v>-2.5599979999999931</c:v>
                </c:pt>
                <c:pt idx="7318">
                  <c:v>-0.66999800000000675</c:v>
                </c:pt>
                <c:pt idx="7319">
                  <c:v>-0.3399959999999993</c:v>
                </c:pt>
                <c:pt idx="7320">
                  <c:v>-0.32000000000000739</c:v>
                </c:pt>
                <c:pt idx="7321">
                  <c:v>1.5299990000000037</c:v>
                </c:pt>
                <c:pt idx="7322">
                  <c:v>0.4100040000000007</c:v>
                </c:pt>
                <c:pt idx="7323">
                  <c:v>-0.87000299999999697</c:v>
                </c:pt>
                <c:pt idx="7324">
                  <c:v>-0.63000499999999704</c:v>
                </c:pt>
                <c:pt idx="7325">
                  <c:v>0.44999699999999621</c:v>
                </c:pt>
                <c:pt idx="7326">
                  <c:v>-0.16999799999999254</c:v>
                </c:pt>
                <c:pt idx="7327">
                  <c:v>-0.58000200000000746</c:v>
                </c:pt>
                <c:pt idx="7328">
                  <c:v>-0.23000399999999388</c:v>
                </c:pt>
                <c:pt idx="7329">
                  <c:v>-0.5699989999999957</c:v>
                </c:pt>
                <c:pt idx="7330">
                  <c:v>-0.72000099999999634</c:v>
                </c:pt>
                <c:pt idx="7331">
                  <c:v>0.65000200000000063</c:v>
                </c:pt>
                <c:pt idx="7332">
                  <c:v>-6.9999999999993179E-2</c:v>
                </c:pt>
                <c:pt idx="7333">
                  <c:v>-0.39999400000000662</c:v>
                </c:pt>
                <c:pt idx="7334">
                  <c:v>1</c:v>
                </c:pt>
                <c:pt idx="7335">
                  <c:v>0.61999500000000296</c:v>
                </c:pt>
                <c:pt idx="7336">
                  <c:v>0.19000300000000436</c:v>
                </c:pt>
                <c:pt idx="7337">
                  <c:v>-1.1599960000000067</c:v>
                </c:pt>
                <c:pt idx="7338">
                  <c:v>-0.19999699999999621</c:v>
                </c:pt>
                <c:pt idx="7339">
                  <c:v>-2.0004000000000133E-2</c:v>
                </c:pt>
                <c:pt idx="7340">
                  <c:v>-0.97000099999999634</c:v>
                </c:pt>
                <c:pt idx="7341">
                  <c:v>9.999899999999684E-2</c:v>
                </c:pt>
                <c:pt idx="7342">
                  <c:v>-0.37000299999999697</c:v>
                </c:pt>
                <c:pt idx="7343">
                  <c:v>-0.73999799999999993</c:v>
                </c:pt>
                <c:pt idx="7344">
                  <c:v>-0.80000300000000379</c:v>
                </c:pt>
                <c:pt idx="7345">
                  <c:v>7.0000000000000284E-2</c:v>
                </c:pt>
                <c:pt idx="7346">
                  <c:v>0.77999500000000666</c:v>
                </c:pt>
                <c:pt idx="7347">
                  <c:v>0.71999699999999933</c:v>
                </c:pt>
                <c:pt idx="7348">
                  <c:v>0.63999900000000309</c:v>
                </c:pt>
                <c:pt idx="7349">
                  <c:v>-1.0100020000000001</c:v>
                </c:pt>
                <c:pt idx="7350">
                  <c:v>-0.8700019999999995</c:v>
                </c:pt>
                <c:pt idx="7351">
                  <c:v>-0.44999699999999621</c:v>
                </c:pt>
                <c:pt idx="7352">
                  <c:v>0.13000100000000714</c:v>
                </c:pt>
                <c:pt idx="7353">
                  <c:v>-0.19999699999999621</c:v>
                </c:pt>
                <c:pt idx="7354">
                  <c:v>1.2799990000000037</c:v>
                </c:pt>
                <c:pt idx="7355">
                  <c:v>-0.13999900000000309</c:v>
                </c:pt>
                <c:pt idx="7356">
                  <c:v>1.4000019999999864</c:v>
                </c:pt>
                <c:pt idx="7357">
                  <c:v>-0.13999900000000309</c:v>
                </c:pt>
                <c:pt idx="7358">
                  <c:v>-0.79000100000000373</c:v>
                </c:pt>
                <c:pt idx="7359">
                  <c:v>0.91999899999999002</c:v>
                </c:pt>
                <c:pt idx="7360">
                  <c:v>-0.19000299999999015</c:v>
                </c:pt>
                <c:pt idx="7361">
                  <c:v>-0.24000599999999395</c:v>
                </c:pt>
                <c:pt idx="7362">
                  <c:v>0.65999600000000669</c:v>
                </c:pt>
                <c:pt idx="7363">
                  <c:v>0.23999799999999993</c:v>
                </c:pt>
                <c:pt idx="7364">
                  <c:v>0.1600040000000007</c:v>
                </c:pt>
                <c:pt idx="7365">
                  <c:v>-0.87000299999999697</c:v>
                </c:pt>
                <c:pt idx="7366">
                  <c:v>0.45999900000001048</c:v>
                </c:pt>
                <c:pt idx="7367">
                  <c:v>0.31999999999999318</c:v>
                </c:pt>
                <c:pt idx="7368">
                  <c:v>0.27999900000000366</c:v>
                </c:pt>
                <c:pt idx="7369">
                  <c:v>-0.23999799999999993</c:v>
                </c:pt>
                <c:pt idx="7370">
                  <c:v>-0.34999799999999937</c:v>
                </c:pt>
                <c:pt idx="7371">
                  <c:v>0.42999999999999261</c:v>
                </c:pt>
                <c:pt idx="7372">
                  <c:v>-1.0002999999997542E-2</c:v>
                </c:pt>
                <c:pt idx="7373">
                  <c:v>0.86999500000000296</c:v>
                </c:pt>
                <c:pt idx="7374">
                  <c:v>-0.80999700000000985</c:v>
                </c:pt>
                <c:pt idx="7375">
                  <c:v>0.75</c:v>
                </c:pt>
                <c:pt idx="7376">
                  <c:v>-1.0899959999999993</c:v>
                </c:pt>
                <c:pt idx="7377">
                  <c:v>1.2799990000000037</c:v>
                </c:pt>
                <c:pt idx="7378">
                  <c:v>-0.20999899999999627</c:v>
                </c:pt>
                <c:pt idx="7379">
                  <c:v>0.43999499999999614</c:v>
                </c:pt>
                <c:pt idx="7380">
                  <c:v>0.40000200000000063</c:v>
                </c:pt>
                <c:pt idx="7381">
                  <c:v>1.4500050000000044</c:v>
                </c:pt>
                <c:pt idx="7382">
                  <c:v>-1.3300020000000075</c:v>
                </c:pt>
                <c:pt idx="7383">
                  <c:v>0.3399959999999993</c:v>
                </c:pt>
                <c:pt idx="7384">
                  <c:v>0.48999799999999993</c:v>
                </c:pt>
                <c:pt idx="7385">
                  <c:v>0.73999700000000246</c:v>
                </c:pt>
                <c:pt idx="7386">
                  <c:v>2.0900040000000075</c:v>
                </c:pt>
                <c:pt idx="7387">
                  <c:v>0.87000299999999697</c:v>
                </c:pt>
                <c:pt idx="7388">
                  <c:v>1.2200009999999963</c:v>
                </c:pt>
                <c:pt idx="7389">
                  <c:v>-0.19000300000000436</c:v>
                </c:pt>
                <c:pt idx="7390">
                  <c:v>1.1500020000000006</c:v>
                </c:pt>
                <c:pt idx="7391">
                  <c:v>-2.9999000000003662E-2</c:v>
                </c:pt>
                <c:pt idx="7392">
                  <c:v>-0.81000600000000134</c:v>
                </c:pt>
                <c:pt idx="7393">
                  <c:v>-0.29000100000000373</c:v>
                </c:pt>
                <c:pt idx="7394">
                  <c:v>-1.5800020000000075</c:v>
                </c:pt>
                <c:pt idx="7395">
                  <c:v>1.2399979999999999</c:v>
                </c:pt>
                <c:pt idx="7396">
                  <c:v>-0.23000399999999388</c:v>
                </c:pt>
                <c:pt idx="7397">
                  <c:v>-0.44000200000000689</c:v>
                </c:pt>
                <c:pt idx="7398">
                  <c:v>0.37999700000000303</c:v>
                </c:pt>
                <c:pt idx="7399">
                  <c:v>0.23999799999999993</c:v>
                </c:pt>
                <c:pt idx="7400">
                  <c:v>1.4300009999999901</c:v>
                </c:pt>
                <c:pt idx="7401">
                  <c:v>1.1800000000000068</c:v>
                </c:pt>
                <c:pt idx="7402">
                  <c:v>-0.4600070000000045</c:v>
                </c:pt>
                <c:pt idx="7403">
                  <c:v>-0.51000299999999754</c:v>
                </c:pt>
                <c:pt idx="7404">
                  <c:v>1.4199980000000068</c:v>
                </c:pt>
                <c:pt idx="7405">
                  <c:v>-1.2300030000000106</c:v>
                </c:pt>
                <c:pt idx="7406">
                  <c:v>0.72000099999999634</c:v>
                </c:pt>
                <c:pt idx="7407">
                  <c:v>0.13000499999999704</c:v>
                </c:pt>
                <c:pt idx="7408">
                  <c:v>-1.2399979999999999</c:v>
                </c:pt>
                <c:pt idx="7409">
                  <c:v>-0.12000299999999697</c:v>
                </c:pt>
                <c:pt idx="7410">
                  <c:v>-0.33000199999999325</c:v>
                </c:pt>
                <c:pt idx="7411">
                  <c:v>0.38999900000000309</c:v>
                </c:pt>
                <c:pt idx="7412">
                  <c:v>-0.8199989999999957</c:v>
                </c:pt>
                <c:pt idx="7413">
                  <c:v>0.20999899999999627</c:v>
                </c:pt>
                <c:pt idx="7414">
                  <c:v>3.9992999999995504E-2</c:v>
                </c:pt>
                <c:pt idx="7415">
                  <c:v>-1.2900010000000037</c:v>
                </c:pt>
                <c:pt idx="7416">
                  <c:v>1.5199970000000036</c:v>
                </c:pt>
                <c:pt idx="7417">
                  <c:v>0.2300029999999964</c:v>
                </c:pt>
                <c:pt idx="7418">
                  <c:v>0.20999999999999375</c:v>
                </c:pt>
                <c:pt idx="7419">
                  <c:v>0.20000499999999022</c:v>
                </c:pt>
                <c:pt idx="7420">
                  <c:v>0.63999900000000309</c:v>
                </c:pt>
                <c:pt idx="7421">
                  <c:v>-0.23999799999999993</c:v>
                </c:pt>
                <c:pt idx="7422">
                  <c:v>0.38999900000000309</c:v>
                </c:pt>
                <c:pt idx="7423">
                  <c:v>0.5699989999999957</c:v>
                </c:pt>
                <c:pt idx="7424">
                  <c:v>0.83000199999999325</c:v>
                </c:pt>
                <c:pt idx="7425">
                  <c:v>-0.72000099999999634</c:v>
                </c:pt>
                <c:pt idx="7426">
                  <c:v>-0.42999999999999261</c:v>
                </c:pt>
                <c:pt idx="7427">
                  <c:v>0.11000099999999691</c:v>
                </c:pt>
                <c:pt idx="7428">
                  <c:v>-0.73999799999999993</c:v>
                </c:pt>
                <c:pt idx="7429">
                  <c:v>0.29000099999998952</c:v>
                </c:pt>
                <c:pt idx="7430">
                  <c:v>8.9995999999999299E-2</c:v>
                </c:pt>
                <c:pt idx="7431">
                  <c:v>0.15999600000000669</c:v>
                </c:pt>
                <c:pt idx="7432">
                  <c:v>0.54000000000000625</c:v>
                </c:pt>
                <c:pt idx="7433">
                  <c:v>-0.16999899999999002</c:v>
                </c:pt>
                <c:pt idx="7434">
                  <c:v>-2.4799959999999999</c:v>
                </c:pt>
                <c:pt idx="7435">
                  <c:v>1.6800000000000068</c:v>
                </c:pt>
                <c:pt idx="7436">
                  <c:v>0.96999300000000233</c:v>
                </c:pt>
                <c:pt idx="7437">
                  <c:v>0.37999700000000303</c:v>
                </c:pt>
                <c:pt idx="7438">
                  <c:v>-0.81000500000000386</c:v>
                </c:pt>
                <c:pt idx="7439">
                  <c:v>0.44000200000000689</c:v>
                </c:pt>
                <c:pt idx="7440">
                  <c:v>-0.18000000000000682</c:v>
                </c:pt>
                <c:pt idx="7441">
                  <c:v>-0.95999899999999627</c:v>
                </c:pt>
                <c:pt idx="7442">
                  <c:v>-1.879997000000003</c:v>
                </c:pt>
                <c:pt idx="7443">
                  <c:v>1.1100009999999969</c:v>
                </c:pt>
                <c:pt idx="7444">
                  <c:v>-0.12999700000000303</c:v>
                </c:pt>
                <c:pt idx="7445">
                  <c:v>-0.79000000000000625</c:v>
                </c:pt>
                <c:pt idx="7446">
                  <c:v>0.75</c:v>
                </c:pt>
                <c:pt idx="7447">
                  <c:v>-1.120002999999997</c:v>
                </c:pt>
                <c:pt idx="7448">
                  <c:v>-0.45999899999999627</c:v>
                </c:pt>
                <c:pt idx="7449">
                  <c:v>-0.5899959999999993</c:v>
                </c:pt>
                <c:pt idx="7450">
                  <c:v>-0.60999999999999943</c:v>
                </c:pt>
                <c:pt idx="7451">
                  <c:v>1.3499989999999968</c:v>
                </c:pt>
                <c:pt idx="7452">
                  <c:v>-0.48999799999999993</c:v>
                </c:pt>
                <c:pt idx="7453">
                  <c:v>0.17999999999999261</c:v>
                </c:pt>
                <c:pt idx="7454">
                  <c:v>-1.08000100000001</c:v>
                </c:pt>
                <c:pt idx="7455">
                  <c:v>2.2099989999999963</c:v>
                </c:pt>
                <c:pt idx="7456">
                  <c:v>-0.12000299999999697</c:v>
                </c:pt>
                <c:pt idx="7457">
                  <c:v>1.1500020000000006</c:v>
                </c:pt>
                <c:pt idx="7458">
                  <c:v>0.66999800000000675</c:v>
                </c:pt>
                <c:pt idx="7459">
                  <c:v>4.9994999999995571E-2</c:v>
                </c:pt>
                <c:pt idx="7460">
                  <c:v>-0.51000200000000007</c:v>
                </c:pt>
                <c:pt idx="7461">
                  <c:v>-0.55999799999999311</c:v>
                </c:pt>
                <c:pt idx="7462">
                  <c:v>-1.2699970000000036</c:v>
                </c:pt>
                <c:pt idx="7463">
                  <c:v>-1.370002999999997</c:v>
                </c:pt>
                <c:pt idx="7464">
                  <c:v>-8.0001999999993245E-2</c:v>
                </c:pt>
                <c:pt idx="7465">
                  <c:v>-0.10999999999999943</c:v>
                </c:pt>
                <c:pt idx="7466">
                  <c:v>0.59000400000000752</c:v>
                </c:pt>
                <c:pt idx="7467">
                  <c:v>0.18000099999999009</c:v>
                </c:pt>
                <c:pt idx="7468">
                  <c:v>-1.1699980000000068</c:v>
                </c:pt>
                <c:pt idx="7469">
                  <c:v>-0.79000100000000373</c:v>
                </c:pt>
                <c:pt idx="7470">
                  <c:v>0.38000499999999704</c:v>
                </c:pt>
                <c:pt idx="7471">
                  <c:v>0.54999600000000726</c:v>
                </c:pt>
                <c:pt idx="7472">
                  <c:v>1.3199999999999932</c:v>
                </c:pt>
                <c:pt idx="7473">
                  <c:v>0.34999899999999684</c:v>
                </c:pt>
                <c:pt idx="7474">
                  <c:v>-0.81999999999999318</c:v>
                </c:pt>
                <c:pt idx="7475">
                  <c:v>-0.59999800000001358</c:v>
                </c:pt>
                <c:pt idx="7476">
                  <c:v>-0.26000200000000007</c:v>
                </c:pt>
                <c:pt idx="7477">
                  <c:v>8.9995999999999299E-2</c:v>
                </c:pt>
                <c:pt idx="7478">
                  <c:v>0.26000200000000007</c:v>
                </c:pt>
                <c:pt idx="7479">
                  <c:v>-0.91999799999999254</c:v>
                </c:pt>
                <c:pt idx="7480">
                  <c:v>0.47000100000001055</c:v>
                </c:pt>
                <c:pt idx="7481">
                  <c:v>0.22000099999999634</c:v>
                </c:pt>
                <c:pt idx="7482">
                  <c:v>-6.9999999999993179E-2</c:v>
                </c:pt>
                <c:pt idx="7483">
                  <c:v>-0.39000000000000057</c:v>
                </c:pt>
                <c:pt idx="7484">
                  <c:v>0.54000000000000625</c:v>
                </c:pt>
                <c:pt idx="7485">
                  <c:v>0.55000300000000379</c:v>
                </c:pt>
                <c:pt idx="7486">
                  <c:v>-8.9995999999999299E-2</c:v>
                </c:pt>
                <c:pt idx="7487">
                  <c:v>0.30999799999999311</c:v>
                </c:pt>
                <c:pt idx="7488">
                  <c:v>0.34999799999999937</c:v>
                </c:pt>
                <c:pt idx="7489">
                  <c:v>-0.95000400000000695</c:v>
                </c:pt>
                <c:pt idx="7490">
                  <c:v>1.119995000000003</c:v>
                </c:pt>
                <c:pt idx="7491">
                  <c:v>0.56999900000000991</c:v>
                </c:pt>
                <c:pt idx="7492">
                  <c:v>0.44999699999999621</c:v>
                </c:pt>
                <c:pt idx="7493">
                  <c:v>-0.69999699999999621</c:v>
                </c:pt>
                <c:pt idx="7494">
                  <c:v>0.33000199999999325</c:v>
                </c:pt>
                <c:pt idx="7495">
                  <c:v>0.69999699999999621</c:v>
                </c:pt>
                <c:pt idx="7496">
                  <c:v>-0.59999799999999937</c:v>
                </c:pt>
                <c:pt idx="7497">
                  <c:v>-0.73999799999999993</c:v>
                </c:pt>
                <c:pt idx="7498">
                  <c:v>0.22999599999999987</c:v>
                </c:pt>
                <c:pt idx="7499">
                  <c:v>0.50999499999998932</c:v>
                </c:pt>
                <c:pt idx="7500">
                  <c:v>0.20999899999999627</c:v>
                </c:pt>
                <c:pt idx="7501">
                  <c:v>-5.9997999999993112E-2</c:v>
                </c:pt>
                <c:pt idx="7502">
                  <c:v>0.91999800000000675</c:v>
                </c:pt>
                <c:pt idx="7503">
                  <c:v>1.25</c:v>
                </c:pt>
                <c:pt idx="7504">
                  <c:v>-0.41999800000000675</c:v>
                </c:pt>
                <c:pt idx="7505">
                  <c:v>1.5699999999999932</c:v>
                </c:pt>
                <c:pt idx="7506">
                  <c:v>0.55000299999998958</c:v>
                </c:pt>
                <c:pt idx="7507">
                  <c:v>-0.66999800000000675</c:v>
                </c:pt>
                <c:pt idx="7508">
                  <c:v>0.80000300000000379</c:v>
                </c:pt>
                <c:pt idx="7509">
                  <c:v>-0.5899959999999993</c:v>
                </c:pt>
                <c:pt idx="7510">
                  <c:v>-1.3700020000000137</c:v>
                </c:pt>
                <c:pt idx="7511">
                  <c:v>2.3100060000000013</c:v>
                </c:pt>
                <c:pt idx="7512">
                  <c:v>6.0005000000003861E-2</c:v>
                </c:pt>
                <c:pt idx="7513">
                  <c:v>0.76000200000000007</c:v>
                </c:pt>
                <c:pt idx="7514">
                  <c:v>0.75999400000000605</c:v>
                </c:pt>
                <c:pt idx="7515">
                  <c:v>0.33000199999999325</c:v>
                </c:pt>
                <c:pt idx="7516">
                  <c:v>-0.6800010000000043</c:v>
                </c:pt>
                <c:pt idx="7517">
                  <c:v>1.4700019999999938</c:v>
                </c:pt>
                <c:pt idx="7518">
                  <c:v>-1</c:v>
                </c:pt>
                <c:pt idx="7519">
                  <c:v>8.9995999999999299E-2</c:v>
                </c:pt>
                <c:pt idx="7520">
                  <c:v>0.33000199999999325</c:v>
                </c:pt>
                <c:pt idx="7521">
                  <c:v>0.70999899999999627</c:v>
                </c:pt>
                <c:pt idx="7522">
                  <c:v>0.77999900000000366</c:v>
                </c:pt>
                <c:pt idx="7523">
                  <c:v>-0.31999999999999318</c:v>
                </c:pt>
                <c:pt idx="7524">
                  <c:v>-0.36999500000000296</c:v>
                </c:pt>
                <c:pt idx="7525">
                  <c:v>-0.29999500000000978</c:v>
                </c:pt>
                <c:pt idx="7526">
                  <c:v>0.84999799999999937</c:v>
                </c:pt>
                <c:pt idx="7527">
                  <c:v>0.36000099999999691</c:v>
                </c:pt>
                <c:pt idx="7528">
                  <c:v>1.9499969999999962</c:v>
                </c:pt>
                <c:pt idx="7529">
                  <c:v>0.80999799999999311</c:v>
                </c:pt>
                <c:pt idx="7530">
                  <c:v>0.4100040000000007</c:v>
                </c:pt>
                <c:pt idx="7531">
                  <c:v>-1.6599959999999925</c:v>
                </c:pt>
                <c:pt idx="7532">
                  <c:v>-3.6600030000000032</c:v>
                </c:pt>
                <c:pt idx="7533">
                  <c:v>-0.14000000000000057</c:v>
                </c:pt>
                <c:pt idx="7534">
                  <c:v>-0.67000600000000077</c:v>
                </c:pt>
                <c:pt idx="7535">
                  <c:v>-0.34999799999999937</c:v>
                </c:pt>
                <c:pt idx="7536">
                  <c:v>-0.70999899999999627</c:v>
                </c:pt>
                <c:pt idx="7537">
                  <c:v>0.42000600000000077</c:v>
                </c:pt>
                <c:pt idx="7538">
                  <c:v>1.3700019999999995</c:v>
                </c:pt>
                <c:pt idx="7539">
                  <c:v>-1.0099940000000061</c:v>
                </c:pt>
                <c:pt idx="7540">
                  <c:v>-1.1500010000000032</c:v>
                </c:pt>
                <c:pt idx="7541">
                  <c:v>0.3399959999999993</c:v>
                </c:pt>
                <c:pt idx="7542">
                  <c:v>0.15000100000000316</c:v>
                </c:pt>
                <c:pt idx="7543">
                  <c:v>-0.87999700000000303</c:v>
                </c:pt>
                <c:pt idx="7544">
                  <c:v>1.2099989999999963</c:v>
                </c:pt>
                <c:pt idx="7545">
                  <c:v>0.12999700000000303</c:v>
                </c:pt>
                <c:pt idx="7546">
                  <c:v>-6.0006000000001336E-2</c:v>
                </c:pt>
                <c:pt idx="7547">
                  <c:v>-0.17999999999999261</c:v>
                </c:pt>
                <c:pt idx="7548">
                  <c:v>-1.6100009999999969</c:v>
                </c:pt>
                <c:pt idx="7549">
                  <c:v>0.37999700000000303</c:v>
                </c:pt>
                <c:pt idx="7550">
                  <c:v>-0.68000000000000682</c:v>
                </c:pt>
                <c:pt idx="7551">
                  <c:v>-0.11999599999998622</c:v>
                </c:pt>
                <c:pt idx="7552">
                  <c:v>0.43000000000000682</c:v>
                </c:pt>
                <c:pt idx="7553">
                  <c:v>1.2099989999999963</c:v>
                </c:pt>
                <c:pt idx="7554">
                  <c:v>0.16999800000000675</c:v>
                </c:pt>
                <c:pt idx="7555">
                  <c:v>0.89999400000000662</c:v>
                </c:pt>
                <c:pt idx="7556">
                  <c:v>0.12000299999999697</c:v>
                </c:pt>
                <c:pt idx="7557">
                  <c:v>-8.0001999999993245E-2</c:v>
                </c:pt>
                <c:pt idx="7558">
                  <c:v>1.3199999999999932</c:v>
                </c:pt>
                <c:pt idx="7559">
                  <c:v>-0.72999599999999987</c:v>
                </c:pt>
                <c:pt idx="7560">
                  <c:v>0.13999900000000309</c:v>
                </c:pt>
                <c:pt idx="7561">
                  <c:v>-1.0002000000000066E-2</c:v>
                </c:pt>
                <c:pt idx="7562">
                  <c:v>1.7700049999999976</c:v>
                </c:pt>
                <c:pt idx="7563">
                  <c:v>0.42999999999999261</c:v>
                </c:pt>
                <c:pt idx="7564">
                  <c:v>0.7300029999999964</c:v>
                </c:pt>
                <c:pt idx="7565">
                  <c:v>0.9100040000000007</c:v>
                </c:pt>
                <c:pt idx="7566">
                  <c:v>0.25</c:v>
                </c:pt>
                <c:pt idx="7567">
                  <c:v>0.18000000000000682</c:v>
                </c:pt>
                <c:pt idx="7568">
                  <c:v>0.89999399999999241</c:v>
                </c:pt>
                <c:pt idx="7569">
                  <c:v>-0.58000199999999325</c:v>
                </c:pt>
                <c:pt idx="7570">
                  <c:v>-2.9800039999999939</c:v>
                </c:pt>
                <c:pt idx="7571">
                  <c:v>-1.9700009999999963</c:v>
                </c:pt>
                <c:pt idx="7572">
                  <c:v>-1.0100020000000001</c:v>
                </c:pt>
                <c:pt idx="7573">
                  <c:v>-1.6800000000000068</c:v>
                </c:pt>
                <c:pt idx="7574">
                  <c:v>0.27999900000000366</c:v>
                </c:pt>
                <c:pt idx="7575">
                  <c:v>9.9997999999999365E-2</c:v>
                </c:pt>
                <c:pt idx="7576">
                  <c:v>-0.7300029999999964</c:v>
                </c:pt>
                <c:pt idx="7577">
                  <c:v>0.27999900000000366</c:v>
                </c:pt>
                <c:pt idx="7578">
                  <c:v>-0.59999799999999937</c:v>
                </c:pt>
                <c:pt idx="7579">
                  <c:v>0.33000199999999325</c:v>
                </c:pt>
                <c:pt idx="7580">
                  <c:v>0.34999899999999684</c:v>
                </c:pt>
                <c:pt idx="7581">
                  <c:v>0.69000300000000436</c:v>
                </c:pt>
                <c:pt idx="7582">
                  <c:v>-1.5800019999999932</c:v>
                </c:pt>
                <c:pt idx="7583">
                  <c:v>0.12000299999999697</c:v>
                </c:pt>
                <c:pt idx="7584">
                  <c:v>1.379997000000003</c:v>
                </c:pt>
                <c:pt idx="7585">
                  <c:v>-0.12999700000000303</c:v>
                </c:pt>
                <c:pt idx="7586">
                  <c:v>0.47999500000000239</c:v>
                </c:pt>
                <c:pt idx="7587">
                  <c:v>0.85000600000000759</c:v>
                </c:pt>
                <c:pt idx="7588">
                  <c:v>0.13999900000000309</c:v>
                </c:pt>
                <c:pt idx="7589">
                  <c:v>1.3399960000000135</c:v>
                </c:pt>
                <c:pt idx="7590">
                  <c:v>-1.5</c:v>
                </c:pt>
                <c:pt idx="7591">
                  <c:v>-0.83000200000000746</c:v>
                </c:pt>
                <c:pt idx="7592">
                  <c:v>0.52000400000000013</c:v>
                </c:pt>
                <c:pt idx="7593">
                  <c:v>0.67999999999999261</c:v>
                </c:pt>
                <c:pt idx="7594">
                  <c:v>0.28000699999999767</c:v>
                </c:pt>
                <c:pt idx="7595">
                  <c:v>0.85999999999999943</c:v>
                </c:pt>
                <c:pt idx="7596">
                  <c:v>0.77999900000000366</c:v>
                </c:pt>
                <c:pt idx="7597">
                  <c:v>-0.98000300000001062</c:v>
                </c:pt>
                <c:pt idx="7598">
                  <c:v>0.40999599999999248</c:v>
                </c:pt>
                <c:pt idx="7599">
                  <c:v>-9.0003999999993312E-2</c:v>
                </c:pt>
                <c:pt idx="7600">
                  <c:v>0.38000499999999704</c:v>
                </c:pt>
                <c:pt idx="7601">
                  <c:v>0.19999699999999621</c:v>
                </c:pt>
                <c:pt idx="7602">
                  <c:v>2.2999949999999956</c:v>
                </c:pt>
                <c:pt idx="7603">
                  <c:v>-1</c:v>
                </c:pt>
                <c:pt idx="7604">
                  <c:v>-0.86999500000000296</c:v>
                </c:pt>
                <c:pt idx="7605">
                  <c:v>0.33000199999999325</c:v>
                </c:pt>
                <c:pt idx="7606">
                  <c:v>-1.9199980000000068</c:v>
                </c:pt>
                <c:pt idx="7607">
                  <c:v>2.4000020000000006</c:v>
                </c:pt>
                <c:pt idx="7608">
                  <c:v>0.70999899999999627</c:v>
                </c:pt>
                <c:pt idx="7609">
                  <c:v>-1.1799999999999926</c:v>
                </c:pt>
                <c:pt idx="7610">
                  <c:v>-0.45999899999999627</c:v>
                </c:pt>
                <c:pt idx="7611">
                  <c:v>0.75</c:v>
                </c:pt>
                <c:pt idx="7612">
                  <c:v>0.68000000000000682</c:v>
                </c:pt>
                <c:pt idx="7613">
                  <c:v>1.2399970000000025</c:v>
                </c:pt>
                <c:pt idx="7614">
                  <c:v>-1.4199980000000068</c:v>
                </c:pt>
                <c:pt idx="7615">
                  <c:v>-1.5</c:v>
                </c:pt>
                <c:pt idx="7616">
                  <c:v>1.0002000000000066E-2</c:v>
                </c:pt>
                <c:pt idx="7617">
                  <c:v>1.3899990000000031</c:v>
                </c:pt>
                <c:pt idx="7618">
                  <c:v>-5.0003000000003794E-2</c:v>
                </c:pt>
                <c:pt idx="7619">
                  <c:v>0.66999800000000675</c:v>
                </c:pt>
                <c:pt idx="7620">
                  <c:v>-8.0002000000007456E-2</c:v>
                </c:pt>
                <c:pt idx="7621">
                  <c:v>0.36999500000000296</c:v>
                </c:pt>
                <c:pt idx="7622">
                  <c:v>0.45999899999999627</c:v>
                </c:pt>
                <c:pt idx="7623">
                  <c:v>-0.45000500000000443</c:v>
                </c:pt>
                <c:pt idx="7624">
                  <c:v>1.0599969999999956</c:v>
                </c:pt>
                <c:pt idx="7625">
                  <c:v>0.87000299999999697</c:v>
                </c:pt>
                <c:pt idx="7626">
                  <c:v>-2.3199999999999932</c:v>
                </c:pt>
                <c:pt idx="7627">
                  <c:v>0.61000099999999691</c:v>
                </c:pt>
                <c:pt idx="7628">
                  <c:v>-0.55999799999999311</c:v>
                </c:pt>
                <c:pt idx="7629">
                  <c:v>0.4800029999999964</c:v>
                </c:pt>
                <c:pt idx="7630">
                  <c:v>1.25</c:v>
                </c:pt>
                <c:pt idx="7631">
                  <c:v>1.2099989999999963</c:v>
                </c:pt>
                <c:pt idx="7632">
                  <c:v>0.12999700000000303</c:v>
                </c:pt>
                <c:pt idx="7633">
                  <c:v>-1.0400000000000063</c:v>
                </c:pt>
                <c:pt idx="7634">
                  <c:v>-8.9995999999999299E-2</c:v>
                </c:pt>
                <c:pt idx="7635">
                  <c:v>-1.8400039999999933</c:v>
                </c:pt>
                <c:pt idx="7636">
                  <c:v>0.81000500000000386</c:v>
                </c:pt>
                <c:pt idx="7637">
                  <c:v>-1.9997000000003595E-2</c:v>
                </c:pt>
                <c:pt idx="7638">
                  <c:v>0.18000000000000682</c:v>
                </c:pt>
                <c:pt idx="7639">
                  <c:v>-4.3100050000000039</c:v>
                </c:pt>
                <c:pt idx="7640">
                  <c:v>-1.5400010000000037</c:v>
                </c:pt>
                <c:pt idx="7641">
                  <c:v>7.9994999999996708E-2</c:v>
                </c:pt>
                <c:pt idx="7642">
                  <c:v>-2.0199969999999894</c:v>
                </c:pt>
                <c:pt idx="7643">
                  <c:v>0.66999799999999254</c:v>
                </c:pt>
                <c:pt idx="7644">
                  <c:v>-1.9996999999989384E-2</c:v>
                </c:pt>
                <c:pt idx="7645">
                  <c:v>-1.1000059999999934</c:v>
                </c:pt>
                <c:pt idx="7646">
                  <c:v>-0.99000500000001068</c:v>
                </c:pt>
                <c:pt idx="7647">
                  <c:v>0.61000099999999691</c:v>
                </c:pt>
                <c:pt idx="7648">
                  <c:v>-1.3799979999999863</c:v>
                </c:pt>
                <c:pt idx="7649">
                  <c:v>1.2799990000000037</c:v>
                </c:pt>
                <c:pt idx="7650">
                  <c:v>2.9000020000000006</c:v>
                </c:pt>
                <c:pt idx="7651">
                  <c:v>9.999899999999684E-2</c:v>
                </c:pt>
                <c:pt idx="7652">
                  <c:v>0.61999500000000296</c:v>
                </c:pt>
                <c:pt idx="7653">
                  <c:v>-0.37000299999999697</c:v>
                </c:pt>
                <c:pt idx="7654">
                  <c:v>-0.31000500000000386</c:v>
                </c:pt>
                <c:pt idx="7655">
                  <c:v>4.0001000000003728E-2</c:v>
                </c:pt>
                <c:pt idx="7656">
                  <c:v>9.999899999999684E-2</c:v>
                </c:pt>
                <c:pt idx="7657">
                  <c:v>-0.27000400000000013</c:v>
                </c:pt>
                <c:pt idx="7658">
                  <c:v>0.51000200000000007</c:v>
                </c:pt>
                <c:pt idx="7659">
                  <c:v>-0.44999699999999621</c:v>
                </c:pt>
                <c:pt idx="7660">
                  <c:v>0.11000099999999691</c:v>
                </c:pt>
                <c:pt idx="7661">
                  <c:v>1.9500049999999902</c:v>
                </c:pt>
                <c:pt idx="7662">
                  <c:v>0.54999499999999557</c:v>
                </c:pt>
                <c:pt idx="7663">
                  <c:v>4.9994999999995571E-2</c:v>
                </c:pt>
                <c:pt idx="7664">
                  <c:v>-2.0004000000000133E-2</c:v>
                </c:pt>
                <c:pt idx="7665">
                  <c:v>0.11000099999999691</c:v>
                </c:pt>
                <c:pt idx="7666">
                  <c:v>4.9995000000009782E-2</c:v>
                </c:pt>
                <c:pt idx="7667">
                  <c:v>0.48000399999999388</c:v>
                </c:pt>
                <c:pt idx="7668">
                  <c:v>0.2699970000000036</c:v>
                </c:pt>
                <c:pt idx="7669">
                  <c:v>-1.2699970000000036</c:v>
                </c:pt>
                <c:pt idx="7670">
                  <c:v>0.51000200000000007</c:v>
                </c:pt>
                <c:pt idx="7671">
                  <c:v>-8.0002000000007456E-2</c:v>
                </c:pt>
                <c:pt idx="7672">
                  <c:v>-2.8300020000000075</c:v>
                </c:pt>
                <c:pt idx="7673">
                  <c:v>0.6600040000000007</c:v>
                </c:pt>
                <c:pt idx="7674">
                  <c:v>0.44999699999999621</c:v>
                </c:pt>
                <c:pt idx="7675">
                  <c:v>-0.75999500000000353</c:v>
                </c:pt>
                <c:pt idx="7676">
                  <c:v>-0.57000000000000739</c:v>
                </c:pt>
                <c:pt idx="7677">
                  <c:v>0.22000099999999634</c:v>
                </c:pt>
                <c:pt idx="7678">
                  <c:v>-0.9100040000000007</c:v>
                </c:pt>
                <c:pt idx="7679">
                  <c:v>-0.68999399999999866</c:v>
                </c:pt>
                <c:pt idx="7680">
                  <c:v>-0.20999899999999627</c:v>
                </c:pt>
                <c:pt idx="7681">
                  <c:v>-1.0599970000000098</c:v>
                </c:pt>
                <c:pt idx="7682">
                  <c:v>0.47000199999999381</c:v>
                </c:pt>
                <c:pt idx="7683">
                  <c:v>-0.43999499999999614</c:v>
                </c:pt>
                <c:pt idx="7684">
                  <c:v>0.44000200000000689</c:v>
                </c:pt>
                <c:pt idx="7685">
                  <c:v>-1.2600020000000001</c:v>
                </c:pt>
                <c:pt idx="7686">
                  <c:v>-2.2700040000000001</c:v>
                </c:pt>
                <c:pt idx="7687">
                  <c:v>0.90999600000000669</c:v>
                </c:pt>
                <c:pt idx="7688">
                  <c:v>-1.2700040000000001</c:v>
                </c:pt>
                <c:pt idx="7689">
                  <c:v>-0.22000199999999381</c:v>
                </c:pt>
                <c:pt idx="7690">
                  <c:v>0.23999799999999993</c:v>
                </c:pt>
                <c:pt idx="7691">
                  <c:v>-5.9997999999993112E-2</c:v>
                </c:pt>
                <c:pt idx="7692">
                  <c:v>1.1599959999999925</c:v>
                </c:pt>
                <c:pt idx="7693">
                  <c:v>0.59999799999999937</c:v>
                </c:pt>
                <c:pt idx="7694">
                  <c:v>1.2300030000000106</c:v>
                </c:pt>
                <c:pt idx="7695">
                  <c:v>0.54999599999999305</c:v>
                </c:pt>
                <c:pt idx="7696">
                  <c:v>0.77999900000000366</c:v>
                </c:pt>
                <c:pt idx="7697">
                  <c:v>-0.86999500000000296</c:v>
                </c:pt>
                <c:pt idx="7698">
                  <c:v>1.7399979999999999</c:v>
                </c:pt>
                <c:pt idx="7699">
                  <c:v>0.40999600000000669</c:v>
                </c:pt>
                <c:pt idx="7700">
                  <c:v>0.15999599999999248</c:v>
                </c:pt>
                <c:pt idx="7701">
                  <c:v>0.22000199999999381</c:v>
                </c:pt>
                <c:pt idx="7702">
                  <c:v>-0.25</c:v>
                </c:pt>
                <c:pt idx="7703">
                  <c:v>1.1399990000000031</c:v>
                </c:pt>
                <c:pt idx="7704">
                  <c:v>-0.31999999999999318</c:v>
                </c:pt>
                <c:pt idx="7705">
                  <c:v>0.65000100000000316</c:v>
                </c:pt>
                <c:pt idx="7706">
                  <c:v>-1.2099990000000105</c:v>
                </c:pt>
                <c:pt idx="7707">
                  <c:v>-1.7400059999999939</c:v>
                </c:pt>
                <c:pt idx="7708">
                  <c:v>-0.82000000000000739</c:v>
                </c:pt>
                <c:pt idx="7709">
                  <c:v>0.80999799999999311</c:v>
                </c:pt>
                <c:pt idx="7710">
                  <c:v>2.1100009999999969</c:v>
                </c:pt>
                <c:pt idx="7711">
                  <c:v>-0.75</c:v>
                </c:pt>
                <c:pt idx="7712">
                  <c:v>-0.20000500000000443</c:v>
                </c:pt>
                <c:pt idx="7713">
                  <c:v>0.38999900000000309</c:v>
                </c:pt>
                <c:pt idx="7714">
                  <c:v>0.98999799999999993</c:v>
                </c:pt>
                <c:pt idx="7715">
                  <c:v>2.1600040000000007</c:v>
                </c:pt>
                <c:pt idx="7716">
                  <c:v>1.4899979999999999</c:v>
                </c:pt>
                <c:pt idx="7717">
                  <c:v>0.66999800000000675</c:v>
                </c:pt>
                <c:pt idx="7718">
                  <c:v>1.6699980000000068</c:v>
                </c:pt>
                <c:pt idx="7719">
                  <c:v>1.2299959999999999</c:v>
                </c:pt>
                <c:pt idx="7720">
                  <c:v>0.45000400000000695</c:v>
                </c:pt>
                <c:pt idx="7721">
                  <c:v>-0.84999799999999937</c:v>
                </c:pt>
                <c:pt idx="7722">
                  <c:v>0.55000300000000379</c:v>
                </c:pt>
                <c:pt idx="7723">
                  <c:v>-0.59000400000000752</c:v>
                </c:pt>
                <c:pt idx="7724">
                  <c:v>-0.83000200000000746</c:v>
                </c:pt>
                <c:pt idx="7725">
                  <c:v>0.81999999999999318</c:v>
                </c:pt>
                <c:pt idx="7726">
                  <c:v>1</c:v>
                </c:pt>
                <c:pt idx="7727">
                  <c:v>-1.370002999999997</c:v>
                </c:pt>
                <c:pt idx="7728">
                  <c:v>-0.84000399999999331</c:v>
                </c:pt>
                <c:pt idx="7729">
                  <c:v>-7.9993999999999232E-2</c:v>
                </c:pt>
                <c:pt idx="7730">
                  <c:v>8.9996999999996774E-2</c:v>
                </c:pt>
                <c:pt idx="7731">
                  <c:v>-1.4299999999999926</c:v>
                </c:pt>
                <c:pt idx="7732">
                  <c:v>-1.2399979999999999</c:v>
                </c:pt>
                <c:pt idx="7733">
                  <c:v>-1.0700000000000074</c:v>
                </c:pt>
                <c:pt idx="7734">
                  <c:v>0.29000100000000373</c:v>
                </c:pt>
                <c:pt idx="7735">
                  <c:v>1.6699979999999925</c:v>
                </c:pt>
                <c:pt idx="7736">
                  <c:v>0.22000099999999634</c:v>
                </c:pt>
                <c:pt idx="7737">
                  <c:v>-0.27000499999999761</c:v>
                </c:pt>
                <c:pt idx="7738">
                  <c:v>1.0799939999999992</c:v>
                </c:pt>
                <c:pt idx="7739">
                  <c:v>-8.0002000000007456E-2</c:v>
                </c:pt>
                <c:pt idx="7740">
                  <c:v>0</c:v>
                </c:pt>
                <c:pt idx="7741">
                  <c:v>0.5899959999999993</c:v>
                </c:pt>
                <c:pt idx="7742">
                  <c:v>0.20000400000000695</c:v>
                </c:pt>
                <c:pt idx="7743">
                  <c:v>-0.27000400000000013</c:v>
                </c:pt>
                <c:pt idx="7744">
                  <c:v>0.34999799999999937</c:v>
                </c:pt>
                <c:pt idx="7745">
                  <c:v>-2.629997000000003</c:v>
                </c:pt>
                <c:pt idx="7746">
                  <c:v>1.7399979999999999</c:v>
                </c:pt>
                <c:pt idx="7747">
                  <c:v>-0.68000000000000682</c:v>
                </c:pt>
                <c:pt idx="7748">
                  <c:v>-0.85999300000000289</c:v>
                </c:pt>
                <c:pt idx="7749">
                  <c:v>7.9993999999999232E-2</c:v>
                </c:pt>
                <c:pt idx="7750">
                  <c:v>-0.12999700000000303</c:v>
                </c:pt>
                <c:pt idx="7751">
                  <c:v>1.0002000000000066E-2</c:v>
                </c:pt>
                <c:pt idx="7752">
                  <c:v>-0.2199939999999998</c:v>
                </c:pt>
                <c:pt idx="7753">
                  <c:v>0.72999599999999987</c:v>
                </c:pt>
                <c:pt idx="7754">
                  <c:v>-0.23999700000000246</c:v>
                </c:pt>
                <c:pt idx="7755">
                  <c:v>0.38000499999999704</c:v>
                </c:pt>
                <c:pt idx="7756">
                  <c:v>-0.10000600000000759</c:v>
                </c:pt>
                <c:pt idx="7757">
                  <c:v>-9.999899999999684E-2</c:v>
                </c:pt>
                <c:pt idx="7758">
                  <c:v>1.5</c:v>
                </c:pt>
                <c:pt idx="7759">
                  <c:v>-0.13999900000000309</c:v>
                </c:pt>
                <c:pt idx="7760">
                  <c:v>0.33000199999999325</c:v>
                </c:pt>
                <c:pt idx="7761">
                  <c:v>1.1500020000000006</c:v>
                </c:pt>
                <c:pt idx="7762">
                  <c:v>-0.59999899999999684</c:v>
                </c:pt>
                <c:pt idx="7763">
                  <c:v>0.29000100000000373</c:v>
                </c:pt>
                <c:pt idx="7764">
                  <c:v>0.59999799999999937</c:v>
                </c:pt>
                <c:pt idx="7765">
                  <c:v>-0.76000200000000007</c:v>
                </c:pt>
                <c:pt idx="7766">
                  <c:v>0.93999399999999866</c:v>
                </c:pt>
                <c:pt idx="7767">
                  <c:v>0.47000100000001055</c:v>
                </c:pt>
                <c:pt idx="7768">
                  <c:v>-1.0299989999999895</c:v>
                </c:pt>
                <c:pt idx="7769">
                  <c:v>-0.18000099999999009</c:v>
                </c:pt>
                <c:pt idx="7770">
                  <c:v>-0.44000200000000689</c:v>
                </c:pt>
                <c:pt idx="7771">
                  <c:v>-1.9300000000000068</c:v>
                </c:pt>
                <c:pt idx="7772">
                  <c:v>1.7099989999999963</c:v>
                </c:pt>
                <c:pt idx="7773">
                  <c:v>-0.22000199999999381</c:v>
                </c:pt>
                <c:pt idx="7774">
                  <c:v>-1.0100020000000001</c:v>
                </c:pt>
                <c:pt idx="7775">
                  <c:v>-0.41999799999999254</c:v>
                </c:pt>
                <c:pt idx="7776">
                  <c:v>-2.1399990000000031</c:v>
                </c:pt>
                <c:pt idx="7777">
                  <c:v>-4.9300010000000043</c:v>
                </c:pt>
                <c:pt idx="7778">
                  <c:v>-1.0500030000000038</c:v>
                </c:pt>
                <c:pt idx="7779">
                  <c:v>-0.52000400000000013</c:v>
                </c:pt>
                <c:pt idx="7780">
                  <c:v>1.5</c:v>
                </c:pt>
                <c:pt idx="7781">
                  <c:v>0.12000299999999697</c:v>
                </c:pt>
                <c:pt idx="7782">
                  <c:v>-1.8200000000000074</c:v>
                </c:pt>
                <c:pt idx="7783">
                  <c:v>-0.98999799999999993</c:v>
                </c:pt>
                <c:pt idx="7784">
                  <c:v>-0.25</c:v>
                </c:pt>
                <c:pt idx="7785">
                  <c:v>1.2900010000000037</c:v>
                </c:pt>
                <c:pt idx="7786">
                  <c:v>-1.2200010000000105</c:v>
                </c:pt>
                <c:pt idx="7787">
                  <c:v>0.13999900000000309</c:v>
                </c:pt>
                <c:pt idx="7788">
                  <c:v>0.81000600000000134</c:v>
                </c:pt>
                <c:pt idx="7789">
                  <c:v>1.75</c:v>
                </c:pt>
                <c:pt idx="7790">
                  <c:v>-0.44999699999999621</c:v>
                </c:pt>
                <c:pt idx="7791">
                  <c:v>-0.30000300000000379</c:v>
                </c:pt>
                <c:pt idx="7792">
                  <c:v>-2.0200049999999976</c:v>
                </c:pt>
                <c:pt idx="7793">
                  <c:v>-0.27000400000000013</c:v>
                </c:pt>
                <c:pt idx="7794">
                  <c:v>-0.38000499999999704</c:v>
                </c:pt>
                <c:pt idx="7795">
                  <c:v>0.10999999999999943</c:v>
                </c:pt>
                <c:pt idx="7796">
                  <c:v>1.379997000000003</c:v>
                </c:pt>
                <c:pt idx="7797">
                  <c:v>0.84000399999999331</c:v>
                </c:pt>
                <c:pt idx="7798">
                  <c:v>-1.4100040000000007</c:v>
                </c:pt>
                <c:pt idx="7799">
                  <c:v>-0.44999699999999621</c:v>
                </c:pt>
                <c:pt idx="7800">
                  <c:v>0.68000000000000682</c:v>
                </c:pt>
                <c:pt idx="7801">
                  <c:v>0.87999700000000303</c:v>
                </c:pt>
                <c:pt idx="7802">
                  <c:v>-0.32000000000000739</c:v>
                </c:pt>
                <c:pt idx="7803">
                  <c:v>0.80999800000000732</c:v>
                </c:pt>
                <c:pt idx="7804">
                  <c:v>-6.9999999999993179E-2</c:v>
                </c:pt>
                <c:pt idx="7805">
                  <c:v>0.57999399999999923</c:v>
                </c:pt>
                <c:pt idx="7806">
                  <c:v>1.9997000000003595E-2</c:v>
                </c:pt>
                <c:pt idx="7807">
                  <c:v>1.4200060000000008</c:v>
                </c:pt>
                <c:pt idx="7808">
                  <c:v>0.45000500000000443</c:v>
                </c:pt>
                <c:pt idx="7809">
                  <c:v>-0.80999700000000985</c:v>
                </c:pt>
                <c:pt idx="7810">
                  <c:v>-0.55999800000000732</c:v>
                </c:pt>
                <c:pt idx="7811">
                  <c:v>2.3900000000000006</c:v>
                </c:pt>
                <c:pt idx="7812">
                  <c:v>0.40999600000000669</c:v>
                </c:pt>
                <c:pt idx="7813">
                  <c:v>0.4699939999999998</c:v>
                </c:pt>
                <c:pt idx="7814">
                  <c:v>0.40000199999998642</c:v>
                </c:pt>
                <c:pt idx="7815">
                  <c:v>0.9800029999999964</c:v>
                </c:pt>
                <c:pt idx="7816">
                  <c:v>-0.77999900000000366</c:v>
                </c:pt>
                <c:pt idx="7817">
                  <c:v>0.73000300000001062</c:v>
                </c:pt>
                <c:pt idx="7818">
                  <c:v>-0.1799919999999986</c:v>
                </c:pt>
                <c:pt idx="7819">
                  <c:v>1.5199960000000061</c:v>
                </c:pt>
                <c:pt idx="7820">
                  <c:v>-0.91000300000000323</c:v>
                </c:pt>
                <c:pt idx="7821">
                  <c:v>-0.27999900000000366</c:v>
                </c:pt>
                <c:pt idx="7822">
                  <c:v>-0.55000400000000127</c:v>
                </c:pt>
                <c:pt idx="7823">
                  <c:v>0.18999399999999866</c:v>
                </c:pt>
                <c:pt idx="7824">
                  <c:v>2.9998999999989451E-2</c:v>
                </c:pt>
                <c:pt idx="7825">
                  <c:v>0.36000099999999691</c:v>
                </c:pt>
                <c:pt idx="7826">
                  <c:v>-0.77999900000000366</c:v>
                </c:pt>
                <c:pt idx="7827">
                  <c:v>1.0199970000000036</c:v>
                </c:pt>
                <c:pt idx="7828">
                  <c:v>-1.1000060000000076</c:v>
                </c:pt>
                <c:pt idx="7829">
                  <c:v>-0.34999899999999684</c:v>
                </c:pt>
                <c:pt idx="7830">
                  <c:v>-1.4800029999999964</c:v>
                </c:pt>
                <c:pt idx="7831">
                  <c:v>-5.0003000000003794E-2</c:v>
                </c:pt>
                <c:pt idx="7832">
                  <c:v>0.29000099999998952</c:v>
                </c:pt>
                <c:pt idx="7833">
                  <c:v>0.11000099999999691</c:v>
                </c:pt>
                <c:pt idx="7834">
                  <c:v>-0.25</c:v>
                </c:pt>
                <c:pt idx="7835">
                  <c:v>0.13999900000000309</c:v>
                </c:pt>
                <c:pt idx="7836">
                  <c:v>0.91000300000000323</c:v>
                </c:pt>
                <c:pt idx="7837">
                  <c:v>0.18000000000000682</c:v>
                </c:pt>
                <c:pt idx="7838">
                  <c:v>0.84999899999999684</c:v>
                </c:pt>
                <c:pt idx="7839">
                  <c:v>-0.97000099999999634</c:v>
                </c:pt>
                <c:pt idx="7840">
                  <c:v>-0.10999999999999943</c:v>
                </c:pt>
                <c:pt idx="7841">
                  <c:v>-1.9100040000000007</c:v>
                </c:pt>
                <c:pt idx="7842">
                  <c:v>0.54000099999998952</c:v>
                </c:pt>
                <c:pt idx="7843">
                  <c:v>-0.23999799999999993</c:v>
                </c:pt>
                <c:pt idx="7844">
                  <c:v>0.27999900000000366</c:v>
                </c:pt>
                <c:pt idx="7845">
                  <c:v>0.94000200000000689</c:v>
                </c:pt>
                <c:pt idx="7846">
                  <c:v>-1.1699980000000068</c:v>
                </c:pt>
                <c:pt idx="7847">
                  <c:v>0.20999999999999375</c:v>
                </c:pt>
                <c:pt idx="7848">
                  <c:v>-0.32000000000000739</c:v>
                </c:pt>
                <c:pt idx="7849">
                  <c:v>0.4100040000000007</c:v>
                </c:pt>
                <c:pt idx="7850">
                  <c:v>0.58000200000000746</c:v>
                </c:pt>
                <c:pt idx="7851">
                  <c:v>-0.83000200000000746</c:v>
                </c:pt>
                <c:pt idx="7852">
                  <c:v>-0.8799980000000005</c:v>
                </c:pt>
                <c:pt idx="7853">
                  <c:v>1.0100029999999975</c:v>
                </c:pt>
                <c:pt idx="7854">
                  <c:v>-0.51000200000000007</c:v>
                </c:pt>
                <c:pt idx="7855">
                  <c:v>4.0001000000003728E-2</c:v>
                </c:pt>
                <c:pt idx="7856">
                  <c:v>-0.70999899999999627</c:v>
                </c:pt>
                <c:pt idx="7857">
                  <c:v>-2.5200040000000001</c:v>
                </c:pt>
                <c:pt idx="7858">
                  <c:v>-0.54000100000000373</c:v>
                </c:pt>
                <c:pt idx="7859">
                  <c:v>2.7900010000000037</c:v>
                </c:pt>
                <c:pt idx="7860">
                  <c:v>1.3000030000000038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F-7C4D-8640-E05DC5FA9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114752"/>
        <c:axId val="1"/>
      </c:lineChart>
      <c:dateAx>
        <c:axId val="1305114752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low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1147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Volume of trade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'CBA.AX (5)'!$Q$1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'CBA.AX (5)'!$P$2:$P$7862</c:f>
              <c:numCache>
                <c:formatCode>m/d/yy</c:formatCode>
                <c:ptCount val="7861"/>
                <c:pt idx="0">
                  <c:v>33512</c:v>
                </c:pt>
                <c:pt idx="1">
                  <c:v>33513</c:v>
                </c:pt>
                <c:pt idx="2">
                  <c:v>33514</c:v>
                </c:pt>
                <c:pt idx="3">
                  <c:v>33515</c:v>
                </c:pt>
                <c:pt idx="4">
                  <c:v>33518</c:v>
                </c:pt>
                <c:pt idx="5">
                  <c:v>33519</c:v>
                </c:pt>
                <c:pt idx="6">
                  <c:v>33520</c:v>
                </c:pt>
                <c:pt idx="7">
                  <c:v>33521</c:v>
                </c:pt>
                <c:pt idx="8">
                  <c:v>33522</c:v>
                </c:pt>
                <c:pt idx="9">
                  <c:v>33525</c:v>
                </c:pt>
                <c:pt idx="10">
                  <c:v>33526</c:v>
                </c:pt>
                <c:pt idx="11">
                  <c:v>33527</c:v>
                </c:pt>
                <c:pt idx="12">
                  <c:v>33528</c:v>
                </c:pt>
                <c:pt idx="13">
                  <c:v>33529</c:v>
                </c:pt>
                <c:pt idx="14">
                  <c:v>33532</c:v>
                </c:pt>
                <c:pt idx="15">
                  <c:v>33533</c:v>
                </c:pt>
                <c:pt idx="16">
                  <c:v>33534</c:v>
                </c:pt>
                <c:pt idx="17">
                  <c:v>33535</c:v>
                </c:pt>
                <c:pt idx="18">
                  <c:v>33536</c:v>
                </c:pt>
                <c:pt idx="19">
                  <c:v>33539</c:v>
                </c:pt>
                <c:pt idx="20">
                  <c:v>33540</c:v>
                </c:pt>
                <c:pt idx="21">
                  <c:v>33541</c:v>
                </c:pt>
                <c:pt idx="22">
                  <c:v>33543</c:v>
                </c:pt>
                <c:pt idx="23">
                  <c:v>33546</c:v>
                </c:pt>
                <c:pt idx="24">
                  <c:v>33547</c:v>
                </c:pt>
                <c:pt idx="25">
                  <c:v>33548</c:v>
                </c:pt>
                <c:pt idx="26">
                  <c:v>33549</c:v>
                </c:pt>
                <c:pt idx="27">
                  <c:v>33550</c:v>
                </c:pt>
                <c:pt idx="28">
                  <c:v>33553</c:v>
                </c:pt>
                <c:pt idx="29">
                  <c:v>33554</c:v>
                </c:pt>
                <c:pt idx="30">
                  <c:v>33555</c:v>
                </c:pt>
                <c:pt idx="31">
                  <c:v>33556</c:v>
                </c:pt>
                <c:pt idx="32">
                  <c:v>33557</c:v>
                </c:pt>
                <c:pt idx="33">
                  <c:v>33560</c:v>
                </c:pt>
                <c:pt idx="34">
                  <c:v>33561</c:v>
                </c:pt>
                <c:pt idx="35">
                  <c:v>33562</c:v>
                </c:pt>
                <c:pt idx="36">
                  <c:v>33563</c:v>
                </c:pt>
                <c:pt idx="37">
                  <c:v>33564</c:v>
                </c:pt>
                <c:pt idx="38">
                  <c:v>33567</c:v>
                </c:pt>
                <c:pt idx="39">
                  <c:v>33568</c:v>
                </c:pt>
                <c:pt idx="40">
                  <c:v>33569</c:v>
                </c:pt>
                <c:pt idx="41">
                  <c:v>33570</c:v>
                </c:pt>
                <c:pt idx="42">
                  <c:v>33574</c:v>
                </c:pt>
                <c:pt idx="43">
                  <c:v>33575</c:v>
                </c:pt>
                <c:pt idx="44">
                  <c:v>33576</c:v>
                </c:pt>
                <c:pt idx="45">
                  <c:v>33577</c:v>
                </c:pt>
                <c:pt idx="46">
                  <c:v>33578</c:v>
                </c:pt>
                <c:pt idx="47">
                  <c:v>33581</c:v>
                </c:pt>
                <c:pt idx="48">
                  <c:v>33582</c:v>
                </c:pt>
                <c:pt idx="49">
                  <c:v>33583</c:v>
                </c:pt>
                <c:pt idx="50">
                  <c:v>33584</c:v>
                </c:pt>
                <c:pt idx="51">
                  <c:v>33585</c:v>
                </c:pt>
                <c:pt idx="52">
                  <c:v>33588</c:v>
                </c:pt>
                <c:pt idx="53">
                  <c:v>33589</c:v>
                </c:pt>
                <c:pt idx="54">
                  <c:v>33590</c:v>
                </c:pt>
                <c:pt idx="55">
                  <c:v>33591</c:v>
                </c:pt>
                <c:pt idx="56">
                  <c:v>33592</c:v>
                </c:pt>
                <c:pt idx="57">
                  <c:v>33595</c:v>
                </c:pt>
                <c:pt idx="58">
                  <c:v>33596</c:v>
                </c:pt>
                <c:pt idx="59">
                  <c:v>33597</c:v>
                </c:pt>
                <c:pt idx="60">
                  <c:v>33598</c:v>
                </c:pt>
                <c:pt idx="61">
                  <c:v>33599</c:v>
                </c:pt>
                <c:pt idx="62">
                  <c:v>33602</c:v>
                </c:pt>
                <c:pt idx="63">
                  <c:v>33604</c:v>
                </c:pt>
                <c:pt idx="64">
                  <c:v>33605</c:v>
                </c:pt>
                <c:pt idx="65">
                  <c:v>33606</c:v>
                </c:pt>
                <c:pt idx="66">
                  <c:v>33609</c:v>
                </c:pt>
                <c:pt idx="67">
                  <c:v>33610</c:v>
                </c:pt>
                <c:pt idx="68">
                  <c:v>33611</c:v>
                </c:pt>
                <c:pt idx="69">
                  <c:v>33612</c:v>
                </c:pt>
                <c:pt idx="70">
                  <c:v>33613</c:v>
                </c:pt>
                <c:pt idx="71">
                  <c:v>33616</c:v>
                </c:pt>
                <c:pt idx="72">
                  <c:v>33617</c:v>
                </c:pt>
                <c:pt idx="73">
                  <c:v>33618</c:v>
                </c:pt>
                <c:pt idx="74">
                  <c:v>33619</c:v>
                </c:pt>
                <c:pt idx="75">
                  <c:v>33620</c:v>
                </c:pt>
                <c:pt idx="76">
                  <c:v>33623</c:v>
                </c:pt>
                <c:pt idx="77">
                  <c:v>33624</c:v>
                </c:pt>
                <c:pt idx="78">
                  <c:v>33625</c:v>
                </c:pt>
                <c:pt idx="79">
                  <c:v>33626</c:v>
                </c:pt>
                <c:pt idx="80">
                  <c:v>33627</c:v>
                </c:pt>
                <c:pt idx="81">
                  <c:v>33630</c:v>
                </c:pt>
                <c:pt idx="82">
                  <c:v>33631</c:v>
                </c:pt>
                <c:pt idx="83">
                  <c:v>33632</c:v>
                </c:pt>
                <c:pt idx="84">
                  <c:v>33633</c:v>
                </c:pt>
                <c:pt idx="85">
                  <c:v>33637</c:v>
                </c:pt>
                <c:pt idx="86">
                  <c:v>33638</c:v>
                </c:pt>
                <c:pt idx="87">
                  <c:v>33639</c:v>
                </c:pt>
                <c:pt idx="88">
                  <c:v>33640</c:v>
                </c:pt>
                <c:pt idx="89">
                  <c:v>33641</c:v>
                </c:pt>
                <c:pt idx="90">
                  <c:v>33644</c:v>
                </c:pt>
                <c:pt idx="91">
                  <c:v>33645</c:v>
                </c:pt>
                <c:pt idx="92">
                  <c:v>33646</c:v>
                </c:pt>
                <c:pt idx="93">
                  <c:v>33647</c:v>
                </c:pt>
                <c:pt idx="94">
                  <c:v>33648</c:v>
                </c:pt>
                <c:pt idx="95">
                  <c:v>33651</c:v>
                </c:pt>
                <c:pt idx="96">
                  <c:v>33652</c:v>
                </c:pt>
                <c:pt idx="97">
                  <c:v>33653</c:v>
                </c:pt>
                <c:pt idx="98">
                  <c:v>33654</c:v>
                </c:pt>
                <c:pt idx="99">
                  <c:v>33655</c:v>
                </c:pt>
                <c:pt idx="100">
                  <c:v>33658</c:v>
                </c:pt>
                <c:pt idx="101">
                  <c:v>33659</c:v>
                </c:pt>
                <c:pt idx="102">
                  <c:v>33660</c:v>
                </c:pt>
                <c:pt idx="103">
                  <c:v>33661</c:v>
                </c:pt>
                <c:pt idx="104">
                  <c:v>33665</c:v>
                </c:pt>
                <c:pt idx="105">
                  <c:v>33666</c:v>
                </c:pt>
                <c:pt idx="106">
                  <c:v>33667</c:v>
                </c:pt>
                <c:pt idx="107">
                  <c:v>33668</c:v>
                </c:pt>
                <c:pt idx="108">
                  <c:v>33669</c:v>
                </c:pt>
                <c:pt idx="109">
                  <c:v>33672</c:v>
                </c:pt>
                <c:pt idx="110">
                  <c:v>33673</c:v>
                </c:pt>
                <c:pt idx="111">
                  <c:v>33674</c:v>
                </c:pt>
                <c:pt idx="112">
                  <c:v>33675</c:v>
                </c:pt>
                <c:pt idx="113">
                  <c:v>33676</c:v>
                </c:pt>
                <c:pt idx="114">
                  <c:v>33679</c:v>
                </c:pt>
                <c:pt idx="115">
                  <c:v>33680</c:v>
                </c:pt>
                <c:pt idx="116">
                  <c:v>33681</c:v>
                </c:pt>
                <c:pt idx="117">
                  <c:v>33682</c:v>
                </c:pt>
                <c:pt idx="118">
                  <c:v>33683</c:v>
                </c:pt>
                <c:pt idx="119">
                  <c:v>33686</c:v>
                </c:pt>
                <c:pt idx="120">
                  <c:v>33687</c:v>
                </c:pt>
                <c:pt idx="121">
                  <c:v>33688</c:v>
                </c:pt>
                <c:pt idx="122">
                  <c:v>33689</c:v>
                </c:pt>
                <c:pt idx="123">
                  <c:v>33690</c:v>
                </c:pt>
                <c:pt idx="124">
                  <c:v>33693</c:v>
                </c:pt>
                <c:pt idx="125">
                  <c:v>33695</c:v>
                </c:pt>
                <c:pt idx="126">
                  <c:v>33696</c:v>
                </c:pt>
                <c:pt idx="127">
                  <c:v>33697</c:v>
                </c:pt>
                <c:pt idx="128">
                  <c:v>33700</c:v>
                </c:pt>
                <c:pt idx="129">
                  <c:v>33701</c:v>
                </c:pt>
                <c:pt idx="130">
                  <c:v>33702</c:v>
                </c:pt>
                <c:pt idx="131">
                  <c:v>33703</c:v>
                </c:pt>
                <c:pt idx="132">
                  <c:v>33704</c:v>
                </c:pt>
                <c:pt idx="133">
                  <c:v>33707</c:v>
                </c:pt>
                <c:pt idx="134">
                  <c:v>33708</c:v>
                </c:pt>
                <c:pt idx="135">
                  <c:v>33709</c:v>
                </c:pt>
                <c:pt idx="136">
                  <c:v>33710</c:v>
                </c:pt>
                <c:pt idx="137">
                  <c:v>33711</c:v>
                </c:pt>
                <c:pt idx="138">
                  <c:v>33714</c:v>
                </c:pt>
                <c:pt idx="139">
                  <c:v>33715</c:v>
                </c:pt>
                <c:pt idx="140">
                  <c:v>33716</c:v>
                </c:pt>
                <c:pt idx="141">
                  <c:v>33717</c:v>
                </c:pt>
                <c:pt idx="142">
                  <c:v>33718</c:v>
                </c:pt>
                <c:pt idx="143">
                  <c:v>33721</c:v>
                </c:pt>
                <c:pt idx="144">
                  <c:v>33722</c:v>
                </c:pt>
                <c:pt idx="145">
                  <c:v>33723</c:v>
                </c:pt>
                <c:pt idx="146">
                  <c:v>33725</c:v>
                </c:pt>
                <c:pt idx="147">
                  <c:v>33728</c:v>
                </c:pt>
                <c:pt idx="148">
                  <c:v>33729</c:v>
                </c:pt>
                <c:pt idx="149">
                  <c:v>33730</c:v>
                </c:pt>
                <c:pt idx="150">
                  <c:v>33731</c:v>
                </c:pt>
                <c:pt idx="151">
                  <c:v>33732</c:v>
                </c:pt>
                <c:pt idx="152">
                  <c:v>33735</c:v>
                </c:pt>
                <c:pt idx="153">
                  <c:v>33736</c:v>
                </c:pt>
                <c:pt idx="154">
                  <c:v>33737</c:v>
                </c:pt>
                <c:pt idx="155">
                  <c:v>33738</c:v>
                </c:pt>
                <c:pt idx="156">
                  <c:v>33739</c:v>
                </c:pt>
                <c:pt idx="157">
                  <c:v>33742</c:v>
                </c:pt>
                <c:pt idx="158">
                  <c:v>33743</c:v>
                </c:pt>
                <c:pt idx="159">
                  <c:v>33744</c:v>
                </c:pt>
                <c:pt idx="160">
                  <c:v>33745</c:v>
                </c:pt>
                <c:pt idx="161">
                  <c:v>33746</c:v>
                </c:pt>
                <c:pt idx="162">
                  <c:v>33749</c:v>
                </c:pt>
                <c:pt idx="163">
                  <c:v>33750</c:v>
                </c:pt>
                <c:pt idx="164">
                  <c:v>33751</c:v>
                </c:pt>
                <c:pt idx="165">
                  <c:v>33752</c:v>
                </c:pt>
                <c:pt idx="166">
                  <c:v>33756</c:v>
                </c:pt>
                <c:pt idx="167">
                  <c:v>33757</c:v>
                </c:pt>
                <c:pt idx="168">
                  <c:v>33758</c:v>
                </c:pt>
                <c:pt idx="169">
                  <c:v>33759</c:v>
                </c:pt>
                <c:pt idx="170">
                  <c:v>33760</c:v>
                </c:pt>
                <c:pt idx="171">
                  <c:v>33763</c:v>
                </c:pt>
                <c:pt idx="172">
                  <c:v>33764</c:v>
                </c:pt>
                <c:pt idx="173">
                  <c:v>33765</c:v>
                </c:pt>
                <c:pt idx="174">
                  <c:v>33766</c:v>
                </c:pt>
                <c:pt idx="175">
                  <c:v>33767</c:v>
                </c:pt>
                <c:pt idx="176">
                  <c:v>33770</c:v>
                </c:pt>
                <c:pt idx="177">
                  <c:v>33771</c:v>
                </c:pt>
                <c:pt idx="178">
                  <c:v>33772</c:v>
                </c:pt>
                <c:pt idx="179">
                  <c:v>33773</c:v>
                </c:pt>
                <c:pt idx="180">
                  <c:v>33774</c:v>
                </c:pt>
                <c:pt idx="181">
                  <c:v>33777</c:v>
                </c:pt>
                <c:pt idx="182">
                  <c:v>33778</c:v>
                </c:pt>
                <c:pt idx="183">
                  <c:v>33779</c:v>
                </c:pt>
                <c:pt idx="184">
                  <c:v>33780</c:v>
                </c:pt>
                <c:pt idx="185">
                  <c:v>33781</c:v>
                </c:pt>
                <c:pt idx="186">
                  <c:v>33784</c:v>
                </c:pt>
                <c:pt idx="187">
                  <c:v>33786</c:v>
                </c:pt>
                <c:pt idx="188">
                  <c:v>33787</c:v>
                </c:pt>
                <c:pt idx="189">
                  <c:v>33788</c:v>
                </c:pt>
                <c:pt idx="190">
                  <c:v>33791</c:v>
                </c:pt>
                <c:pt idx="191">
                  <c:v>33792</c:v>
                </c:pt>
                <c:pt idx="192">
                  <c:v>33793</c:v>
                </c:pt>
                <c:pt idx="193">
                  <c:v>33794</c:v>
                </c:pt>
                <c:pt idx="194">
                  <c:v>33795</c:v>
                </c:pt>
                <c:pt idx="195">
                  <c:v>33798</c:v>
                </c:pt>
                <c:pt idx="196">
                  <c:v>33799</c:v>
                </c:pt>
                <c:pt idx="197">
                  <c:v>33800</c:v>
                </c:pt>
                <c:pt idx="198">
                  <c:v>33801</c:v>
                </c:pt>
                <c:pt idx="199">
                  <c:v>33802</c:v>
                </c:pt>
                <c:pt idx="200">
                  <c:v>33805</c:v>
                </c:pt>
                <c:pt idx="201">
                  <c:v>33806</c:v>
                </c:pt>
                <c:pt idx="202">
                  <c:v>33807</c:v>
                </c:pt>
                <c:pt idx="203">
                  <c:v>33808</c:v>
                </c:pt>
                <c:pt idx="204">
                  <c:v>33809</c:v>
                </c:pt>
                <c:pt idx="205">
                  <c:v>33812</c:v>
                </c:pt>
                <c:pt idx="206">
                  <c:v>33813</c:v>
                </c:pt>
                <c:pt idx="207">
                  <c:v>33814</c:v>
                </c:pt>
                <c:pt idx="208">
                  <c:v>33815</c:v>
                </c:pt>
                <c:pt idx="209">
                  <c:v>33819</c:v>
                </c:pt>
                <c:pt idx="210">
                  <c:v>33820</c:v>
                </c:pt>
                <c:pt idx="211">
                  <c:v>33821</c:v>
                </c:pt>
                <c:pt idx="212">
                  <c:v>33822</c:v>
                </c:pt>
                <c:pt idx="213">
                  <c:v>33823</c:v>
                </c:pt>
                <c:pt idx="214">
                  <c:v>33826</c:v>
                </c:pt>
                <c:pt idx="215">
                  <c:v>33827</c:v>
                </c:pt>
                <c:pt idx="216">
                  <c:v>33828</c:v>
                </c:pt>
                <c:pt idx="217">
                  <c:v>33829</c:v>
                </c:pt>
                <c:pt idx="218">
                  <c:v>33830</c:v>
                </c:pt>
                <c:pt idx="219">
                  <c:v>33833</c:v>
                </c:pt>
                <c:pt idx="220">
                  <c:v>33834</c:v>
                </c:pt>
                <c:pt idx="221">
                  <c:v>33835</c:v>
                </c:pt>
                <c:pt idx="222">
                  <c:v>33836</c:v>
                </c:pt>
                <c:pt idx="223">
                  <c:v>33837</c:v>
                </c:pt>
                <c:pt idx="224">
                  <c:v>33840</c:v>
                </c:pt>
                <c:pt idx="225">
                  <c:v>33841</c:v>
                </c:pt>
                <c:pt idx="226">
                  <c:v>33842</c:v>
                </c:pt>
                <c:pt idx="227">
                  <c:v>33843</c:v>
                </c:pt>
                <c:pt idx="228">
                  <c:v>33844</c:v>
                </c:pt>
                <c:pt idx="229">
                  <c:v>33848</c:v>
                </c:pt>
                <c:pt idx="230">
                  <c:v>33849</c:v>
                </c:pt>
                <c:pt idx="231">
                  <c:v>33850</c:v>
                </c:pt>
                <c:pt idx="232">
                  <c:v>33851</c:v>
                </c:pt>
                <c:pt idx="233">
                  <c:v>33854</c:v>
                </c:pt>
                <c:pt idx="234">
                  <c:v>33855</c:v>
                </c:pt>
                <c:pt idx="235">
                  <c:v>33856</c:v>
                </c:pt>
                <c:pt idx="236">
                  <c:v>33857</c:v>
                </c:pt>
                <c:pt idx="237">
                  <c:v>33858</c:v>
                </c:pt>
                <c:pt idx="238">
                  <c:v>33861</c:v>
                </c:pt>
                <c:pt idx="239">
                  <c:v>33862</c:v>
                </c:pt>
                <c:pt idx="240">
                  <c:v>33863</c:v>
                </c:pt>
                <c:pt idx="241">
                  <c:v>33864</c:v>
                </c:pt>
                <c:pt idx="242">
                  <c:v>33865</c:v>
                </c:pt>
                <c:pt idx="243">
                  <c:v>33868</c:v>
                </c:pt>
                <c:pt idx="244">
                  <c:v>33869</c:v>
                </c:pt>
                <c:pt idx="245">
                  <c:v>33870</c:v>
                </c:pt>
                <c:pt idx="246">
                  <c:v>33871</c:v>
                </c:pt>
                <c:pt idx="247">
                  <c:v>33872</c:v>
                </c:pt>
                <c:pt idx="248">
                  <c:v>33875</c:v>
                </c:pt>
                <c:pt idx="249">
                  <c:v>33876</c:v>
                </c:pt>
                <c:pt idx="250">
                  <c:v>33878</c:v>
                </c:pt>
                <c:pt idx="251">
                  <c:v>33879</c:v>
                </c:pt>
                <c:pt idx="252">
                  <c:v>33882</c:v>
                </c:pt>
                <c:pt idx="253">
                  <c:v>33883</c:v>
                </c:pt>
                <c:pt idx="254">
                  <c:v>33884</c:v>
                </c:pt>
                <c:pt idx="255">
                  <c:v>33885</c:v>
                </c:pt>
                <c:pt idx="256">
                  <c:v>33886</c:v>
                </c:pt>
                <c:pt idx="257">
                  <c:v>33889</c:v>
                </c:pt>
                <c:pt idx="258">
                  <c:v>33890</c:v>
                </c:pt>
                <c:pt idx="259">
                  <c:v>33891</c:v>
                </c:pt>
                <c:pt idx="260">
                  <c:v>33892</c:v>
                </c:pt>
                <c:pt idx="261">
                  <c:v>33893</c:v>
                </c:pt>
                <c:pt idx="262">
                  <c:v>33896</c:v>
                </c:pt>
                <c:pt idx="263">
                  <c:v>33897</c:v>
                </c:pt>
                <c:pt idx="264">
                  <c:v>33898</c:v>
                </c:pt>
                <c:pt idx="265">
                  <c:v>33899</c:v>
                </c:pt>
                <c:pt idx="266">
                  <c:v>33900</c:v>
                </c:pt>
                <c:pt idx="267">
                  <c:v>33903</c:v>
                </c:pt>
                <c:pt idx="268">
                  <c:v>33904</c:v>
                </c:pt>
                <c:pt idx="269">
                  <c:v>33905</c:v>
                </c:pt>
                <c:pt idx="270">
                  <c:v>33906</c:v>
                </c:pt>
                <c:pt idx="271">
                  <c:v>33910</c:v>
                </c:pt>
                <c:pt idx="272">
                  <c:v>33911</c:v>
                </c:pt>
                <c:pt idx="273">
                  <c:v>33912</c:v>
                </c:pt>
                <c:pt idx="274">
                  <c:v>33913</c:v>
                </c:pt>
                <c:pt idx="275">
                  <c:v>33914</c:v>
                </c:pt>
                <c:pt idx="276">
                  <c:v>33917</c:v>
                </c:pt>
                <c:pt idx="277">
                  <c:v>33918</c:v>
                </c:pt>
                <c:pt idx="278">
                  <c:v>33919</c:v>
                </c:pt>
                <c:pt idx="279">
                  <c:v>33920</c:v>
                </c:pt>
                <c:pt idx="280">
                  <c:v>33921</c:v>
                </c:pt>
                <c:pt idx="281">
                  <c:v>33924</c:v>
                </c:pt>
                <c:pt idx="282">
                  <c:v>33925</c:v>
                </c:pt>
                <c:pt idx="283">
                  <c:v>33926</c:v>
                </c:pt>
                <c:pt idx="284">
                  <c:v>33927</c:v>
                </c:pt>
                <c:pt idx="285">
                  <c:v>33928</c:v>
                </c:pt>
                <c:pt idx="286">
                  <c:v>33931</c:v>
                </c:pt>
                <c:pt idx="287">
                  <c:v>33932</c:v>
                </c:pt>
                <c:pt idx="288">
                  <c:v>33933</c:v>
                </c:pt>
                <c:pt idx="289">
                  <c:v>33934</c:v>
                </c:pt>
                <c:pt idx="290">
                  <c:v>33935</c:v>
                </c:pt>
                <c:pt idx="291">
                  <c:v>33939</c:v>
                </c:pt>
                <c:pt idx="292">
                  <c:v>33940</c:v>
                </c:pt>
                <c:pt idx="293">
                  <c:v>33941</c:v>
                </c:pt>
                <c:pt idx="294">
                  <c:v>33942</c:v>
                </c:pt>
                <c:pt idx="295">
                  <c:v>33945</c:v>
                </c:pt>
                <c:pt idx="296">
                  <c:v>33946</c:v>
                </c:pt>
                <c:pt idx="297">
                  <c:v>33947</c:v>
                </c:pt>
                <c:pt idx="298">
                  <c:v>33948</c:v>
                </c:pt>
                <c:pt idx="299">
                  <c:v>33949</c:v>
                </c:pt>
                <c:pt idx="300">
                  <c:v>33952</c:v>
                </c:pt>
                <c:pt idx="301">
                  <c:v>33953</c:v>
                </c:pt>
                <c:pt idx="302">
                  <c:v>33954</c:v>
                </c:pt>
                <c:pt idx="303">
                  <c:v>33955</c:v>
                </c:pt>
                <c:pt idx="304">
                  <c:v>33956</c:v>
                </c:pt>
                <c:pt idx="305">
                  <c:v>33959</c:v>
                </c:pt>
                <c:pt idx="306">
                  <c:v>33960</c:v>
                </c:pt>
                <c:pt idx="307">
                  <c:v>33961</c:v>
                </c:pt>
                <c:pt idx="308">
                  <c:v>33962</c:v>
                </c:pt>
                <c:pt idx="309">
                  <c:v>33963</c:v>
                </c:pt>
                <c:pt idx="310">
                  <c:v>33966</c:v>
                </c:pt>
                <c:pt idx="311">
                  <c:v>33967</c:v>
                </c:pt>
                <c:pt idx="312">
                  <c:v>33968</c:v>
                </c:pt>
                <c:pt idx="313">
                  <c:v>33970</c:v>
                </c:pt>
                <c:pt idx="314">
                  <c:v>33973</c:v>
                </c:pt>
                <c:pt idx="315">
                  <c:v>33974</c:v>
                </c:pt>
                <c:pt idx="316">
                  <c:v>33975</c:v>
                </c:pt>
                <c:pt idx="317">
                  <c:v>33976</c:v>
                </c:pt>
                <c:pt idx="318">
                  <c:v>33977</c:v>
                </c:pt>
                <c:pt idx="319">
                  <c:v>33980</c:v>
                </c:pt>
                <c:pt idx="320">
                  <c:v>33981</c:v>
                </c:pt>
                <c:pt idx="321">
                  <c:v>33982</c:v>
                </c:pt>
                <c:pt idx="322">
                  <c:v>33983</c:v>
                </c:pt>
                <c:pt idx="323">
                  <c:v>33984</c:v>
                </c:pt>
                <c:pt idx="324">
                  <c:v>33987</c:v>
                </c:pt>
                <c:pt idx="325">
                  <c:v>33988</c:v>
                </c:pt>
                <c:pt idx="326">
                  <c:v>33989</c:v>
                </c:pt>
                <c:pt idx="327">
                  <c:v>33990</c:v>
                </c:pt>
                <c:pt idx="328">
                  <c:v>33991</c:v>
                </c:pt>
                <c:pt idx="329">
                  <c:v>33994</c:v>
                </c:pt>
                <c:pt idx="330">
                  <c:v>33995</c:v>
                </c:pt>
                <c:pt idx="331">
                  <c:v>33996</c:v>
                </c:pt>
                <c:pt idx="332">
                  <c:v>33997</c:v>
                </c:pt>
                <c:pt idx="333">
                  <c:v>34001</c:v>
                </c:pt>
                <c:pt idx="334">
                  <c:v>34002</c:v>
                </c:pt>
                <c:pt idx="335">
                  <c:v>34003</c:v>
                </c:pt>
                <c:pt idx="336">
                  <c:v>34004</c:v>
                </c:pt>
                <c:pt idx="337">
                  <c:v>34005</c:v>
                </c:pt>
                <c:pt idx="338">
                  <c:v>34008</c:v>
                </c:pt>
                <c:pt idx="339">
                  <c:v>34009</c:v>
                </c:pt>
                <c:pt idx="340">
                  <c:v>34010</c:v>
                </c:pt>
                <c:pt idx="341">
                  <c:v>34011</c:v>
                </c:pt>
                <c:pt idx="342">
                  <c:v>34012</c:v>
                </c:pt>
                <c:pt idx="343">
                  <c:v>34015</c:v>
                </c:pt>
                <c:pt idx="344">
                  <c:v>34016</c:v>
                </c:pt>
                <c:pt idx="345">
                  <c:v>34017</c:v>
                </c:pt>
                <c:pt idx="346">
                  <c:v>34018</c:v>
                </c:pt>
                <c:pt idx="347">
                  <c:v>34019</c:v>
                </c:pt>
                <c:pt idx="348">
                  <c:v>34022</c:v>
                </c:pt>
                <c:pt idx="349">
                  <c:v>34023</c:v>
                </c:pt>
                <c:pt idx="350">
                  <c:v>34024</c:v>
                </c:pt>
                <c:pt idx="351">
                  <c:v>34025</c:v>
                </c:pt>
                <c:pt idx="352">
                  <c:v>34029</c:v>
                </c:pt>
                <c:pt idx="353">
                  <c:v>34030</c:v>
                </c:pt>
                <c:pt idx="354">
                  <c:v>34031</c:v>
                </c:pt>
                <c:pt idx="355">
                  <c:v>34032</c:v>
                </c:pt>
                <c:pt idx="356">
                  <c:v>34033</c:v>
                </c:pt>
                <c:pt idx="357">
                  <c:v>34036</c:v>
                </c:pt>
                <c:pt idx="358">
                  <c:v>34037</c:v>
                </c:pt>
                <c:pt idx="359">
                  <c:v>34038</c:v>
                </c:pt>
                <c:pt idx="360">
                  <c:v>34039</c:v>
                </c:pt>
                <c:pt idx="361">
                  <c:v>34040</c:v>
                </c:pt>
                <c:pt idx="362">
                  <c:v>34043</c:v>
                </c:pt>
                <c:pt idx="363">
                  <c:v>34044</c:v>
                </c:pt>
                <c:pt idx="364">
                  <c:v>34045</c:v>
                </c:pt>
                <c:pt idx="365">
                  <c:v>34046</c:v>
                </c:pt>
                <c:pt idx="366">
                  <c:v>34047</c:v>
                </c:pt>
                <c:pt idx="367">
                  <c:v>34050</c:v>
                </c:pt>
                <c:pt idx="368">
                  <c:v>34051</c:v>
                </c:pt>
                <c:pt idx="369">
                  <c:v>34052</c:v>
                </c:pt>
                <c:pt idx="370">
                  <c:v>34053</c:v>
                </c:pt>
                <c:pt idx="371">
                  <c:v>34054</c:v>
                </c:pt>
                <c:pt idx="372">
                  <c:v>34057</c:v>
                </c:pt>
                <c:pt idx="373">
                  <c:v>34058</c:v>
                </c:pt>
                <c:pt idx="374">
                  <c:v>34060</c:v>
                </c:pt>
                <c:pt idx="375">
                  <c:v>34061</c:v>
                </c:pt>
                <c:pt idx="376">
                  <c:v>34064</c:v>
                </c:pt>
                <c:pt idx="377">
                  <c:v>34065</c:v>
                </c:pt>
                <c:pt idx="378">
                  <c:v>34066</c:v>
                </c:pt>
                <c:pt idx="379">
                  <c:v>34067</c:v>
                </c:pt>
                <c:pt idx="380">
                  <c:v>34068</c:v>
                </c:pt>
                <c:pt idx="381">
                  <c:v>34071</c:v>
                </c:pt>
                <c:pt idx="382">
                  <c:v>34072</c:v>
                </c:pt>
                <c:pt idx="383">
                  <c:v>34073</c:v>
                </c:pt>
                <c:pt idx="384">
                  <c:v>34074</c:v>
                </c:pt>
                <c:pt idx="385">
                  <c:v>34075</c:v>
                </c:pt>
                <c:pt idx="386">
                  <c:v>34078</c:v>
                </c:pt>
                <c:pt idx="387">
                  <c:v>34079</c:v>
                </c:pt>
                <c:pt idx="388">
                  <c:v>34080</c:v>
                </c:pt>
                <c:pt idx="389">
                  <c:v>34081</c:v>
                </c:pt>
                <c:pt idx="390">
                  <c:v>34082</c:v>
                </c:pt>
                <c:pt idx="391">
                  <c:v>34085</c:v>
                </c:pt>
                <c:pt idx="392">
                  <c:v>34086</c:v>
                </c:pt>
                <c:pt idx="393">
                  <c:v>34087</c:v>
                </c:pt>
                <c:pt idx="394">
                  <c:v>34088</c:v>
                </c:pt>
                <c:pt idx="395">
                  <c:v>34092</c:v>
                </c:pt>
                <c:pt idx="396">
                  <c:v>34093</c:v>
                </c:pt>
                <c:pt idx="397">
                  <c:v>34094</c:v>
                </c:pt>
                <c:pt idx="398">
                  <c:v>34095</c:v>
                </c:pt>
                <c:pt idx="399">
                  <c:v>34096</c:v>
                </c:pt>
                <c:pt idx="400">
                  <c:v>34099</c:v>
                </c:pt>
                <c:pt idx="401">
                  <c:v>34100</c:v>
                </c:pt>
                <c:pt idx="402">
                  <c:v>34101</c:v>
                </c:pt>
                <c:pt idx="403">
                  <c:v>34102</c:v>
                </c:pt>
                <c:pt idx="404">
                  <c:v>34103</c:v>
                </c:pt>
                <c:pt idx="405">
                  <c:v>34106</c:v>
                </c:pt>
                <c:pt idx="406">
                  <c:v>34107</c:v>
                </c:pt>
                <c:pt idx="407">
                  <c:v>34108</c:v>
                </c:pt>
                <c:pt idx="408">
                  <c:v>34109</c:v>
                </c:pt>
                <c:pt idx="409">
                  <c:v>34110</c:v>
                </c:pt>
                <c:pt idx="410">
                  <c:v>34113</c:v>
                </c:pt>
                <c:pt idx="411">
                  <c:v>34114</c:v>
                </c:pt>
                <c:pt idx="412">
                  <c:v>34115</c:v>
                </c:pt>
                <c:pt idx="413">
                  <c:v>34116</c:v>
                </c:pt>
                <c:pt idx="414">
                  <c:v>34117</c:v>
                </c:pt>
                <c:pt idx="415">
                  <c:v>34121</c:v>
                </c:pt>
                <c:pt idx="416">
                  <c:v>34122</c:v>
                </c:pt>
                <c:pt idx="417">
                  <c:v>34123</c:v>
                </c:pt>
                <c:pt idx="418">
                  <c:v>34124</c:v>
                </c:pt>
                <c:pt idx="419">
                  <c:v>34127</c:v>
                </c:pt>
                <c:pt idx="420">
                  <c:v>34128</c:v>
                </c:pt>
                <c:pt idx="421">
                  <c:v>34129</c:v>
                </c:pt>
                <c:pt idx="422">
                  <c:v>34130</c:v>
                </c:pt>
                <c:pt idx="423">
                  <c:v>34131</c:v>
                </c:pt>
                <c:pt idx="424">
                  <c:v>34134</c:v>
                </c:pt>
                <c:pt idx="425">
                  <c:v>34135</c:v>
                </c:pt>
                <c:pt idx="426">
                  <c:v>34136</c:v>
                </c:pt>
                <c:pt idx="427">
                  <c:v>34137</c:v>
                </c:pt>
                <c:pt idx="428">
                  <c:v>34138</c:v>
                </c:pt>
                <c:pt idx="429">
                  <c:v>34141</c:v>
                </c:pt>
                <c:pt idx="430">
                  <c:v>34142</c:v>
                </c:pt>
                <c:pt idx="431">
                  <c:v>34143</c:v>
                </c:pt>
                <c:pt idx="432">
                  <c:v>34144</c:v>
                </c:pt>
                <c:pt idx="433">
                  <c:v>34145</c:v>
                </c:pt>
                <c:pt idx="434">
                  <c:v>34148</c:v>
                </c:pt>
                <c:pt idx="435">
                  <c:v>34149</c:v>
                </c:pt>
                <c:pt idx="436">
                  <c:v>34151</c:v>
                </c:pt>
                <c:pt idx="437">
                  <c:v>34152</c:v>
                </c:pt>
                <c:pt idx="438">
                  <c:v>34155</c:v>
                </c:pt>
                <c:pt idx="439">
                  <c:v>34156</c:v>
                </c:pt>
                <c:pt idx="440">
                  <c:v>34157</c:v>
                </c:pt>
                <c:pt idx="441">
                  <c:v>34158</c:v>
                </c:pt>
                <c:pt idx="442">
                  <c:v>34159</c:v>
                </c:pt>
                <c:pt idx="443">
                  <c:v>34162</c:v>
                </c:pt>
                <c:pt idx="444">
                  <c:v>34163</c:v>
                </c:pt>
                <c:pt idx="445">
                  <c:v>34164</c:v>
                </c:pt>
                <c:pt idx="446">
                  <c:v>34165</c:v>
                </c:pt>
                <c:pt idx="447">
                  <c:v>34166</c:v>
                </c:pt>
                <c:pt idx="448">
                  <c:v>34169</c:v>
                </c:pt>
                <c:pt idx="449">
                  <c:v>34170</c:v>
                </c:pt>
                <c:pt idx="450">
                  <c:v>34171</c:v>
                </c:pt>
                <c:pt idx="451">
                  <c:v>34172</c:v>
                </c:pt>
                <c:pt idx="452">
                  <c:v>34173</c:v>
                </c:pt>
                <c:pt idx="453">
                  <c:v>34176</c:v>
                </c:pt>
                <c:pt idx="454">
                  <c:v>34177</c:v>
                </c:pt>
                <c:pt idx="455">
                  <c:v>34178</c:v>
                </c:pt>
                <c:pt idx="456">
                  <c:v>34179</c:v>
                </c:pt>
                <c:pt idx="457">
                  <c:v>34183</c:v>
                </c:pt>
                <c:pt idx="458">
                  <c:v>34184</c:v>
                </c:pt>
                <c:pt idx="459">
                  <c:v>34185</c:v>
                </c:pt>
                <c:pt idx="460">
                  <c:v>34186</c:v>
                </c:pt>
                <c:pt idx="461">
                  <c:v>34187</c:v>
                </c:pt>
                <c:pt idx="462">
                  <c:v>34190</c:v>
                </c:pt>
                <c:pt idx="463">
                  <c:v>34191</c:v>
                </c:pt>
                <c:pt idx="464">
                  <c:v>34192</c:v>
                </c:pt>
                <c:pt idx="465">
                  <c:v>34193</c:v>
                </c:pt>
                <c:pt idx="466">
                  <c:v>34194</c:v>
                </c:pt>
                <c:pt idx="467">
                  <c:v>34197</c:v>
                </c:pt>
                <c:pt idx="468">
                  <c:v>34198</c:v>
                </c:pt>
                <c:pt idx="469">
                  <c:v>34199</c:v>
                </c:pt>
                <c:pt idx="470">
                  <c:v>34200</c:v>
                </c:pt>
                <c:pt idx="471">
                  <c:v>34201</c:v>
                </c:pt>
                <c:pt idx="472">
                  <c:v>34204</c:v>
                </c:pt>
                <c:pt idx="473">
                  <c:v>34205</c:v>
                </c:pt>
                <c:pt idx="474">
                  <c:v>34206</c:v>
                </c:pt>
                <c:pt idx="475">
                  <c:v>34207</c:v>
                </c:pt>
                <c:pt idx="476">
                  <c:v>34208</c:v>
                </c:pt>
                <c:pt idx="477">
                  <c:v>34211</c:v>
                </c:pt>
                <c:pt idx="478">
                  <c:v>34213</c:v>
                </c:pt>
                <c:pt idx="479">
                  <c:v>34214</c:v>
                </c:pt>
                <c:pt idx="480">
                  <c:v>34215</c:v>
                </c:pt>
                <c:pt idx="481">
                  <c:v>34218</c:v>
                </c:pt>
                <c:pt idx="482">
                  <c:v>34219</c:v>
                </c:pt>
                <c:pt idx="483">
                  <c:v>34220</c:v>
                </c:pt>
                <c:pt idx="484">
                  <c:v>34221</c:v>
                </c:pt>
                <c:pt idx="485">
                  <c:v>34222</c:v>
                </c:pt>
                <c:pt idx="486">
                  <c:v>34225</c:v>
                </c:pt>
                <c:pt idx="487">
                  <c:v>34226</c:v>
                </c:pt>
                <c:pt idx="488">
                  <c:v>34227</c:v>
                </c:pt>
                <c:pt idx="489">
                  <c:v>34228</c:v>
                </c:pt>
                <c:pt idx="490">
                  <c:v>34229</c:v>
                </c:pt>
                <c:pt idx="491">
                  <c:v>34232</c:v>
                </c:pt>
                <c:pt idx="492">
                  <c:v>34233</c:v>
                </c:pt>
                <c:pt idx="493">
                  <c:v>34234</c:v>
                </c:pt>
                <c:pt idx="494">
                  <c:v>34235</c:v>
                </c:pt>
                <c:pt idx="495">
                  <c:v>34236</c:v>
                </c:pt>
                <c:pt idx="496">
                  <c:v>34239</c:v>
                </c:pt>
                <c:pt idx="497">
                  <c:v>34240</c:v>
                </c:pt>
                <c:pt idx="498">
                  <c:v>34241</c:v>
                </c:pt>
                <c:pt idx="499">
                  <c:v>34243</c:v>
                </c:pt>
                <c:pt idx="500">
                  <c:v>34246</c:v>
                </c:pt>
                <c:pt idx="501">
                  <c:v>34247</c:v>
                </c:pt>
                <c:pt idx="502">
                  <c:v>34248</c:v>
                </c:pt>
                <c:pt idx="503">
                  <c:v>34249</c:v>
                </c:pt>
                <c:pt idx="504">
                  <c:v>34250</c:v>
                </c:pt>
                <c:pt idx="505">
                  <c:v>34253</c:v>
                </c:pt>
                <c:pt idx="506">
                  <c:v>34254</c:v>
                </c:pt>
                <c:pt idx="507">
                  <c:v>34255</c:v>
                </c:pt>
                <c:pt idx="508">
                  <c:v>34256</c:v>
                </c:pt>
                <c:pt idx="509">
                  <c:v>34257</c:v>
                </c:pt>
                <c:pt idx="510">
                  <c:v>34260</c:v>
                </c:pt>
                <c:pt idx="511">
                  <c:v>34261</c:v>
                </c:pt>
                <c:pt idx="512">
                  <c:v>34262</c:v>
                </c:pt>
                <c:pt idx="513">
                  <c:v>34263</c:v>
                </c:pt>
                <c:pt idx="514">
                  <c:v>34264</c:v>
                </c:pt>
                <c:pt idx="515">
                  <c:v>34267</c:v>
                </c:pt>
                <c:pt idx="516">
                  <c:v>34268</c:v>
                </c:pt>
                <c:pt idx="517">
                  <c:v>34269</c:v>
                </c:pt>
                <c:pt idx="518">
                  <c:v>34270</c:v>
                </c:pt>
                <c:pt idx="519">
                  <c:v>34274</c:v>
                </c:pt>
                <c:pt idx="520">
                  <c:v>34275</c:v>
                </c:pt>
                <c:pt idx="521">
                  <c:v>34276</c:v>
                </c:pt>
                <c:pt idx="522">
                  <c:v>34277</c:v>
                </c:pt>
                <c:pt idx="523">
                  <c:v>34278</c:v>
                </c:pt>
                <c:pt idx="524">
                  <c:v>34281</c:v>
                </c:pt>
                <c:pt idx="525">
                  <c:v>34282</c:v>
                </c:pt>
                <c:pt idx="526">
                  <c:v>34283</c:v>
                </c:pt>
                <c:pt idx="527">
                  <c:v>34284</c:v>
                </c:pt>
                <c:pt idx="528">
                  <c:v>34285</c:v>
                </c:pt>
                <c:pt idx="529">
                  <c:v>34288</c:v>
                </c:pt>
                <c:pt idx="530">
                  <c:v>34289</c:v>
                </c:pt>
                <c:pt idx="531">
                  <c:v>34290</c:v>
                </c:pt>
                <c:pt idx="532">
                  <c:v>34291</c:v>
                </c:pt>
                <c:pt idx="533">
                  <c:v>34292</c:v>
                </c:pt>
                <c:pt idx="534">
                  <c:v>34295</c:v>
                </c:pt>
                <c:pt idx="535">
                  <c:v>34296</c:v>
                </c:pt>
                <c:pt idx="536">
                  <c:v>34297</c:v>
                </c:pt>
                <c:pt idx="537">
                  <c:v>34298</c:v>
                </c:pt>
                <c:pt idx="538">
                  <c:v>34299</c:v>
                </c:pt>
                <c:pt idx="539">
                  <c:v>34302</c:v>
                </c:pt>
                <c:pt idx="540">
                  <c:v>34304</c:v>
                </c:pt>
                <c:pt idx="541">
                  <c:v>34305</c:v>
                </c:pt>
                <c:pt idx="542">
                  <c:v>34306</c:v>
                </c:pt>
                <c:pt idx="543">
                  <c:v>34309</c:v>
                </c:pt>
                <c:pt idx="544">
                  <c:v>34310</c:v>
                </c:pt>
                <c:pt idx="545">
                  <c:v>34311</c:v>
                </c:pt>
                <c:pt idx="546">
                  <c:v>34312</c:v>
                </c:pt>
                <c:pt idx="547">
                  <c:v>34313</c:v>
                </c:pt>
                <c:pt idx="548">
                  <c:v>34316</c:v>
                </c:pt>
                <c:pt idx="549">
                  <c:v>34317</c:v>
                </c:pt>
                <c:pt idx="550">
                  <c:v>34318</c:v>
                </c:pt>
                <c:pt idx="551">
                  <c:v>34319</c:v>
                </c:pt>
                <c:pt idx="552">
                  <c:v>34320</c:v>
                </c:pt>
                <c:pt idx="553">
                  <c:v>34323</c:v>
                </c:pt>
                <c:pt idx="554">
                  <c:v>34324</c:v>
                </c:pt>
                <c:pt idx="555">
                  <c:v>34325</c:v>
                </c:pt>
                <c:pt idx="556">
                  <c:v>34326</c:v>
                </c:pt>
                <c:pt idx="557">
                  <c:v>34327</c:v>
                </c:pt>
                <c:pt idx="558">
                  <c:v>34330</c:v>
                </c:pt>
                <c:pt idx="559">
                  <c:v>34331</c:v>
                </c:pt>
                <c:pt idx="560">
                  <c:v>34332</c:v>
                </c:pt>
                <c:pt idx="561">
                  <c:v>34333</c:v>
                </c:pt>
                <c:pt idx="562">
                  <c:v>34337</c:v>
                </c:pt>
                <c:pt idx="563">
                  <c:v>34338</c:v>
                </c:pt>
                <c:pt idx="564">
                  <c:v>34339</c:v>
                </c:pt>
                <c:pt idx="565">
                  <c:v>34340</c:v>
                </c:pt>
                <c:pt idx="566">
                  <c:v>34341</c:v>
                </c:pt>
                <c:pt idx="567">
                  <c:v>34344</c:v>
                </c:pt>
                <c:pt idx="568">
                  <c:v>34345</c:v>
                </c:pt>
                <c:pt idx="569">
                  <c:v>34346</c:v>
                </c:pt>
                <c:pt idx="570">
                  <c:v>34347</c:v>
                </c:pt>
                <c:pt idx="571">
                  <c:v>34348</c:v>
                </c:pt>
                <c:pt idx="572">
                  <c:v>34351</c:v>
                </c:pt>
                <c:pt idx="573">
                  <c:v>34352</c:v>
                </c:pt>
                <c:pt idx="574">
                  <c:v>34353</c:v>
                </c:pt>
                <c:pt idx="575">
                  <c:v>34354</c:v>
                </c:pt>
                <c:pt idx="576">
                  <c:v>34355</c:v>
                </c:pt>
                <c:pt idx="577">
                  <c:v>34358</c:v>
                </c:pt>
                <c:pt idx="578">
                  <c:v>34359</c:v>
                </c:pt>
                <c:pt idx="579">
                  <c:v>34360</c:v>
                </c:pt>
                <c:pt idx="580">
                  <c:v>34361</c:v>
                </c:pt>
                <c:pt idx="581">
                  <c:v>34362</c:v>
                </c:pt>
                <c:pt idx="582">
                  <c:v>34366</c:v>
                </c:pt>
                <c:pt idx="583">
                  <c:v>34367</c:v>
                </c:pt>
                <c:pt idx="584">
                  <c:v>34368</c:v>
                </c:pt>
                <c:pt idx="585">
                  <c:v>34369</c:v>
                </c:pt>
                <c:pt idx="586">
                  <c:v>34372</c:v>
                </c:pt>
                <c:pt idx="587">
                  <c:v>34373</c:v>
                </c:pt>
                <c:pt idx="588">
                  <c:v>34374</c:v>
                </c:pt>
                <c:pt idx="589">
                  <c:v>34375</c:v>
                </c:pt>
                <c:pt idx="590">
                  <c:v>34376</c:v>
                </c:pt>
                <c:pt idx="591">
                  <c:v>34379</c:v>
                </c:pt>
                <c:pt idx="592">
                  <c:v>34380</c:v>
                </c:pt>
                <c:pt idx="593">
                  <c:v>34381</c:v>
                </c:pt>
                <c:pt idx="594">
                  <c:v>34382</c:v>
                </c:pt>
                <c:pt idx="595">
                  <c:v>34383</c:v>
                </c:pt>
                <c:pt idx="596">
                  <c:v>34386</c:v>
                </c:pt>
                <c:pt idx="597">
                  <c:v>34387</c:v>
                </c:pt>
                <c:pt idx="598">
                  <c:v>34388</c:v>
                </c:pt>
                <c:pt idx="599">
                  <c:v>34389</c:v>
                </c:pt>
                <c:pt idx="600">
                  <c:v>34390</c:v>
                </c:pt>
                <c:pt idx="601">
                  <c:v>34394</c:v>
                </c:pt>
                <c:pt idx="602">
                  <c:v>34395</c:v>
                </c:pt>
                <c:pt idx="603">
                  <c:v>34396</c:v>
                </c:pt>
                <c:pt idx="604">
                  <c:v>34397</c:v>
                </c:pt>
                <c:pt idx="605">
                  <c:v>34400</c:v>
                </c:pt>
                <c:pt idx="606">
                  <c:v>34401</c:v>
                </c:pt>
                <c:pt idx="607">
                  <c:v>34402</c:v>
                </c:pt>
                <c:pt idx="608">
                  <c:v>34403</c:v>
                </c:pt>
                <c:pt idx="609">
                  <c:v>34404</c:v>
                </c:pt>
                <c:pt idx="610">
                  <c:v>34407</c:v>
                </c:pt>
                <c:pt idx="611">
                  <c:v>34408</c:v>
                </c:pt>
                <c:pt idx="612">
                  <c:v>34409</c:v>
                </c:pt>
                <c:pt idx="613">
                  <c:v>34410</c:v>
                </c:pt>
                <c:pt idx="614">
                  <c:v>34411</c:v>
                </c:pt>
                <c:pt idx="615">
                  <c:v>34414</c:v>
                </c:pt>
                <c:pt idx="616">
                  <c:v>34415</c:v>
                </c:pt>
                <c:pt idx="617">
                  <c:v>34416</c:v>
                </c:pt>
                <c:pt idx="618">
                  <c:v>34417</c:v>
                </c:pt>
                <c:pt idx="619">
                  <c:v>34418</c:v>
                </c:pt>
                <c:pt idx="620">
                  <c:v>34421</c:v>
                </c:pt>
                <c:pt idx="621">
                  <c:v>34422</c:v>
                </c:pt>
                <c:pt idx="622">
                  <c:v>34423</c:v>
                </c:pt>
                <c:pt idx="623">
                  <c:v>34425</c:v>
                </c:pt>
                <c:pt idx="624">
                  <c:v>34428</c:v>
                </c:pt>
                <c:pt idx="625">
                  <c:v>34429</c:v>
                </c:pt>
                <c:pt idx="626">
                  <c:v>34430</c:v>
                </c:pt>
                <c:pt idx="627">
                  <c:v>34431</c:v>
                </c:pt>
                <c:pt idx="628">
                  <c:v>34432</c:v>
                </c:pt>
                <c:pt idx="629">
                  <c:v>34435</c:v>
                </c:pt>
                <c:pt idx="630">
                  <c:v>34436</c:v>
                </c:pt>
                <c:pt idx="631">
                  <c:v>34437</c:v>
                </c:pt>
                <c:pt idx="632">
                  <c:v>34438</c:v>
                </c:pt>
                <c:pt idx="633">
                  <c:v>34439</c:v>
                </c:pt>
                <c:pt idx="634">
                  <c:v>34442</c:v>
                </c:pt>
                <c:pt idx="635">
                  <c:v>34443</c:v>
                </c:pt>
                <c:pt idx="636">
                  <c:v>34444</c:v>
                </c:pt>
                <c:pt idx="637">
                  <c:v>34445</c:v>
                </c:pt>
                <c:pt idx="638">
                  <c:v>34446</c:v>
                </c:pt>
                <c:pt idx="639">
                  <c:v>34449</c:v>
                </c:pt>
                <c:pt idx="640">
                  <c:v>34450</c:v>
                </c:pt>
                <c:pt idx="641">
                  <c:v>34451</c:v>
                </c:pt>
                <c:pt idx="642">
                  <c:v>34452</c:v>
                </c:pt>
                <c:pt idx="643">
                  <c:v>34456</c:v>
                </c:pt>
                <c:pt idx="644">
                  <c:v>34457</c:v>
                </c:pt>
                <c:pt idx="645">
                  <c:v>34458</c:v>
                </c:pt>
                <c:pt idx="646">
                  <c:v>34459</c:v>
                </c:pt>
                <c:pt idx="647">
                  <c:v>34460</c:v>
                </c:pt>
                <c:pt idx="648">
                  <c:v>34463</c:v>
                </c:pt>
                <c:pt idx="649">
                  <c:v>34464</c:v>
                </c:pt>
                <c:pt idx="650">
                  <c:v>34465</c:v>
                </c:pt>
                <c:pt idx="651">
                  <c:v>34466</c:v>
                </c:pt>
                <c:pt idx="652">
                  <c:v>34467</c:v>
                </c:pt>
                <c:pt idx="653">
                  <c:v>34470</c:v>
                </c:pt>
                <c:pt idx="654">
                  <c:v>34471</c:v>
                </c:pt>
                <c:pt idx="655">
                  <c:v>34472</c:v>
                </c:pt>
                <c:pt idx="656">
                  <c:v>34473</c:v>
                </c:pt>
                <c:pt idx="657">
                  <c:v>34474</c:v>
                </c:pt>
                <c:pt idx="658">
                  <c:v>34477</c:v>
                </c:pt>
                <c:pt idx="659">
                  <c:v>34478</c:v>
                </c:pt>
                <c:pt idx="660">
                  <c:v>34479</c:v>
                </c:pt>
                <c:pt idx="661">
                  <c:v>34480</c:v>
                </c:pt>
                <c:pt idx="662">
                  <c:v>34481</c:v>
                </c:pt>
                <c:pt idx="663">
                  <c:v>34484</c:v>
                </c:pt>
                <c:pt idx="664">
                  <c:v>34486</c:v>
                </c:pt>
                <c:pt idx="665">
                  <c:v>34487</c:v>
                </c:pt>
                <c:pt idx="666">
                  <c:v>34488</c:v>
                </c:pt>
                <c:pt idx="667">
                  <c:v>34491</c:v>
                </c:pt>
                <c:pt idx="668">
                  <c:v>34492</c:v>
                </c:pt>
                <c:pt idx="669">
                  <c:v>34493</c:v>
                </c:pt>
                <c:pt idx="670">
                  <c:v>34494</c:v>
                </c:pt>
                <c:pt idx="671">
                  <c:v>34495</c:v>
                </c:pt>
                <c:pt idx="672">
                  <c:v>34498</c:v>
                </c:pt>
                <c:pt idx="673">
                  <c:v>34499</c:v>
                </c:pt>
                <c:pt idx="674">
                  <c:v>34500</c:v>
                </c:pt>
                <c:pt idx="675">
                  <c:v>34501</c:v>
                </c:pt>
                <c:pt idx="676">
                  <c:v>34502</c:v>
                </c:pt>
                <c:pt idx="677">
                  <c:v>34505</c:v>
                </c:pt>
                <c:pt idx="678">
                  <c:v>34506</c:v>
                </c:pt>
                <c:pt idx="679">
                  <c:v>34507</c:v>
                </c:pt>
                <c:pt idx="680">
                  <c:v>34508</c:v>
                </c:pt>
                <c:pt idx="681">
                  <c:v>34509</c:v>
                </c:pt>
                <c:pt idx="682">
                  <c:v>34512</c:v>
                </c:pt>
                <c:pt idx="683">
                  <c:v>34513</c:v>
                </c:pt>
                <c:pt idx="684">
                  <c:v>34514</c:v>
                </c:pt>
                <c:pt idx="685">
                  <c:v>34516</c:v>
                </c:pt>
                <c:pt idx="686">
                  <c:v>34519</c:v>
                </c:pt>
                <c:pt idx="687">
                  <c:v>34520</c:v>
                </c:pt>
                <c:pt idx="688">
                  <c:v>34521</c:v>
                </c:pt>
                <c:pt idx="689">
                  <c:v>34522</c:v>
                </c:pt>
                <c:pt idx="690">
                  <c:v>34523</c:v>
                </c:pt>
                <c:pt idx="691">
                  <c:v>34526</c:v>
                </c:pt>
                <c:pt idx="692">
                  <c:v>34527</c:v>
                </c:pt>
                <c:pt idx="693">
                  <c:v>34528</c:v>
                </c:pt>
                <c:pt idx="694">
                  <c:v>34529</c:v>
                </c:pt>
                <c:pt idx="695">
                  <c:v>34530</c:v>
                </c:pt>
                <c:pt idx="696">
                  <c:v>34533</c:v>
                </c:pt>
                <c:pt idx="697">
                  <c:v>34534</c:v>
                </c:pt>
                <c:pt idx="698">
                  <c:v>34535</c:v>
                </c:pt>
                <c:pt idx="699">
                  <c:v>34536</c:v>
                </c:pt>
                <c:pt idx="700">
                  <c:v>34537</c:v>
                </c:pt>
                <c:pt idx="701">
                  <c:v>34540</c:v>
                </c:pt>
                <c:pt idx="702">
                  <c:v>34541</c:v>
                </c:pt>
                <c:pt idx="703">
                  <c:v>34542</c:v>
                </c:pt>
                <c:pt idx="704">
                  <c:v>34543</c:v>
                </c:pt>
                <c:pt idx="705">
                  <c:v>34547</c:v>
                </c:pt>
                <c:pt idx="706">
                  <c:v>34548</c:v>
                </c:pt>
                <c:pt idx="707">
                  <c:v>34549</c:v>
                </c:pt>
                <c:pt idx="708">
                  <c:v>34550</c:v>
                </c:pt>
                <c:pt idx="709">
                  <c:v>34551</c:v>
                </c:pt>
                <c:pt idx="710">
                  <c:v>34554</c:v>
                </c:pt>
                <c:pt idx="711">
                  <c:v>34555</c:v>
                </c:pt>
                <c:pt idx="712">
                  <c:v>34556</c:v>
                </c:pt>
                <c:pt idx="713">
                  <c:v>34557</c:v>
                </c:pt>
                <c:pt idx="714">
                  <c:v>34558</c:v>
                </c:pt>
                <c:pt idx="715">
                  <c:v>34561</c:v>
                </c:pt>
                <c:pt idx="716">
                  <c:v>34562</c:v>
                </c:pt>
                <c:pt idx="717">
                  <c:v>34563</c:v>
                </c:pt>
                <c:pt idx="718">
                  <c:v>34564</c:v>
                </c:pt>
                <c:pt idx="719">
                  <c:v>34565</c:v>
                </c:pt>
                <c:pt idx="720">
                  <c:v>34568</c:v>
                </c:pt>
                <c:pt idx="721">
                  <c:v>34569</c:v>
                </c:pt>
                <c:pt idx="722">
                  <c:v>34570</c:v>
                </c:pt>
                <c:pt idx="723">
                  <c:v>34571</c:v>
                </c:pt>
                <c:pt idx="724">
                  <c:v>34572</c:v>
                </c:pt>
                <c:pt idx="725">
                  <c:v>34575</c:v>
                </c:pt>
                <c:pt idx="726">
                  <c:v>34576</c:v>
                </c:pt>
                <c:pt idx="727">
                  <c:v>34578</c:v>
                </c:pt>
                <c:pt idx="728">
                  <c:v>34579</c:v>
                </c:pt>
                <c:pt idx="729">
                  <c:v>34582</c:v>
                </c:pt>
                <c:pt idx="730">
                  <c:v>34583</c:v>
                </c:pt>
                <c:pt idx="731">
                  <c:v>34584</c:v>
                </c:pt>
                <c:pt idx="732">
                  <c:v>34585</c:v>
                </c:pt>
                <c:pt idx="733">
                  <c:v>34586</c:v>
                </c:pt>
                <c:pt idx="734">
                  <c:v>34589</c:v>
                </c:pt>
                <c:pt idx="735">
                  <c:v>34590</c:v>
                </c:pt>
                <c:pt idx="736">
                  <c:v>34591</c:v>
                </c:pt>
                <c:pt idx="737">
                  <c:v>34592</c:v>
                </c:pt>
                <c:pt idx="738">
                  <c:v>34593</c:v>
                </c:pt>
                <c:pt idx="739">
                  <c:v>34596</c:v>
                </c:pt>
                <c:pt idx="740">
                  <c:v>34597</c:v>
                </c:pt>
                <c:pt idx="741">
                  <c:v>34598</c:v>
                </c:pt>
                <c:pt idx="742">
                  <c:v>34599</c:v>
                </c:pt>
                <c:pt idx="743">
                  <c:v>34600</c:v>
                </c:pt>
                <c:pt idx="744">
                  <c:v>34603</c:v>
                </c:pt>
                <c:pt idx="745">
                  <c:v>34604</c:v>
                </c:pt>
                <c:pt idx="746">
                  <c:v>34605</c:v>
                </c:pt>
                <c:pt idx="747">
                  <c:v>34606</c:v>
                </c:pt>
                <c:pt idx="748">
                  <c:v>34610</c:v>
                </c:pt>
                <c:pt idx="749">
                  <c:v>34611</c:v>
                </c:pt>
                <c:pt idx="750">
                  <c:v>34612</c:v>
                </c:pt>
                <c:pt idx="751">
                  <c:v>34613</c:v>
                </c:pt>
                <c:pt idx="752">
                  <c:v>34614</c:v>
                </c:pt>
                <c:pt idx="753">
                  <c:v>34617</c:v>
                </c:pt>
                <c:pt idx="754">
                  <c:v>34618</c:v>
                </c:pt>
                <c:pt idx="755">
                  <c:v>34619</c:v>
                </c:pt>
                <c:pt idx="756">
                  <c:v>34620</c:v>
                </c:pt>
                <c:pt idx="757">
                  <c:v>34621</c:v>
                </c:pt>
                <c:pt idx="758">
                  <c:v>34624</c:v>
                </c:pt>
                <c:pt idx="759">
                  <c:v>34625</c:v>
                </c:pt>
                <c:pt idx="760">
                  <c:v>34626</c:v>
                </c:pt>
                <c:pt idx="761">
                  <c:v>34627</c:v>
                </c:pt>
                <c:pt idx="762">
                  <c:v>34628</c:v>
                </c:pt>
                <c:pt idx="763">
                  <c:v>34631</c:v>
                </c:pt>
                <c:pt idx="764">
                  <c:v>34632</c:v>
                </c:pt>
                <c:pt idx="765">
                  <c:v>34633</c:v>
                </c:pt>
                <c:pt idx="766">
                  <c:v>34634</c:v>
                </c:pt>
                <c:pt idx="767">
                  <c:v>34635</c:v>
                </c:pt>
                <c:pt idx="768">
                  <c:v>34639</c:v>
                </c:pt>
                <c:pt idx="769">
                  <c:v>34640</c:v>
                </c:pt>
                <c:pt idx="770">
                  <c:v>34641</c:v>
                </c:pt>
                <c:pt idx="771">
                  <c:v>34642</c:v>
                </c:pt>
                <c:pt idx="772">
                  <c:v>34645</c:v>
                </c:pt>
                <c:pt idx="773">
                  <c:v>34646</c:v>
                </c:pt>
                <c:pt idx="774">
                  <c:v>34647</c:v>
                </c:pt>
                <c:pt idx="775">
                  <c:v>34648</c:v>
                </c:pt>
                <c:pt idx="776">
                  <c:v>34649</c:v>
                </c:pt>
                <c:pt idx="777">
                  <c:v>34652</c:v>
                </c:pt>
                <c:pt idx="778">
                  <c:v>34653</c:v>
                </c:pt>
                <c:pt idx="779">
                  <c:v>34654</c:v>
                </c:pt>
                <c:pt idx="780">
                  <c:v>34655</c:v>
                </c:pt>
                <c:pt idx="781">
                  <c:v>34656</c:v>
                </c:pt>
                <c:pt idx="782">
                  <c:v>34659</c:v>
                </c:pt>
                <c:pt idx="783">
                  <c:v>34660</c:v>
                </c:pt>
                <c:pt idx="784">
                  <c:v>34661</c:v>
                </c:pt>
                <c:pt idx="785">
                  <c:v>34662</c:v>
                </c:pt>
                <c:pt idx="786">
                  <c:v>34663</c:v>
                </c:pt>
                <c:pt idx="787">
                  <c:v>34666</c:v>
                </c:pt>
                <c:pt idx="788">
                  <c:v>34667</c:v>
                </c:pt>
                <c:pt idx="789">
                  <c:v>34669</c:v>
                </c:pt>
                <c:pt idx="790">
                  <c:v>34670</c:v>
                </c:pt>
                <c:pt idx="791">
                  <c:v>34673</c:v>
                </c:pt>
                <c:pt idx="792">
                  <c:v>34674</c:v>
                </c:pt>
                <c:pt idx="793">
                  <c:v>34675</c:v>
                </c:pt>
                <c:pt idx="794">
                  <c:v>34676</c:v>
                </c:pt>
                <c:pt idx="795">
                  <c:v>34677</c:v>
                </c:pt>
                <c:pt idx="796">
                  <c:v>34680</c:v>
                </c:pt>
                <c:pt idx="797">
                  <c:v>34681</c:v>
                </c:pt>
                <c:pt idx="798">
                  <c:v>34682</c:v>
                </c:pt>
                <c:pt idx="799">
                  <c:v>34683</c:v>
                </c:pt>
                <c:pt idx="800">
                  <c:v>34684</c:v>
                </c:pt>
                <c:pt idx="801">
                  <c:v>34687</c:v>
                </c:pt>
                <c:pt idx="802">
                  <c:v>34688</c:v>
                </c:pt>
                <c:pt idx="803">
                  <c:v>34689</c:v>
                </c:pt>
                <c:pt idx="804">
                  <c:v>34690</c:v>
                </c:pt>
                <c:pt idx="805">
                  <c:v>34691</c:v>
                </c:pt>
                <c:pt idx="806">
                  <c:v>34694</c:v>
                </c:pt>
                <c:pt idx="807">
                  <c:v>34695</c:v>
                </c:pt>
                <c:pt idx="808">
                  <c:v>34696</c:v>
                </c:pt>
                <c:pt idx="809">
                  <c:v>34697</c:v>
                </c:pt>
                <c:pt idx="810">
                  <c:v>34701</c:v>
                </c:pt>
                <c:pt idx="811">
                  <c:v>34702</c:v>
                </c:pt>
                <c:pt idx="812">
                  <c:v>34703</c:v>
                </c:pt>
                <c:pt idx="813">
                  <c:v>34704</c:v>
                </c:pt>
                <c:pt idx="814">
                  <c:v>34705</c:v>
                </c:pt>
                <c:pt idx="815">
                  <c:v>34708</c:v>
                </c:pt>
                <c:pt idx="816">
                  <c:v>34709</c:v>
                </c:pt>
                <c:pt idx="817">
                  <c:v>34710</c:v>
                </c:pt>
                <c:pt idx="818">
                  <c:v>34711</c:v>
                </c:pt>
                <c:pt idx="819">
                  <c:v>34712</c:v>
                </c:pt>
                <c:pt idx="820">
                  <c:v>34715</c:v>
                </c:pt>
                <c:pt idx="821">
                  <c:v>34716</c:v>
                </c:pt>
                <c:pt idx="822">
                  <c:v>34717</c:v>
                </c:pt>
                <c:pt idx="823">
                  <c:v>34718</c:v>
                </c:pt>
                <c:pt idx="824">
                  <c:v>34719</c:v>
                </c:pt>
                <c:pt idx="825">
                  <c:v>34722</c:v>
                </c:pt>
                <c:pt idx="826">
                  <c:v>34723</c:v>
                </c:pt>
                <c:pt idx="827">
                  <c:v>34724</c:v>
                </c:pt>
                <c:pt idx="828">
                  <c:v>34725</c:v>
                </c:pt>
                <c:pt idx="829">
                  <c:v>34726</c:v>
                </c:pt>
                <c:pt idx="830">
                  <c:v>34729</c:v>
                </c:pt>
                <c:pt idx="831">
                  <c:v>34731</c:v>
                </c:pt>
                <c:pt idx="832">
                  <c:v>34732</c:v>
                </c:pt>
                <c:pt idx="833">
                  <c:v>34733</c:v>
                </c:pt>
                <c:pt idx="834">
                  <c:v>34736</c:v>
                </c:pt>
                <c:pt idx="835">
                  <c:v>34737</c:v>
                </c:pt>
                <c:pt idx="836">
                  <c:v>34738</c:v>
                </c:pt>
                <c:pt idx="837">
                  <c:v>34739</c:v>
                </c:pt>
                <c:pt idx="838">
                  <c:v>34740</c:v>
                </c:pt>
                <c:pt idx="839">
                  <c:v>34743</c:v>
                </c:pt>
                <c:pt idx="840">
                  <c:v>34744</c:v>
                </c:pt>
                <c:pt idx="841">
                  <c:v>34745</c:v>
                </c:pt>
                <c:pt idx="842">
                  <c:v>34746</c:v>
                </c:pt>
                <c:pt idx="843">
                  <c:v>34747</c:v>
                </c:pt>
                <c:pt idx="844">
                  <c:v>34750</c:v>
                </c:pt>
                <c:pt idx="845">
                  <c:v>34751</c:v>
                </c:pt>
                <c:pt idx="846">
                  <c:v>34752</c:v>
                </c:pt>
                <c:pt idx="847">
                  <c:v>34753</c:v>
                </c:pt>
                <c:pt idx="848">
                  <c:v>34754</c:v>
                </c:pt>
                <c:pt idx="849">
                  <c:v>34757</c:v>
                </c:pt>
                <c:pt idx="850">
                  <c:v>34759</c:v>
                </c:pt>
                <c:pt idx="851">
                  <c:v>34760</c:v>
                </c:pt>
                <c:pt idx="852">
                  <c:v>34761</c:v>
                </c:pt>
                <c:pt idx="853">
                  <c:v>34764</c:v>
                </c:pt>
                <c:pt idx="854">
                  <c:v>34765</c:v>
                </c:pt>
                <c:pt idx="855">
                  <c:v>34766</c:v>
                </c:pt>
                <c:pt idx="856">
                  <c:v>34767</c:v>
                </c:pt>
                <c:pt idx="857">
                  <c:v>34768</c:v>
                </c:pt>
                <c:pt idx="858">
                  <c:v>34771</c:v>
                </c:pt>
                <c:pt idx="859">
                  <c:v>34772</c:v>
                </c:pt>
                <c:pt idx="860">
                  <c:v>34773</c:v>
                </c:pt>
                <c:pt idx="861">
                  <c:v>34774</c:v>
                </c:pt>
                <c:pt idx="862">
                  <c:v>34775</c:v>
                </c:pt>
                <c:pt idx="863">
                  <c:v>34778</c:v>
                </c:pt>
                <c:pt idx="864">
                  <c:v>34779</c:v>
                </c:pt>
                <c:pt idx="865">
                  <c:v>34780</c:v>
                </c:pt>
                <c:pt idx="866">
                  <c:v>34781</c:v>
                </c:pt>
                <c:pt idx="867">
                  <c:v>34782</c:v>
                </c:pt>
                <c:pt idx="868">
                  <c:v>34785</c:v>
                </c:pt>
                <c:pt idx="869">
                  <c:v>34786</c:v>
                </c:pt>
                <c:pt idx="870">
                  <c:v>34787</c:v>
                </c:pt>
                <c:pt idx="871">
                  <c:v>34788</c:v>
                </c:pt>
                <c:pt idx="872">
                  <c:v>34792</c:v>
                </c:pt>
                <c:pt idx="873">
                  <c:v>34793</c:v>
                </c:pt>
                <c:pt idx="874">
                  <c:v>34794</c:v>
                </c:pt>
                <c:pt idx="875">
                  <c:v>34795</c:v>
                </c:pt>
                <c:pt idx="876">
                  <c:v>34796</c:v>
                </c:pt>
                <c:pt idx="877">
                  <c:v>34799</c:v>
                </c:pt>
                <c:pt idx="878">
                  <c:v>34800</c:v>
                </c:pt>
                <c:pt idx="879">
                  <c:v>34801</c:v>
                </c:pt>
                <c:pt idx="880">
                  <c:v>34802</c:v>
                </c:pt>
                <c:pt idx="881">
                  <c:v>34803</c:v>
                </c:pt>
                <c:pt idx="882">
                  <c:v>34806</c:v>
                </c:pt>
                <c:pt idx="883">
                  <c:v>34807</c:v>
                </c:pt>
                <c:pt idx="884">
                  <c:v>34808</c:v>
                </c:pt>
                <c:pt idx="885">
                  <c:v>34809</c:v>
                </c:pt>
                <c:pt idx="886">
                  <c:v>34810</c:v>
                </c:pt>
                <c:pt idx="887">
                  <c:v>34813</c:v>
                </c:pt>
                <c:pt idx="888">
                  <c:v>34814</c:v>
                </c:pt>
                <c:pt idx="889">
                  <c:v>34815</c:v>
                </c:pt>
                <c:pt idx="890">
                  <c:v>34816</c:v>
                </c:pt>
                <c:pt idx="891">
                  <c:v>34820</c:v>
                </c:pt>
                <c:pt idx="892">
                  <c:v>34821</c:v>
                </c:pt>
                <c:pt idx="893">
                  <c:v>34822</c:v>
                </c:pt>
                <c:pt idx="894">
                  <c:v>34823</c:v>
                </c:pt>
                <c:pt idx="895">
                  <c:v>34824</c:v>
                </c:pt>
                <c:pt idx="896">
                  <c:v>34827</c:v>
                </c:pt>
                <c:pt idx="897">
                  <c:v>34828</c:v>
                </c:pt>
                <c:pt idx="898">
                  <c:v>34829</c:v>
                </c:pt>
                <c:pt idx="899">
                  <c:v>34830</c:v>
                </c:pt>
                <c:pt idx="900">
                  <c:v>34831</c:v>
                </c:pt>
                <c:pt idx="901">
                  <c:v>34834</c:v>
                </c:pt>
                <c:pt idx="902">
                  <c:v>34835</c:v>
                </c:pt>
                <c:pt idx="903">
                  <c:v>34836</c:v>
                </c:pt>
                <c:pt idx="904">
                  <c:v>34837</c:v>
                </c:pt>
                <c:pt idx="905">
                  <c:v>34838</c:v>
                </c:pt>
                <c:pt idx="906">
                  <c:v>34841</c:v>
                </c:pt>
                <c:pt idx="907">
                  <c:v>34842</c:v>
                </c:pt>
                <c:pt idx="908">
                  <c:v>34843</c:v>
                </c:pt>
                <c:pt idx="909">
                  <c:v>34844</c:v>
                </c:pt>
                <c:pt idx="910">
                  <c:v>34845</c:v>
                </c:pt>
                <c:pt idx="911">
                  <c:v>34848</c:v>
                </c:pt>
                <c:pt idx="912">
                  <c:v>34849</c:v>
                </c:pt>
                <c:pt idx="913">
                  <c:v>34851</c:v>
                </c:pt>
                <c:pt idx="914">
                  <c:v>34852</c:v>
                </c:pt>
                <c:pt idx="915">
                  <c:v>34855</c:v>
                </c:pt>
                <c:pt idx="916">
                  <c:v>34856</c:v>
                </c:pt>
                <c:pt idx="917">
                  <c:v>34857</c:v>
                </c:pt>
                <c:pt idx="918">
                  <c:v>34858</c:v>
                </c:pt>
                <c:pt idx="919">
                  <c:v>34859</c:v>
                </c:pt>
                <c:pt idx="920">
                  <c:v>34862</c:v>
                </c:pt>
                <c:pt idx="921">
                  <c:v>34863</c:v>
                </c:pt>
                <c:pt idx="922">
                  <c:v>34864</c:v>
                </c:pt>
                <c:pt idx="923">
                  <c:v>34865</c:v>
                </c:pt>
                <c:pt idx="924">
                  <c:v>34866</c:v>
                </c:pt>
                <c:pt idx="925">
                  <c:v>34869</c:v>
                </c:pt>
                <c:pt idx="926">
                  <c:v>34870</c:v>
                </c:pt>
                <c:pt idx="927">
                  <c:v>34871</c:v>
                </c:pt>
                <c:pt idx="928">
                  <c:v>34872</c:v>
                </c:pt>
                <c:pt idx="929">
                  <c:v>34873</c:v>
                </c:pt>
                <c:pt idx="930">
                  <c:v>34876</c:v>
                </c:pt>
                <c:pt idx="931">
                  <c:v>34877</c:v>
                </c:pt>
                <c:pt idx="932">
                  <c:v>34878</c:v>
                </c:pt>
                <c:pt idx="933">
                  <c:v>34879</c:v>
                </c:pt>
                <c:pt idx="934">
                  <c:v>34883</c:v>
                </c:pt>
                <c:pt idx="935">
                  <c:v>34884</c:v>
                </c:pt>
                <c:pt idx="936">
                  <c:v>34885</c:v>
                </c:pt>
                <c:pt idx="937">
                  <c:v>34886</c:v>
                </c:pt>
                <c:pt idx="938">
                  <c:v>34887</c:v>
                </c:pt>
                <c:pt idx="939">
                  <c:v>34890</c:v>
                </c:pt>
                <c:pt idx="940">
                  <c:v>34891</c:v>
                </c:pt>
                <c:pt idx="941">
                  <c:v>34892</c:v>
                </c:pt>
                <c:pt idx="942">
                  <c:v>34893</c:v>
                </c:pt>
                <c:pt idx="943">
                  <c:v>34894</c:v>
                </c:pt>
                <c:pt idx="944">
                  <c:v>34897</c:v>
                </c:pt>
                <c:pt idx="945">
                  <c:v>34898</c:v>
                </c:pt>
                <c:pt idx="946">
                  <c:v>34899</c:v>
                </c:pt>
                <c:pt idx="947">
                  <c:v>34900</c:v>
                </c:pt>
                <c:pt idx="948">
                  <c:v>34901</c:v>
                </c:pt>
                <c:pt idx="949">
                  <c:v>34904</c:v>
                </c:pt>
                <c:pt idx="950">
                  <c:v>34905</c:v>
                </c:pt>
                <c:pt idx="951">
                  <c:v>34906</c:v>
                </c:pt>
                <c:pt idx="952">
                  <c:v>34907</c:v>
                </c:pt>
                <c:pt idx="953">
                  <c:v>34908</c:v>
                </c:pt>
                <c:pt idx="954">
                  <c:v>34912</c:v>
                </c:pt>
                <c:pt idx="955">
                  <c:v>34913</c:v>
                </c:pt>
                <c:pt idx="956">
                  <c:v>34914</c:v>
                </c:pt>
                <c:pt idx="957">
                  <c:v>34915</c:v>
                </c:pt>
                <c:pt idx="958">
                  <c:v>34918</c:v>
                </c:pt>
                <c:pt idx="959">
                  <c:v>34919</c:v>
                </c:pt>
                <c:pt idx="960">
                  <c:v>34920</c:v>
                </c:pt>
                <c:pt idx="961">
                  <c:v>34921</c:v>
                </c:pt>
                <c:pt idx="962">
                  <c:v>34922</c:v>
                </c:pt>
                <c:pt idx="963">
                  <c:v>34925</c:v>
                </c:pt>
                <c:pt idx="964">
                  <c:v>34926</c:v>
                </c:pt>
                <c:pt idx="965">
                  <c:v>34927</c:v>
                </c:pt>
                <c:pt idx="966">
                  <c:v>34928</c:v>
                </c:pt>
                <c:pt idx="967">
                  <c:v>34929</c:v>
                </c:pt>
                <c:pt idx="968">
                  <c:v>34932</c:v>
                </c:pt>
                <c:pt idx="969">
                  <c:v>34933</c:v>
                </c:pt>
                <c:pt idx="970">
                  <c:v>34934</c:v>
                </c:pt>
                <c:pt idx="971">
                  <c:v>34935</c:v>
                </c:pt>
                <c:pt idx="972">
                  <c:v>34936</c:v>
                </c:pt>
                <c:pt idx="973">
                  <c:v>34939</c:v>
                </c:pt>
                <c:pt idx="974">
                  <c:v>34940</c:v>
                </c:pt>
                <c:pt idx="975">
                  <c:v>34941</c:v>
                </c:pt>
                <c:pt idx="976">
                  <c:v>34943</c:v>
                </c:pt>
                <c:pt idx="977">
                  <c:v>34946</c:v>
                </c:pt>
                <c:pt idx="978">
                  <c:v>34947</c:v>
                </c:pt>
                <c:pt idx="979">
                  <c:v>34948</c:v>
                </c:pt>
                <c:pt idx="980">
                  <c:v>34949</c:v>
                </c:pt>
                <c:pt idx="981">
                  <c:v>34950</c:v>
                </c:pt>
                <c:pt idx="982">
                  <c:v>34953</c:v>
                </c:pt>
                <c:pt idx="983">
                  <c:v>34954</c:v>
                </c:pt>
                <c:pt idx="984">
                  <c:v>34955</c:v>
                </c:pt>
                <c:pt idx="985">
                  <c:v>34956</c:v>
                </c:pt>
                <c:pt idx="986">
                  <c:v>34957</c:v>
                </c:pt>
                <c:pt idx="987">
                  <c:v>34960</c:v>
                </c:pt>
                <c:pt idx="988">
                  <c:v>34961</c:v>
                </c:pt>
                <c:pt idx="989">
                  <c:v>34962</c:v>
                </c:pt>
                <c:pt idx="990">
                  <c:v>34963</c:v>
                </c:pt>
                <c:pt idx="991">
                  <c:v>34964</c:v>
                </c:pt>
                <c:pt idx="992">
                  <c:v>34967</c:v>
                </c:pt>
                <c:pt idx="993">
                  <c:v>34968</c:v>
                </c:pt>
                <c:pt idx="994">
                  <c:v>34969</c:v>
                </c:pt>
                <c:pt idx="995">
                  <c:v>34970</c:v>
                </c:pt>
                <c:pt idx="996">
                  <c:v>34974</c:v>
                </c:pt>
                <c:pt idx="997">
                  <c:v>34975</c:v>
                </c:pt>
                <c:pt idx="998">
                  <c:v>34976</c:v>
                </c:pt>
                <c:pt idx="999">
                  <c:v>34977</c:v>
                </c:pt>
                <c:pt idx="1000">
                  <c:v>34978</c:v>
                </c:pt>
                <c:pt idx="1001">
                  <c:v>34981</c:v>
                </c:pt>
                <c:pt idx="1002">
                  <c:v>34982</c:v>
                </c:pt>
                <c:pt idx="1003">
                  <c:v>34983</c:v>
                </c:pt>
                <c:pt idx="1004">
                  <c:v>34984</c:v>
                </c:pt>
                <c:pt idx="1005">
                  <c:v>34985</c:v>
                </c:pt>
                <c:pt idx="1006">
                  <c:v>34988</c:v>
                </c:pt>
                <c:pt idx="1007">
                  <c:v>34989</c:v>
                </c:pt>
                <c:pt idx="1008">
                  <c:v>34990</c:v>
                </c:pt>
                <c:pt idx="1009">
                  <c:v>34991</c:v>
                </c:pt>
                <c:pt idx="1010">
                  <c:v>34992</c:v>
                </c:pt>
                <c:pt idx="1011">
                  <c:v>34995</c:v>
                </c:pt>
                <c:pt idx="1012">
                  <c:v>34996</c:v>
                </c:pt>
                <c:pt idx="1013">
                  <c:v>34997</c:v>
                </c:pt>
                <c:pt idx="1014">
                  <c:v>34998</c:v>
                </c:pt>
                <c:pt idx="1015">
                  <c:v>34999</c:v>
                </c:pt>
                <c:pt idx="1016">
                  <c:v>35002</c:v>
                </c:pt>
                <c:pt idx="1017">
                  <c:v>35004</c:v>
                </c:pt>
                <c:pt idx="1018">
                  <c:v>35005</c:v>
                </c:pt>
                <c:pt idx="1019">
                  <c:v>35006</c:v>
                </c:pt>
                <c:pt idx="1020">
                  <c:v>35009</c:v>
                </c:pt>
                <c:pt idx="1021">
                  <c:v>35010</c:v>
                </c:pt>
                <c:pt idx="1022">
                  <c:v>35011</c:v>
                </c:pt>
                <c:pt idx="1023">
                  <c:v>35012</c:v>
                </c:pt>
                <c:pt idx="1024">
                  <c:v>35013</c:v>
                </c:pt>
                <c:pt idx="1025">
                  <c:v>35016</c:v>
                </c:pt>
                <c:pt idx="1026">
                  <c:v>35017</c:v>
                </c:pt>
                <c:pt idx="1027">
                  <c:v>35018</c:v>
                </c:pt>
                <c:pt idx="1028">
                  <c:v>35019</c:v>
                </c:pt>
                <c:pt idx="1029">
                  <c:v>35020</c:v>
                </c:pt>
                <c:pt idx="1030">
                  <c:v>35023</c:v>
                </c:pt>
                <c:pt idx="1031">
                  <c:v>35024</c:v>
                </c:pt>
                <c:pt idx="1032">
                  <c:v>35025</c:v>
                </c:pt>
                <c:pt idx="1033">
                  <c:v>35026</c:v>
                </c:pt>
                <c:pt idx="1034">
                  <c:v>35027</c:v>
                </c:pt>
                <c:pt idx="1035">
                  <c:v>35030</c:v>
                </c:pt>
                <c:pt idx="1036">
                  <c:v>35031</c:v>
                </c:pt>
                <c:pt idx="1037">
                  <c:v>35032</c:v>
                </c:pt>
                <c:pt idx="1038">
                  <c:v>35034</c:v>
                </c:pt>
                <c:pt idx="1039">
                  <c:v>35037</c:v>
                </c:pt>
                <c:pt idx="1040">
                  <c:v>35038</c:v>
                </c:pt>
                <c:pt idx="1041">
                  <c:v>35039</c:v>
                </c:pt>
                <c:pt idx="1042">
                  <c:v>35040</c:v>
                </c:pt>
                <c:pt idx="1043">
                  <c:v>35041</c:v>
                </c:pt>
                <c:pt idx="1044">
                  <c:v>35044</c:v>
                </c:pt>
                <c:pt idx="1045">
                  <c:v>35045</c:v>
                </c:pt>
                <c:pt idx="1046">
                  <c:v>35046</c:v>
                </c:pt>
                <c:pt idx="1047">
                  <c:v>35047</c:v>
                </c:pt>
                <c:pt idx="1048">
                  <c:v>35048</c:v>
                </c:pt>
                <c:pt idx="1049">
                  <c:v>35051</c:v>
                </c:pt>
                <c:pt idx="1050">
                  <c:v>35052</c:v>
                </c:pt>
                <c:pt idx="1051">
                  <c:v>35053</c:v>
                </c:pt>
                <c:pt idx="1052">
                  <c:v>35054</c:v>
                </c:pt>
                <c:pt idx="1053">
                  <c:v>35055</c:v>
                </c:pt>
                <c:pt idx="1054">
                  <c:v>35058</c:v>
                </c:pt>
                <c:pt idx="1055">
                  <c:v>35059</c:v>
                </c:pt>
                <c:pt idx="1056">
                  <c:v>35060</c:v>
                </c:pt>
                <c:pt idx="1057">
                  <c:v>35061</c:v>
                </c:pt>
                <c:pt idx="1058">
                  <c:v>35065</c:v>
                </c:pt>
                <c:pt idx="1059">
                  <c:v>35066</c:v>
                </c:pt>
                <c:pt idx="1060">
                  <c:v>35067</c:v>
                </c:pt>
                <c:pt idx="1061">
                  <c:v>35068</c:v>
                </c:pt>
                <c:pt idx="1062">
                  <c:v>35069</c:v>
                </c:pt>
                <c:pt idx="1063">
                  <c:v>35072</c:v>
                </c:pt>
                <c:pt idx="1064">
                  <c:v>35073</c:v>
                </c:pt>
                <c:pt idx="1065">
                  <c:v>35074</c:v>
                </c:pt>
                <c:pt idx="1066">
                  <c:v>35075</c:v>
                </c:pt>
                <c:pt idx="1067">
                  <c:v>35076</c:v>
                </c:pt>
                <c:pt idx="1068">
                  <c:v>35079</c:v>
                </c:pt>
                <c:pt idx="1069">
                  <c:v>35080</c:v>
                </c:pt>
                <c:pt idx="1070">
                  <c:v>35081</c:v>
                </c:pt>
                <c:pt idx="1071">
                  <c:v>35082</c:v>
                </c:pt>
                <c:pt idx="1072">
                  <c:v>35083</c:v>
                </c:pt>
                <c:pt idx="1073">
                  <c:v>35086</c:v>
                </c:pt>
                <c:pt idx="1074">
                  <c:v>35087</c:v>
                </c:pt>
                <c:pt idx="1075">
                  <c:v>35088</c:v>
                </c:pt>
                <c:pt idx="1076">
                  <c:v>35089</c:v>
                </c:pt>
                <c:pt idx="1077">
                  <c:v>35090</c:v>
                </c:pt>
                <c:pt idx="1078">
                  <c:v>35093</c:v>
                </c:pt>
                <c:pt idx="1079">
                  <c:v>35094</c:v>
                </c:pt>
                <c:pt idx="1080">
                  <c:v>35096</c:v>
                </c:pt>
                <c:pt idx="1081">
                  <c:v>35097</c:v>
                </c:pt>
                <c:pt idx="1082">
                  <c:v>35100</c:v>
                </c:pt>
                <c:pt idx="1083">
                  <c:v>35101</c:v>
                </c:pt>
                <c:pt idx="1084">
                  <c:v>35102</c:v>
                </c:pt>
                <c:pt idx="1085">
                  <c:v>35103</c:v>
                </c:pt>
                <c:pt idx="1086">
                  <c:v>35104</c:v>
                </c:pt>
                <c:pt idx="1087">
                  <c:v>35107</c:v>
                </c:pt>
                <c:pt idx="1088">
                  <c:v>35108</c:v>
                </c:pt>
                <c:pt idx="1089">
                  <c:v>35109</c:v>
                </c:pt>
                <c:pt idx="1090">
                  <c:v>35110</c:v>
                </c:pt>
                <c:pt idx="1091">
                  <c:v>35111</c:v>
                </c:pt>
                <c:pt idx="1092">
                  <c:v>35114</c:v>
                </c:pt>
                <c:pt idx="1093">
                  <c:v>35115</c:v>
                </c:pt>
                <c:pt idx="1094">
                  <c:v>35116</c:v>
                </c:pt>
                <c:pt idx="1095">
                  <c:v>35117</c:v>
                </c:pt>
                <c:pt idx="1096">
                  <c:v>35118</c:v>
                </c:pt>
                <c:pt idx="1097">
                  <c:v>35121</c:v>
                </c:pt>
                <c:pt idx="1098">
                  <c:v>35122</c:v>
                </c:pt>
                <c:pt idx="1099">
                  <c:v>35123</c:v>
                </c:pt>
                <c:pt idx="1100">
                  <c:v>35125</c:v>
                </c:pt>
                <c:pt idx="1101">
                  <c:v>35128</c:v>
                </c:pt>
                <c:pt idx="1102">
                  <c:v>35129</c:v>
                </c:pt>
                <c:pt idx="1103">
                  <c:v>35130</c:v>
                </c:pt>
                <c:pt idx="1104">
                  <c:v>35131</c:v>
                </c:pt>
                <c:pt idx="1105">
                  <c:v>35132</c:v>
                </c:pt>
                <c:pt idx="1106">
                  <c:v>35135</c:v>
                </c:pt>
                <c:pt idx="1107">
                  <c:v>35136</c:v>
                </c:pt>
                <c:pt idx="1108">
                  <c:v>35137</c:v>
                </c:pt>
                <c:pt idx="1109">
                  <c:v>35138</c:v>
                </c:pt>
                <c:pt idx="1110">
                  <c:v>35139</c:v>
                </c:pt>
                <c:pt idx="1111">
                  <c:v>35142</c:v>
                </c:pt>
                <c:pt idx="1112">
                  <c:v>35143</c:v>
                </c:pt>
                <c:pt idx="1113">
                  <c:v>35144</c:v>
                </c:pt>
                <c:pt idx="1114">
                  <c:v>35145</c:v>
                </c:pt>
                <c:pt idx="1115">
                  <c:v>35146</c:v>
                </c:pt>
                <c:pt idx="1116">
                  <c:v>35149</c:v>
                </c:pt>
                <c:pt idx="1117">
                  <c:v>35150</c:v>
                </c:pt>
                <c:pt idx="1118">
                  <c:v>35151</c:v>
                </c:pt>
                <c:pt idx="1119">
                  <c:v>35152</c:v>
                </c:pt>
                <c:pt idx="1120">
                  <c:v>35156</c:v>
                </c:pt>
                <c:pt idx="1121">
                  <c:v>35157</c:v>
                </c:pt>
                <c:pt idx="1122">
                  <c:v>35158</c:v>
                </c:pt>
                <c:pt idx="1123">
                  <c:v>35159</c:v>
                </c:pt>
                <c:pt idx="1124">
                  <c:v>35160</c:v>
                </c:pt>
                <c:pt idx="1125">
                  <c:v>35163</c:v>
                </c:pt>
                <c:pt idx="1126">
                  <c:v>35164</c:v>
                </c:pt>
                <c:pt idx="1127">
                  <c:v>35165</c:v>
                </c:pt>
                <c:pt idx="1128">
                  <c:v>35166</c:v>
                </c:pt>
                <c:pt idx="1129">
                  <c:v>35167</c:v>
                </c:pt>
                <c:pt idx="1130">
                  <c:v>35170</c:v>
                </c:pt>
                <c:pt idx="1131">
                  <c:v>35171</c:v>
                </c:pt>
                <c:pt idx="1132">
                  <c:v>35172</c:v>
                </c:pt>
                <c:pt idx="1133">
                  <c:v>35173</c:v>
                </c:pt>
                <c:pt idx="1134">
                  <c:v>35174</c:v>
                </c:pt>
                <c:pt idx="1135">
                  <c:v>35177</c:v>
                </c:pt>
                <c:pt idx="1136">
                  <c:v>35178</c:v>
                </c:pt>
                <c:pt idx="1137">
                  <c:v>35179</c:v>
                </c:pt>
                <c:pt idx="1138">
                  <c:v>35180</c:v>
                </c:pt>
                <c:pt idx="1139">
                  <c:v>35181</c:v>
                </c:pt>
                <c:pt idx="1140">
                  <c:v>35184</c:v>
                </c:pt>
                <c:pt idx="1141">
                  <c:v>35186</c:v>
                </c:pt>
                <c:pt idx="1142">
                  <c:v>35187</c:v>
                </c:pt>
                <c:pt idx="1143">
                  <c:v>35188</c:v>
                </c:pt>
                <c:pt idx="1144">
                  <c:v>35191</c:v>
                </c:pt>
                <c:pt idx="1145">
                  <c:v>35192</c:v>
                </c:pt>
                <c:pt idx="1146">
                  <c:v>35193</c:v>
                </c:pt>
                <c:pt idx="1147">
                  <c:v>35194</c:v>
                </c:pt>
                <c:pt idx="1148">
                  <c:v>35195</c:v>
                </c:pt>
                <c:pt idx="1149">
                  <c:v>35198</c:v>
                </c:pt>
                <c:pt idx="1150">
                  <c:v>35199</c:v>
                </c:pt>
                <c:pt idx="1151">
                  <c:v>35200</c:v>
                </c:pt>
                <c:pt idx="1152">
                  <c:v>35201</c:v>
                </c:pt>
                <c:pt idx="1153">
                  <c:v>35202</c:v>
                </c:pt>
                <c:pt idx="1154">
                  <c:v>35205</c:v>
                </c:pt>
                <c:pt idx="1155">
                  <c:v>35206</c:v>
                </c:pt>
                <c:pt idx="1156">
                  <c:v>35207</c:v>
                </c:pt>
                <c:pt idx="1157">
                  <c:v>35208</c:v>
                </c:pt>
                <c:pt idx="1158">
                  <c:v>35209</c:v>
                </c:pt>
                <c:pt idx="1159">
                  <c:v>35212</c:v>
                </c:pt>
                <c:pt idx="1160">
                  <c:v>35213</c:v>
                </c:pt>
                <c:pt idx="1161">
                  <c:v>35214</c:v>
                </c:pt>
                <c:pt idx="1162">
                  <c:v>35215</c:v>
                </c:pt>
                <c:pt idx="1163">
                  <c:v>35219</c:v>
                </c:pt>
                <c:pt idx="1164">
                  <c:v>35220</c:v>
                </c:pt>
                <c:pt idx="1165">
                  <c:v>35221</c:v>
                </c:pt>
                <c:pt idx="1166">
                  <c:v>35222</c:v>
                </c:pt>
                <c:pt idx="1167">
                  <c:v>35223</c:v>
                </c:pt>
                <c:pt idx="1168">
                  <c:v>35226</c:v>
                </c:pt>
                <c:pt idx="1169">
                  <c:v>35227</c:v>
                </c:pt>
                <c:pt idx="1170">
                  <c:v>35228</c:v>
                </c:pt>
                <c:pt idx="1171">
                  <c:v>35229</c:v>
                </c:pt>
                <c:pt idx="1172">
                  <c:v>35230</c:v>
                </c:pt>
                <c:pt idx="1173">
                  <c:v>35233</c:v>
                </c:pt>
                <c:pt idx="1174">
                  <c:v>35234</c:v>
                </c:pt>
                <c:pt idx="1175">
                  <c:v>35235</c:v>
                </c:pt>
                <c:pt idx="1176">
                  <c:v>35236</c:v>
                </c:pt>
                <c:pt idx="1177">
                  <c:v>35237</c:v>
                </c:pt>
                <c:pt idx="1178">
                  <c:v>35240</c:v>
                </c:pt>
                <c:pt idx="1179">
                  <c:v>35241</c:v>
                </c:pt>
                <c:pt idx="1180">
                  <c:v>35242</c:v>
                </c:pt>
                <c:pt idx="1181">
                  <c:v>35243</c:v>
                </c:pt>
                <c:pt idx="1182">
                  <c:v>35247</c:v>
                </c:pt>
                <c:pt idx="1183">
                  <c:v>35248</c:v>
                </c:pt>
                <c:pt idx="1184">
                  <c:v>35249</c:v>
                </c:pt>
                <c:pt idx="1185">
                  <c:v>35250</c:v>
                </c:pt>
                <c:pt idx="1186">
                  <c:v>35251</c:v>
                </c:pt>
                <c:pt idx="1187">
                  <c:v>35254</c:v>
                </c:pt>
                <c:pt idx="1188">
                  <c:v>35255</c:v>
                </c:pt>
                <c:pt idx="1189">
                  <c:v>35256</c:v>
                </c:pt>
                <c:pt idx="1190">
                  <c:v>35257</c:v>
                </c:pt>
                <c:pt idx="1191">
                  <c:v>35258</c:v>
                </c:pt>
                <c:pt idx="1192">
                  <c:v>35261</c:v>
                </c:pt>
                <c:pt idx="1193">
                  <c:v>35262</c:v>
                </c:pt>
                <c:pt idx="1194">
                  <c:v>35263</c:v>
                </c:pt>
                <c:pt idx="1195">
                  <c:v>35264</c:v>
                </c:pt>
                <c:pt idx="1196">
                  <c:v>35265</c:v>
                </c:pt>
                <c:pt idx="1197">
                  <c:v>35268</c:v>
                </c:pt>
                <c:pt idx="1198">
                  <c:v>35269</c:v>
                </c:pt>
                <c:pt idx="1199">
                  <c:v>35270</c:v>
                </c:pt>
                <c:pt idx="1200">
                  <c:v>35271</c:v>
                </c:pt>
                <c:pt idx="1201">
                  <c:v>35272</c:v>
                </c:pt>
                <c:pt idx="1202">
                  <c:v>35275</c:v>
                </c:pt>
                <c:pt idx="1203">
                  <c:v>35276</c:v>
                </c:pt>
                <c:pt idx="1204">
                  <c:v>35278</c:v>
                </c:pt>
                <c:pt idx="1205">
                  <c:v>35279</c:v>
                </c:pt>
                <c:pt idx="1206">
                  <c:v>35282</c:v>
                </c:pt>
                <c:pt idx="1207">
                  <c:v>35283</c:v>
                </c:pt>
                <c:pt idx="1208">
                  <c:v>35284</c:v>
                </c:pt>
                <c:pt idx="1209">
                  <c:v>35285</c:v>
                </c:pt>
                <c:pt idx="1210">
                  <c:v>35286</c:v>
                </c:pt>
                <c:pt idx="1211">
                  <c:v>35289</c:v>
                </c:pt>
                <c:pt idx="1212">
                  <c:v>35290</c:v>
                </c:pt>
                <c:pt idx="1213">
                  <c:v>35291</c:v>
                </c:pt>
                <c:pt idx="1214">
                  <c:v>35292</c:v>
                </c:pt>
                <c:pt idx="1215">
                  <c:v>35293</c:v>
                </c:pt>
                <c:pt idx="1216">
                  <c:v>35296</c:v>
                </c:pt>
                <c:pt idx="1217">
                  <c:v>35297</c:v>
                </c:pt>
                <c:pt idx="1218">
                  <c:v>35298</c:v>
                </c:pt>
                <c:pt idx="1219">
                  <c:v>35299</c:v>
                </c:pt>
                <c:pt idx="1220">
                  <c:v>35300</c:v>
                </c:pt>
                <c:pt idx="1221">
                  <c:v>35303</c:v>
                </c:pt>
                <c:pt idx="1222">
                  <c:v>35304</c:v>
                </c:pt>
                <c:pt idx="1223">
                  <c:v>35305</c:v>
                </c:pt>
                <c:pt idx="1224">
                  <c:v>35306</c:v>
                </c:pt>
                <c:pt idx="1225">
                  <c:v>35310</c:v>
                </c:pt>
                <c:pt idx="1226">
                  <c:v>35311</c:v>
                </c:pt>
                <c:pt idx="1227">
                  <c:v>35312</c:v>
                </c:pt>
                <c:pt idx="1228">
                  <c:v>35313</c:v>
                </c:pt>
                <c:pt idx="1229">
                  <c:v>35314</c:v>
                </c:pt>
                <c:pt idx="1230">
                  <c:v>35317</c:v>
                </c:pt>
                <c:pt idx="1231">
                  <c:v>35318</c:v>
                </c:pt>
                <c:pt idx="1232">
                  <c:v>35319</c:v>
                </c:pt>
                <c:pt idx="1233">
                  <c:v>35320</c:v>
                </c:pt>
                <c:pt idx="1234">
                  <c:v>35321</c:v>
                </c:pt>
                <c:pt idx="1235">
                  <c:v>35324</c:v>
                </c:pt>
                <c:pt idx="1236">
                  <c:v>35325</c:v>
                </c:pt>
                <c:pt idx="1237">
                  <c:v>35326</c:v>
                </c:pt>
                <c:pt idx="1238">
                  <c:v>35327</c:v>
                </c:pt>
                <c:pt idx="1239">
                  <c:v>35328</c:v>
                </c:pt>
                <c:pt idx="1240">
                  <c:v>35331</c:v>
                </c:pt>
                <c:pt idx="1241">
                  <c:v>35332</c:v>
                </c:pt>
                <c:pt idx="1242">
                  <c:v>35333</c:v>
                </c:pt>
                <c:pt idx="1243">
                  <c:v>35334</c:v>
                </c:pt>
                <c:pt idx="1244">
                  <c:v>35335</c:v>
                </c:pt>
                <c:pt idx="1245">
                  <c:v>35339</c:v>
                </c:pt>
                <c:pt idx="1246">
                  <c:v>35340</c:v>
                </c:pt>
                <c:pt idx="1247">
                  <c:v>35341</c:v>
                </c:pt>
                <c:pt idx="1248">
                  <c:v>35342</c:v>
                </c:pt>
                <c:pt idx="1249">
                  <c:v>35345</c:v>
                </c:pt>
                <c:pt idx="1250">
                  <c:v>35346</c:v>
                </c:pt>
                <c:pt idx="1251">
                  <c:v>35347</c:v>
                </c:pt>
                <c:pt idx="1252">
                  <c:v>35348</c:v>
                </c:pt>
                <c:pt idx="1253">
                  <c:v>35349</c:v>
                </c:pt>
                <c:pt idx="1254">
                  <c:v>35352</c:v>
                </c:pt>
                <c:pt idx="1255">
                  <c:v>35353</c:v>
                </c:pt>
                <c:pt idx="1256">
                  <c:v>35354</c:v>
                </c:pt>
                <c:pt idx="1257">
                  <c:v>35355</c:v>
                </c:pt>
                <c:pt idx="1258">
                  <c:v>35356</c:v>
                </c:pt>
                <c:pt idx="1259">
                  <c:v>35359</c:v>
                </c:pt>
                <c:pt idx="1260">
                  <c:v>35360</c:v>
                </c:pt>
                <c:pt idx="1261">
                  <c:v>35361</c:v>
                </c:pt>
                <c:pt idx="1262">
                  <c:v>35362</c:v>
                </c:pt>
                <c:pt idx="1263">
                  <c:v>35363</c:v>
                </c:pt>
                <c:pt idx="1264">
                  <c:v>35366</c:v>
                </c:pt>
                <c:pt idx="1265">
                  <c:v>35367</c:v>
                </c:pt>
                <c:pt idx="1266">
                  <c:v>35368</c:v>
                </c:pt>
                <c:pt idx="1267">
                  <c:v>35370</c:v>
                </c:pt>
                <c:pt idx="1268">
                  <c:v>35373</c:v>
                </c:pt>
                <c:pt idx="1269">
                  <c:v>35374</c:v>
                </c:pt>
                <c:pt idx="1270">
                  <c:v>35375</c:v>
                </c:pt>
                <c:pt idx="1271">
                  <c:v>35376</c:v>
                </c:pt>
                <c:pt idx="1272">
                  <c:v>35377</c:v>
                </c:pt>
                <c:pt idx="1273">
                  <c:v>35380</c:v>
                </c:pt>
                <c:pt idx="1274">
                  <c:v>35381</c:v>
                </c:pt>
                <c:pt idx="1275">
                  <c:v>35382</c:v>
                </c:pt>
                <c:pt idx="1276">
                  <c:v>35383</c:v>
                </c:pt>
                <c:pt idx="1277">
                  <c:v>35384</c:v>
                </c:pt>
                <c:pt idx="1278">
                  <c:v>35387</c:v>
                </c:pt>
                <c:pt idx="1279">
                  <c:v>35388</c:v>
                </c:pt>
                <c:pt idx="1280">
                  <c:v>35389</c:v>
                </c:pt>
                <c:pt idx="1281">
                  <c:v>35390</c:v>
                </c:pt>
                <c:pt idx="1282">
                  <c:v>35391</c:v>
                </c:pt>
                <c:pt idx="1283">
                  <c:v>35394</c:v>
                </c:pt>
                <c:pt idx="1284">
                  <c:v>35395</c:v>
                </c:pt>
                <c:pt idx="1285">
                  <c:v>35396</c:v>
                </c:pt>
                <c:pt idx="1286">
                  <c:v>35397</c:v>
                </c:pt>
                <c:pt idx="1287">
                  <c:v>35401</c:v>
                </c:pt>
                <c:pt idx="1288">
                  <c:v>35402</c:v>
                </c:pt>
                <c:pt idx="1289">
                  <c:v>35403</c:v>
                </c:pt>
                <c:pt idx="1290">
                  <c:v>35404</c:v>
                </c:pt>
                <c:pt idx="1291">
                  <c:v>35405</c:v>
                </c:pt>
                <c:pt idx="1292">
                  <c:v>35408</c:v>
                </c:pt>
                <c:pt idx="1293">
                  <c:v>35409</c:v>
                </c:pt>
                <c:pt idx="1294">
                  <c:v>35410</c:v>
                </c:pt>
                <c:pt idx="1295">
                  <c:v>35411</c:v>
                </c:pt>
                <c:pt idx="1296">
                  <c:v>35412</c:v>
                </c:pt>
                <c:pt idx="1297">
                  <c:v>35415</c:v>
                </c:pt>
                <c:pt idx="1298">
                  <c:v>35416</c:v>
                </c:pt>
                <c:pt idx="1299">
                  <c:v>35417</c:v>
                </c:pt>
                <c:pt idx="1300">
                  <c:v>35418</c:v>
                </c:pt>
                <c:pt idx="1301">
                  <c:v>35419</c:v>
                </c:pt>
                <c:pt idx="1302">
                  <c:v>35422</c:v>
                </c:pt>
                <c:pt idx="1303">
                  <c:v>35423</c:v>
                </c:pt>
                <c:pt idx="1304">
                  <c:v>35424</c:v>
                </c:pt>
                <c:pt idx="1305">
                  <c:v>35425</c:v>
                </c:pt>
                <c:pt idx="1306">
                  <c:v>35426</c:v>
                </c:pt>
                <c:pt idx="1307">
                  <c:v>35429</c:v>
                </c:pt>
                <c:pt idx="1308">
                  <c:v>35431</c:v>
                </c:pt>
                <c:pt idx="1309">
                  <c:v>35432</c:v>
                </c:pt>
                <c:pt idx="1310">
                  <c:v>35433</c:v>
                </c:pt>
                <c:pt idx="1311">
                  <c:v>35436</c:v>
                </c:pt>
                <c:pt idx="1312">
                  <c:v>35437</c:v>
                </c:pt>
                <c:pt idx="1313">
                  <c:v>35438</c:v>
                </c:pt>
                <c:pt idx="1314">
                  <c:v>35439</c:v>
                </c:pt>
                <c:pt idx="1315">
                  <c:v>35440</c:v>
                </c:pt>
                <c:pt idx="1316">
                  <c:v>35443</c:v>
                </c:pt>
                <c:pt idx="1317">
                  <c:v>35444</c:v>
                </c:pt>
                <c:pt idx="1318">
                  <c:v>35445</c:v>
                </c:pt>
                <c:pt idx="1319">
                  <c:v>35446</c:v>
                </c:pt>
                <c:pt idx="1320">
                  <c:v>35447</c:v>
                </c:pt>
                <c:pt idx="1321">
                  <c:v>35450</c:v>
                </c:pt>
                <c:pt idx="1322">
                  <c:v>35451</c:v>
                </c:pt>
                <c:pt idx="1323">
                  <c:v>35452</c:v>
                </c:pt>
                <c:pt idx="1324">
                  <c:v>35453</c:v>
                </c:pt>
                <c:pt idx="1325">
                  <c:v>35454</c:v>
                </c:pt>
                <c:pt idx="1326">
                  <c:v>35457</c:v>
                </c:pt>
                <c:pt idx="1327">
                  <c:v>35458</c:v>
                </c:pt>
                <c:pt idx="1328">
                  <c:v>35459</c:v>
                </c:pt>
                <c:pt idx="1329">
                  <c:v>35460</c:v>
                </c:pt>
                <c:pt idx="1330">
                  <c:v>35464</c:v>
                </c:pt>
                <c:pt idx="1331">
                  <c:v>35465</c:v>
                </c:pt>
                <c:pt idx="1332">
                  <c:v>35466</c:v>
                </c:pt>
                <c:pt idx="1333">
                  <c:v>35467</c:v>
                </c:pt>
                <c:pt idx="1334">
                  <c:v>35468</c:v>
                </c:pt>
                <c:pt idx="1335">
                  <c:v>35471</c:v>
                </c:pt>
                <c:pt idx="1336">
                  <c:v>35472</c:v>
                </c:pt>
                <c:pt idx="1337">
                  <c:v>35473</c:v>
                </c:pt>
                <c:pt idx="1338">
                  <c:v>35474</c:v>
                </c:pt>
                <c:pt idx="1339">
                  <c:v>35475</c:v>
                </c:pt>
                <c:pt idx="1340">
                  <c:v>35478</c:v>
                </c:pt>
                <c:pt idx="1341">
                  <c:v>35479</c:v>
                </c:pt>
                <c:pt idx="1342">
                  <c:v>35480</c:v>
                </c:pt>
                <c:pt idx="1343">
                  <c:v>35481</c:v>
                </c:pt>
                <c:pt idx="1344">
                  <c:v>35482</c:v>
                </c:pt>
                <c:pt idx="1345">
                  <c:v>35485</c:v>
                </c:pt>
                <c:pt idx="1346">
                  <c:v>35486</c:v>
                </c:pt>
                <c:pt idx="1347">
                  <c:v>35487</c:v>
                </c:pt>
                <c:pt idx="1348">
                  <c:v>35488</c:v>
                </c:pt>
                <c:pt idx="1349">
                  <c:v>35492</c:v>
                </c:pt>
                <c:pt idx="1350">
                  <c:v>35493</c:v>
                </c:pt>
                <c:pt idx="1351">
                  <c:v>35494</c:v>
                </c:pt>
                <c:pt idx="1352">
                  <c:v>35495</c:v>
                </c:pt>
                <c:pt idx="1353">
                  <c:v>35496</c:v>
                </c:pt>
                <c:pt idx="1354">
                  <c:v>35499</c:v>
                </c:pt>
                <c:pt idx="1355">
                  <c:v>35500</c:v>
                </c:pt>
                <c:pt idx="1356">
                  <c:v>35501</c:v>
                </c:pt>
                <c:pt idx="1357">
                  <c:v>35502</c:v>
                </c:pt>
                <c:pt idx="1358">
                  <c:v>35503</c:v>
                </c:pt>
                <c:pt idx="1359">
                  <c:v>35506</c:v>
                </c:pt>
                <c:pt idx="1360">
                  <c:v>35507</c:v>
                </c:pt>
                <c:pt idx="1361">
                  <c:v>35508</c:v>
                </c:pt>
                <c:pt idx="1362">
                  <c:v>35509</c:v>
                </c:pt>
                <c:pt idx="1363">
                  <c:v>35510</c:v>
                </c:pt>
                <c:pt idx="1364">
                  <c:v>35513</c:v>
                </c:pt>
                <c:pt idx="1365">
                  <c:v>35514</c:v>
                </c:pt>
                <c:pt idx="1366">
                  <c:v>35515</c:v>
                </c:pt>
                <c:pt idx="1367">
                  <c:v>35517</c:v>
                </c:pt>
                <c:pt idx="1368">
                  <c:v>35520</c:v>
                </c:pt>
                <c:pt idx="1369">
                  <c:v>35521</c:v>
                </c:pt>
                <c:pt idx="1370">
                  <c:v>35522</c:v>
                </c:pt>
                <c:pt idx="1371">
                  <c:v>35523</c:v>
                </c:pt>
                <c:pt idx="1372">
                  <c:v>35524</c:v>
                </c:pt>
                <c:pt idx="1373">
                  <c:v>35527</c:v>
                </c:pt>
                <c:pt idx="1374">
                  <c:v>35528</c:v>
                </c:pt>
                <c:pt idx="1375">
                  <c:v>35529</c:v>
                </c:pt>
                <c:pt idx="1376">
                  <c:v>35530</c:v>
                </c:pt>
                <c:pt idx="1377">
                  <c:v>35531</c:v>
                </c:pt>
                <c:pt idx="1378">
                  <c:v>35534</c:v>
                </c:pt>
                <c:pt idx="1379">
                  <c:v>35535</c:v>
                </c:pt>
                <c:pt idx="1380">
                  <c:v>35536</c:v>
                </c:pt>
                <c:pt idx="1381">
                  <c:v>35537</c:v>
                </c:pt>
                <c:pt idx="1382">
                  <c:v>35538</c:v>
                </c:pt>
                <c:pt idx="1383">
                  <c:v>35541</c:v>
                </c:pt>
                <c:pt idx="1384">
                  <c:v>35542</c:v>
                </c:pt>
                <c:pt idx="1385">
                  <c:v>35543</c:v>
                </c:pt>
                <c:pt idx="1386">
                  <c:v>35544</c:v>
                </c:pt>
                <c:pt idx="1387">
                  <c:v>35545</c:v>
                </c:pt>
                <c:pt idx="1388">
                  <c:v>35548</c:v>
                </c:pt>
                <c:pt idx="1389">
                  <c:v>35549</c:v>
                </c:pt>
                <c:pt idx="1390">
                  <c:v>35551</c:v>
                </c:pt>
                <c:pt idx="1391">
                  <c:v>35552</c:v>
                </c:pt>
                <c:pt idx="1392">
                  <c:v>35555</c:v>
                </c:pt>
                <c:pt idx="1393">
                  <c:v>35556</c:v>
                </c:pt>
                <c:pt idx="1394">
                  <c:v>35557</c:v>
                </c:pt>
                <c:pt idx="1395">
                  <c:v>35558</c:v>
                </c:pt>
                <c:pt idx="1396">
                  <c:v>35559</c:v>
                </c:pt>
                <c:pt idx="1397">
                  <c:v>35562</c:v>
                </c:pt>
                <c:pt idx="1398">
                  <c:v>35563</c:v>
                </c:pt>
                <c:pt idx="1399">
                  <c:v>35564</c:v>
                </c:pt>
                <c:pt idx="1400">
                  <c:v>35565</c:v>
                </c:pt>
                <c:pt idx="1401">
                  <c:v>35566</c:v>
                </c:pt>
                <c:pt idx="1402">
                  <c:v>35569</c:v>
                </c:pt>
                <c:pt idx="1403">
                  <c:v>35570</c:v>
                </c:pt>
                <c:pt idx="1404">
                  <c:v>35571</c:v>
                </c:pt>
                <c:pt idx="1405">
                  <c:v>35572</c:v>
                </c:pt>
                <c:pt idx="1406">
                  <c:v>35573</c:v>
                </c:pt>
                <c:pt idx="1407">
                  <c:v>35576</c:v>
                </c:pt>
                <c:pt idx="1408">
                  <c:v>35577</c:v>
                </c:pt>
                <c:pt idx="1409">
                  <c:v>35578</c:v>
                </c:pt>
                <c:pt idx="1410">
                  <c:v>35579</c:v>
                </c:pt>
                <c:pt idx="1411">
                  <c:v>35583</c:v>
                </c:pt>
                <c:pt idx="1412">
                  <c:v>35584</c:v>
                </c:pt>
                <c:pt idx="1413">
                  <c:v>35585</c:v>
                </c:pt>
                <c:pt idx="1414">
                  <c:v>35586</c:v>
                </c:pt>
                <c:pt idx="1415">
                  <c:v>35587</c:v>
                </c:pt>
                <c:pt idx="1416">
                  <c:v>35590</c:v>
                </c:pt>
                <c:pt idx="1417">
                  <c:v>35591</c:v>
                </c:pt>
                <c:pt idx="1418">
                  <c:v>35592</c:v>
                </c:pt>
                <c:pt idx="1419">
                  <c:v>35593</c:v>
                </c:pt>
                <c:pt idx="1420">
                  <c:v>35594</c:v>
                </c:pt>
                <c:pt idx="1421">
                  <c:v>35597</c:v>
                </c:pt>
                <c:pt idx="1422">
                  <c:v>35598</c:v>
                </c:pt>
                <c:pt idx="1423">
                  <c:v>35599</c:v>
                </c:pt>
                <c:pt idx="1424">
                  <c:v>35600</c:v>
                </c:pt>
                <c:pt idx="1425">
                  <c:v>35601</c:v>
                </c:pt>
                <c:pt idx="1426">
                  <c:v>35604</c:v>
                </c:pt>
                <c:pt idx="1427">
                  <c:v>35605</c:v>
                </c:pt>
                <c:pt idx="1428">
                  <c:v>35606</c:v>
                </c:pt>
                <c:pt idx="1429">
                  <c:v>35607</c:v>
                </c:pt>
                <c:pt idx="1430">
                  <c:v>35608</c:v>
                </c:pt>
                <c:pt idx="1431">
                  <c:v>35612</c:v>
                </c:pt>
                <c:pt idx="1432">
                  <c:v>35613</c:v>
                </c:pt>
                <c:pt idx="1433">
                  <c:v>35614</c:v>
                </c:pt>
                <c:pt idx="1434">
                  <c:v>35615</c:v>
                </c:pt>
                <c:pt idx="1435">
                  <c:v>35618</c:v>
                </c:pt>
                <c:pt idx="1436">
                  <c:v>35619</c:v>
                </c:pt>
                <c:pt idx="1437">
                  <c:v>35620</c:v>
                </c:pt>
                <c:pt idx="1438">
                  <c:v>35621</c:v>
                </c:pt>
                <c:pt idx="1439">
                  <c:v>35622</c:v>
                </c:pt>
                <c:pt idx="1440">
                  <c:v>35625</c:v>
                </c:pt>
                <c:pt idx="1441">
                  <c:v>35626</c:v>
                </c:pt>
                <c:pt idx="1442">
                  <c:v>35627</c:v>
                </c:pt>
                <c:pt idx="1443">
                  <c:v>35628</c:v>
                </c:pt>
                <c:pt idx="1444">
                  <c:v>35629</c:v>
                </c:pt>
                <c:pt idx="1445">
                  <c:v>35632</c:v>
                </c:pt>
                <c:pt idx="1446">
                  <c:v>35633</c:v>
                </c:pt>
                <c:pt idx="1447">
                  <c:v>35634</c:v>
                </c:pt>
                <c:pt idx="1448">
                  <c:v>35635</c:v>
                </c:pt>
                <c:pt idx="1449">
                  <c:v>35636</c:v>
                </c:pt>
                <c:pt idx="1450">
                  <c:v>35639</c:v>
                </c:pt>
                <c:pt idx="1451">
                  <c:v>35640</c:v>
                </c:pt>
                <c:pt idx="1452">
                  <c:v>35641</c:v>
                </c:pt>
                <c:pt idx="1453">
                  <c:v>35643</c:v>
                </c:pt>
                <c:pt idx="1454">
                  <c:v>35646</c:v>
                </c:pt>
                <c:pt idx="1455">
                  <c:v>35647</c:v>
                </c:pt>
                <c:pt idx="1456">
                  <c:v>35648</c:v>
                </c:pt>
                <c:pt idx="1457">
                  <c:v>35649</c:v>
                </c:pt>
                <c:pt idx="1458">
                  <c:v>35650</c:v>
                </c:pt>
                <c:pt idx="1459">
                  <c:v>35653</c:v>
                </c:pt>
                <c:pt idx="1460">
                  <c:v>35654</c:v>
                </c:pt>
                <c:pt idx="1461">
                  <c:v>35655</c:v>
                </c:pt>
                <c:pt idx="1462">
                  <c:v>35656</c:v>
                </c:pt>
                <c:pt idx="1463">
                  <c:v>35657</c:v>
                </c:pt>
                <c:pt idx="1464">
                  <c:v>35660</c:v>
                </c:pt>
                <c:pt idx="1465">
                  <c:v>35661</c:v>
                </c:pt>
                <c:pt idx="1466">
                  <c:v>35662</c:v>
                </c:pt>
                <c:pt idx="1467">
                  <c:v>35663</c:v>
                </c:pt>
                <c:pt idx="1468">
                  <c:v>35664</c:v>
                </c:pt>
                <c:pt idx="1469">
                  <c:v>35667</c:v>
                </c:pt>
                <c:pt idx="1470">
                  <c:v>35668</c:v>
                </c:pt>
                <c:pt idx="1471">
                  <c:v>35669</c:v>
                </c:pt>
                <c:pt idx="1472">
                  <c:v>35670</c:v>
                </c:pt>
                <c:pt idx="1473">
                  <c:v>35674</c:v>
                </c:pt>
                <c:pt idx="1474">
                  <c:v>35675</c:v>
                </c:pt>
                <c:pt idx="1475">
                  <c:v>35676</c:v>
                </c:pt>
                <c:pt idx="1476">
                  <c:v>35677</c:v>
                </c:pt>
                <c:pt idx="1477">
                  <c:v>35678</c:v>
                </c:pt>
                <c:pt idx="1478">
                  <c:v>35681</c:v>
                </c:pt>
                <c:pt idx="1479">
                  <c:v>35682</c:v>
                </c:pt>
                <c:pt idx="1480">
                  <c:v>35683</c:v>
                </c:pt>
                <c:pt idx="1481">
                  <c:v>35684</c:v>
                </c:pt>
                <c:pt idx="1482">
                  <c:v>35685</c:v>
                </c:pt>
                <c:pt idx="1483">
                  <c:v>35688</c:v>
                </c:pt>
                <c:pt idx="1484">
                  <c:v>35689</c:v>
                </c:pt>
                <c:pt idx="1485">
                  <c:v>35690</c:v>
                </c:pt>
                <c:pt idx="1486">
                  <c:v>35691</c:v>
                </c:pt>
                <c:pt idx="1487">
                  <c:v>35692</c:v>
                </c:pt>
                <c:pt idx="1488">
                  <c:v>35695</c:v>
                </c:pt>
                <c:pt idx="1489">
                  <c:v>35696</c:v>
                </c:pt>
                <c:pt idx="1490">
                  <c:v>35697</c:v>
                </c:pt>
                <c:pt idx="1491">
                  <c:v>35698</c:v>
                </c:pt>
                <c:pt idx="1492">
                  <c:v>35699</c:v>
                </c:pt>
                <c:pt idx="1493">
                  <c:v>35702</c:v>
                </c:pt>
                <c:pt idx="1494">
                  <c:v>35704</c:v>
                </c:pt>
                <c:pt idx="1495">
                  <c:v>35705</c:v>
                </c:pt>
                <c:pt idx="1496">
                  <c:v>35706</c:v>
                </c:pt>
                <c:pt idx="1497">
                  <c:v>35709</c:v>
                </c:pt>
                <c:pt idx="1498">
                  <c:v>35710</c:v>
                </c:pt>
                <c:pt idx="1499">
                  <c:v>35711</c:v>
                </c:pt>
                <c:pt idx="1500">
                  <c:v>35712</c:v>
                </c:pt>
                <c:pt idx="1501">
                  <c:v>35713</c:v>
                </c:pt>
                <c:pt idx="1502">
                  <c:v>35716</c:v>
                </c:pt>
                <c:pt idx="1503">
                  <c:v>35717</c:v>
                </c:pt>
                <c:pt idx="1504">
                  <c:v>35718</c:v>
                </c:pt>
                <c:pt idx="1505">
                  <c:v>35719</c:v>
                </c:pt>
                <c:pt idx="1506">
                  <c:v>35720</c:v>
                </c:pt>
                <c:pt idx="1507">
                  <c:v>35723</c:v>
                </c:pt>
                <c:pt idx="1508">
                  <c:v>35724</c:v>
                </c:pt>
                <c:pt idx="1509">
                  <c:v>35725</c:v>
                </c:pt>
                <c:pt idx="1510">
                  <c:v>35726</c:v>
                </c:pt>
                <c:pt idx="1511">
                  <c:v>35727</c:v>
                </c:pt>
                <c:pt idx="1512">
                  <c:v>35730</c:v>
                </c:pt>
                <c:pt idx="1513">
                  <c:v>35731</c:v>
                </c:pt>
                <c:pt idx="1514">
                  <c:v>35732</c:v>
                </c:pt>
                <c:pt idx="1515">
                  <c:v>35733</c:v>
                </c:pt>
                <c:pt idx="1516">
                  <c:v>35737</c:v>
                </c:pt>
                <c:pt idx="1517">
                  <c:v>35738</c:v>
                </c:pt>
                <c:pt idx="1518">
                  <c:v>35739</c:v>
                </c:pt>
                <c:pt idx="1519">
                  <c:v>35740</c:v>
                </c:pt>
                <c:pt idx="1520">
                  <c:v>35741</c:v>
                </c:pt>
                <c:pt idx="1521">
                  <c:v>35744</c:v>
                </c:pt>
                <c:pt idx="1522">
                  <c:v>35745</c:v>
                </c:pt>
                <c:pt idx="1523">
                  <c:v>35746</c:v>
                </c:pt>
                <c:pt idx="1524">
                  <c:v>35747</c:v>
                </c:pt>
                <c:pt idx="1525">
                  <c:v>35748</c:v>
                </c:pt>
                <c:pt idx="1526">
                  <c:v>35751</c:v>
                </c:pt>
                <c:pt idx="1527">
                  <c:v>35752</c:v>
                </c:pt>
                <c:pt idx="1528">
                  <c:v>35753</c:v>
                </c:pt>
                <c:pt idx="1529">
                  <c:v>35754</c:v>
                </c:pt>
                <c:pt idx="1530">
                  <c:v>35755</c:v>
                </c:pt>
                <c:pt idx="1531">
                  <c:v>35758</c:v>
                </c:pt>
                <c:pt idx="1532">
                  <c:v>35759</c:v>
                </c:pt>
                <c:pt idx="1533">
                  <c:v>35760</c:v>
                </c:pt>
                <c:pt idx="1534">
                  <c:v>35761</c:v>
                </c:pt>
                <c:pt idx="1535">
                  <c:v>35765</c:v>
                </c:pt>
                <c:pt idx="1536">
                  <c:v>35766</c:v>
                </c:pt>
                <c:pt idx="1537">
                  <c:v>35767</c:v>
                </c:pt>
                <c:pt idx="1538">
                  <c:v>35768</c:v>
                </c:pt>
                <c:pt idx="1539">
                  <c:v>35769</c:v>
                </c:pt>
                <c:pt idx="1540">
                  <c:v>35772</c:v>
                </c:pt>
                <c:pt idx="1541">
                  <c:v>35773</c:v>
                </c:pt>
                <c:pt idx="1542">
                  <c:v>35774</c:v>
                </c:pt>
                <c:pt idx="1543">
                  <c:v>35775</c:v>
                </c:pt>
                <c:pt idx="1544">
                  <c:v>35776</c:v>
                </c:pt>
                <c:pt idx="1545">
                  <c:v>35779</c:v>
                </c:pt>
                <c:pt idx="1546">
                  <c:v>35780</c:v>
                </c:pt>
                <c:pt idx="1547">
                  <c:v>35781</c:v>
                </c:pt>
                <c:pt idx="1548">
                  <c:v>35782</c:v>
                </c:pt>
                <c:pt idx="1549">
                  <c:v>35783</c:v>
                </c:pt>
                <c:pt idx="1550">
                  <c:v>35786</c:v>
                </c:pt>
                <c:pt idx="1551">
                  <c:v>35787</c:v>
                </c:pt>
                <c:pt idx="1552">
                  <c:v>35788</c:v>
                </c:pt>
                <c:pt idx="1553">
                  <c:v>35789</c:v>
                </c:pt>
                <c:pt idx="1554">
                  <c:v>35790</c:v>
                </c:pt>
                <c:pt idx="1555">
                  <c:v>35793</c:v>
                </c:pt>
                <c:pt idx="1556">
                  <c:v>35794</c:v>
                </c:pt>
                <c:pt idx="1557">
                  <c:v>35796</c:v>
                </c:pt>
                <c:pt idx="1558">
                  <c:v>35797</c:v>
                </c:pt>
                <c:pt idx="1559">
                  <c:v>35800</c:v>
                </c:pt>
                <c:pt idx="1560">
                  <c:v>35801</c:v>
                </c:pt>
                <c:pt idx="1561">
                  <c:v>35802</c:v>
                </c:pt>
                <c:pt idx="1562">
                  <c:v>35803</c:v>
                </c:pt>
                <c:pt idx="1563">
                  <c:v>35804</c:v>
                </c:pt>
                <c:pt idx="1564">
                  <c:v>35807</c:v>
                </c:pt>
                <c:pt idx="1565">
                  <c:v>35808</c:v>
                </c:pt>
                <c:pt idx="1566">
                  <c:v>35809</c:v>
                </c:pt>
                <c:pt idx="1567">
                  <c:v>35810</c:v>
                </c:pt>
                <c:pt idx="1568">
                  <c:v>35811</c:v>
                </c:pt>
                <c:pt idx="1569">
                  <c:v>35814</c:v>
                </c:pt>
                <c:pt idx="1570">
                  <c:v>35815</c:v>
                </c:pt>
                <c:pt idx="1571">
                  <c:v>35816</c:v>
                </c:pt>
                <c:pt idx="1572">
                  <c:v>35817</c:v>
                </c:pt>
                <c:pt idx="1573">
                  <c:v>35818</c:v>
                </c:pt>
                <c:pt idx="1574">
                  <c:v>35821</c:v>
                </c:pt>
                <c:pt idx="1575">
                  <c:v>35822</c:v>
                </c:pt>
                <c:pt idx="1576">
                  <c:v>35823</c:v>
                </c:pt>
                <c:pt idx="1577">
                  <c:v>35824</c:v>
                </c:pt>
                <c:pt idx="1578">
                  <c:v>35828</c:v>
                </c:pt>
                <c:pt idx="1579">
                  <c:v>35829</c:v>
                </c:pt>
                <c:pt idx="1580">
                  <c:v>35830</c:v>
                </c:pt>
                <c:pt idx="1581">
                  <c:v>35831</c:v>
                </c:pt>
                <c:pt idx="1582">
                  <c:v>35832</c:v>
                </c:pt>
                <c:pt idx="1583">
                  <c:v>35835</c:v>
                </c:pt>
                <c:pt idx="1584">
                  <c:v>35836</c:v>
                </c:pt>
                <c:pt idx="1585">
                  <c:v>35837</c:v>
                </c:pt>
                <c:pt idx="1586">
                  <c:v>35838</c:v>
                </c:pt>
                <c:pt idx="1587">
                  <c:v>35839</c:v>
                </c:pt>
                <c:pt idx="1588">
                  <c:v>35842</c:v>
                </c:pt>
                <c:pt idx="1589">
                  <c:v>35843</c:v>
                </c:pt>
                <c:pt idx="1590">
                  <c:v>35844</c:v>
                </c:pt>
                <c:pt idx="1591">
                  <c:v>35845</c:v>
                </c:pt>
                <c:pt idx="1592">
                  <c:v>35846</c:v>
                </c:pt>
                <c:pt idx="1593">
                  <c:v>35849</c:v>
                </c:pt>
                <c:pt idx="1594">
                  <c:v>35850</c:v>
                </c:pt>
                <c:pt idx="1595">
                  <c:v>35851</c:v>
                </c:pt>
                <c:pt idx="1596">
                  <c:v>35852</c:v>
                </c:pt>
                <c:pt idx="1597">
                  <c:v>35856</c:v>
                </c:pt>
                <c:pt idx="1598">
                  <c:v>35857</c:v>
                </c:pt>
                <c:pt idx="1599">
                  <c:v>35858</c:v>
                </c:pt>
                <c:pt idx="1600">
                  <c:v>35859</c:v>
                </c:pt>
                <c:pt idx="1601">
                  <c:v>35860</c:v>
                </c:pt>
                <c:pt idx="1602">
                  <c:v>35863</c:v>
                </c:pt>
                <c:pt idx="1603">
                  <c:v>35864</c:v>
                </c:pt>
                <c:pt idx="1604">
                  <c:v>35865</c:v>
                </c:pt>
                <c:pt idx="1605">
                  <c:v>35866</c:v>
                </c:pt>
                <c:pt idx="1606">
                  <c:v>35867</c:v>
                </c:pt>
                <c:pt idx="1607">
                  <c:v>35870</c:v>
                </c:pt>
                <c:pt idx="1608">
                  <c:v>35871</c:v>
                </c:pt>
                <c:pt idx="1609">
                  <c:v>35872</c:v>
                </c:pt>
                <c:pt idx="1610">
                  <c:v>35873</c:v>
                </c:pt>
                <c:pt idx="1611">
                  <c:v>35874</c:v>
                </c:pt>
                <c:pt idx="1612">
                  <c:v>35877</c:v>
                </c:pt>
                <c:pt idx="1613">
                  <c:v>35878</c:v>
                </c:pt>
                <c:pt idx="1614">
                  <c:v>35879</c:v>
                </c:pt>
                <c:pt idx="1615">
                  <c:v>35880</c:v>
                </c:pt>
                <c:pt idx="1616">
                  <c:v>35881</c:v>
                </c:pt>
                <c:pt idx="1617">
                  <c:v>35884</c:v>
                </c:pt>
                <c:pt idx="1618">
                  <c:v>35886</c:v>
                </c:pt>
                <c:pt idx="1619">
                  <c:v>35887</c:v>
                </c:pt>
                <c:pt idx="1620">
                  <c:v>35888</c:v>
                </c:pt>
                <c:pt idx="1621">
                  <c:v>35891</c:v>
                </c:pt>
                <c:pt idx="1622">
                  <c:v>35892</c:v>
                </c:pt>
                <c:pt idx="1623">
                  <c:v>35893</c:v>
                </c:pt>
                <c:pt idx="1624">
                  <c:v>35894</c:v>
                </c:pt>
                <c:pt idx="1625">
                  <c:v>35895</c:v>
                </c:pt>
                <c:pt idx="1626">
                  <c:v>35898</c:v>
                </c:pt>
                <c:pt idx="1627">
                  <c:v>35899</c:v>
                </c:pt>
                <c:pt idx="1628">
                  <c:v>35900</c:v>
                </c:pt>
                <c:pt idx="1629">
                  <c:v>35901</c:v>
                </c:pt>
                <c:pt idx="1630">
                  <c:v>35902</c:v>
                </c:pt>
                <c:pt idx="1631">
                  <c:v>35905</c:v>
                </c:pt>
                <c:pt idx="1632">
                  <c:v>35906</c:v>
                </c:pt>
                <c:pt idx="1633">
                  <c:v>35907</c:v>
                </c:pt>
                <c:pt idx="1634">
                  <c:v>35908</c:v>
                </c:pt>
                <c:pt idx="1635">
                  <c:v>35909</c:v>
                </c:pt>
                <c:pt idx="1636">
                  <c:v>35912</c:v>
                </c:pt>
                <c:pt idx="1637">
                  <c:v>35913</c:v>
                </c:pt>
                <c:pt idx="1638">
                  <c:v>35914</c:v>
                </c:pt>
                <c:pt idx="1639">
                  <c:v>35916</c:v>
                </c:pt>
                <c:pt idx="1640">
                  <c:v>35919</c:v>
                </c:pt>
                <c:pt idx="1641">
                  <c:v>35920</c:v>
                </c:pt>
                <c:pt idx="1642">
                  <c:v>35921</c:v>
                </c:pt>
                <c:pt idx="1643">
                  <c:v>35922</c:v>
                </c:pt>
                <c:pt idx="1644">
                  <c:v>35923</c:v>
                </c:pt>
                <c:pt idx="1645">
                  <c:v>35926</c:v>
                </c:pt>
                <c:pt idx="1646">
                  <c:v>35927</c:v>
                </c:pt>
                <c:pt idx="1647">
                  <c:v>35928</c:v>
                </c:pt>
                <c:pt idx="1648">
                  <c:v>35929</c:v>
                </c:pt>
                <c:pt idx="1649">
                  <c:v>35930</c:v>
                </c:pt>
                <c:pt idx="1650">
                  <c:v>35933</c:v>
                </c:pt>
                <c:pt idx="1651">
                  <c:v>35934</c:v>
                </c:pt>
                <c:pt idx="1652">
                  <c:v>35935</c:v>
                </c:pt>
                <c:pt idx="1653">
                  <c:v>35936</c:v>
                </c:pt>
                <c:pt idx="1654">
                  <c:v>35937</c:v>
                </c:pt>
                <c:pt idx="1655">
                  <c:v>35940</c:v>
                </c:pt>
                <c:pt idx="1656">
                  <c:v>35941</c:v>
                </c:pt>
                <c:pt idx="1657">
                  <c:v>35942</c:v>
                </c:pt>
                <c:pt idx="1658">
                  <c:v>35943</c:v>
                </c:pt>
                <c:pt idx="1659">
                  <c:v>35947</c:v>
                </c:pt>
                <c:pt idx="1660">
                  <c:v>35948</c:v>
                </c:pt>
                <c:pt idx="1661">
                  <c:v>35949</c:v>
                </c:pt>
                <c:pt idx="1662">
                  <c:v>35950</c:v>
                </c:pt>
                <c:pt idx="1663">
                  <c:v>35951</c:v>
                </c:pt>
                <c:pt idx="1664">
                  <c:v>35954</c:v>
                </c:pt>
                <c:pt idx="1665">
                  <c:v>35955</c:v>
                </c:pt>
                <c:pt idx="1666">
                  <c:v>35956</c:v>
                </c:pt>
                <c:pt idx="1667">
                  <c:v>35957</c:v>
                </c:pt>
                <c:pt idx="1668">
                  <c:v>35958</c:v>
                </c:pt>
                <c:pt idx="1669">
                  <c:v>35961</c:v>
                </c:pt>
                <c:pt idx="1670">
                  <c:v>35962</c:v>
                </c:pt>
                <c:pt idx="1671">
                  <c:v>35963</c:v>
                </c:pt>
                <c:pt idx="1672">
                  <c:v>35964</c:v>
                </c:pt>
                <c:pt idx="1673">
                  <c:v>35965</c:v>
                </c:pt>
                <c:pt idx="1674">
                  <c:v>35968</c:v>
                </c:pt>
                <c:pt idx="1675">
                  <c:v>35969</c:v>
                </c:pt>
                <c:pt idx="1676">
                  <c:v>35970</c:v>
                </c:pt>
                <c:pt idx="1677">
                  <c:v>35971</c:v>
                </c:pt>
                <c:pt idx="1678">
                  <c:v>35972</c:v>
                </c:pt>
                <c:pt idx="1679">
                  <c:v>35975</c:v>
                </c:pt>
                <c:pt idx="1680">
                  <c:v>35977</c:v>
                </c:pt>
                <c:pt idx="1681">
                  <c:v>35978</c:v>
                </c:pt>
                <c:pt idx="1682">
                  <c:v>35979</c:v>
                </c:pt>
                <c:pt idx="1683">
                  <c:v>35982</c:v>
                </c:pt>
                <c:pt idx="1684">
                  <c:v>35983</c:v>
                </c:pt>
                <c:pt idx="1685">
                  <c:v>35984</c:v>
                </c:pt>
                <c:pt idx="1686">
                  <c:v>35985</c:v>
                </c:pt>
                <c:pt idx="1687">
                  <c:v>35986</c:v>
                </c:pt>
                <c:pt idx="1688">
                  <c:v>35989</c:v>
                </c:pt>
                <c:pt idx="1689">
                  <c:v>35990</c:v>
                </c:pt>
                <c:pt idx="1690">
                  <c:v>35991</c:v>
                </c:pt>
                <c:pt idx="1691">
                  <c:v>35992</c:v>
                </c:pt>
                <c:pt idx="1692">
                  <c:v>35993</c:v>
                </c:pt>
                <c:pt idx="1693">
                  <c:v>35996</c:v>
                </c:pt>
                <c:pt idx="1694">
                  <c:v>35997</c:v>
                </c:pt>
                <c:pt idx="1695">
                  <c:v>35998</c:v>
                </c:pt>
                <c:pt idx="1696">
                  <c:v>35999</c:v>
                </c:pt>
                <c:pt idx="1697">
                  <c:v>36000</c:v>
                </c:pt>
                <c:pt idx="1698">
                  <c:v>36003</c:v>
                </c:pt>
                <c:pt idx="1699">
                  <c:v>36004</c:v>
                </c:pt>
                <c:pt idx="1700">
                  <c:v>36005</c:v>
                </c:pt>
                <c:pt idx="1701">
                  <c:v>36006</c:v>
                </c:pt>
                <c:pt idx="1702">
                  <c:v>36010</c:v>
                </c:pt>
                <c:pt idx="1703">
                  <c:v>36011</c:v>
                </c:pt>
                <c:pt idx="1704">
                  <c:v>36012</c:v>
                </c:pt>
                <c:pt idx="1705">
                  <c:v>36013</c:v>
                </c:pt>
                <c:pt idx="1706">
                  <c:v>36014</c:v>
                </c:pt>
                <c:pt idx="1707">
                  <c:v>36017</c:v>
                </c:pt>
                <c:pt idx="1708">
                  <c:v>36018</c:v>
                </c:pt>
                <c:pt idx="1709">
                  <c:v>36019</c:v>
                </c:pt>
                <c:pt idx="1710">
                  <c:v>36020</c:v>
                </c:pt>
                <c:pt idx="1711">
                  <c:v>36021</c:v>
                </c:pt>
                <c:pt idx="1712">
                  <c:v>36024</c:v>
                </c:pt>
                <c:pt idx="1713">
                  <c:v>36025</c:v>
                </c:pt>
                <c:pt idx="1714">
                  <c:v>36026</c:v>
                </c:pt>
                <c:pt idx="1715">
                  <c:v>36027</c:v>
                </c:pt>
                <c:pt idx="1716">
                  <c:v>36028</c:v>
                </c:pt>
                <c:pt idx="1717">
                  <c:v>36031</c:v>
                </c:pt>
                <c:pt idx="1718">
                  <c:v>36032</c:v>
                </c:pt>
                <c:pt idx="1719">
                  <c:v>36033</c:v>
                </c:pt>
                <c:pt idx="1720">
                  <c:v>36034</c:v>
                </c:pt>
                <c:pt idx="1721">
                  <c:v>36035</c:v>
                </c:pt>
                <c:pt idx="1722">
                  <c:v>36039</c:v>
                </c:pt>
                <c:pt idx="1723">
                  <c:v>36040</c:v>
                </c:pt>
                <c:pt idx="1724">
                  <c:v>36041</c:v>
                </c:pt>
                <c:pt idx="1725">
                  <c:v>36042</c:v>
                </c:pt>
                <c:pt idx="1726">
                  <c:v>36045</c:v>
                </c:pt>
                <c:pt idx="1727">
                  <c:v>36046</c:v>
                </c:pt>
                <c:pt idx="1728">
                  <c:v>36047</c:v>
                </c:pt>
                <c:pt idx="1729">
                  <c:v>36048</c:v>
                </c:pt>
                <c:pt idx="1730">
                  <c:v>36049</c:v>
                </c:pt>
                <c:pt idx="1731">
                  <c:v>36052</c:v>
                </c:pt>
                <c:pt idx="1732">
                  <c:v>36053</c:v>
                </c:pt>
                <c:pt idx="1733">
                  <c:v>36054</c:v>
                </c:pt>
                <c:pt idx="1734">
                  <c:v>36055</c:v>
                </c:pt>
                <c:pt idx="1735">
                  <c:v>36056</c:v>
                </c:pt>
                <c:pt idx="1736">
                  <c:v>36059</c:v>
                </c:pt>
                <c:pt idx="1737">
                  <c:v>36060</c:v>
                </c:pt>
                <c:pt idx="1738">
                  <c:v>36061</c:v>
                </c:pt>
                <c:pt idx="1739">
                  <c:v>36062</c:v>
                </c:pt>
                <c:pt idx="1740">
                  <c:v>36063</c:v>
                </c:pt>
                <c:pt idx="1741">
                  <c:v>36066</c:v>
                </c:pt>
                <c:pt idx="1742">
                  <c:v>36067</c:v>
                </c:pt>
                <c:pt idx="1743">
                  <c:v>36069</c:v>
                </c:pt>
                <c:pt idx="1744">
                  <c:v>36070</c:v>
                </c:pt>
                <c:pt idx="1745">
                  <c:v>36073</c:v>
                </c:pt>
                <c:pt idx="1746">
                  <c:v>36074</c:v>
                </c:pt>
                <c:pt idx="1747">
                  <c:v>36075</c:v>
                </c:pt>
                <c:pt idx="1748">
                  <c:v>36076</c:v>
                </c:pt>
                <c:pt idx="1749">
                  <c:v>36077</c:v>
                </c:pt>
                <c:pt idx="1750">
                  <c:v>36080</c:v>
                </c:pt>
                <c:pt idx="1751">
                  <c:v>36081</c:v>
                </c:pt>
                <c:pt idx="1752">
                  <c:v>36082</c:v>
                </c:pt>
                <c:pt idx="1753">
                  <c:v>36083</c:v>
                </c:pt>
                <c:pt idx="1754">
                  <c:v>36084</c:v>
                </c:pt>
                <c:pt idx="1755">
                  <c:v>36087</c:v>
                </c:pt>
                <c:pt idx="1756">
                  <c:v>36088</c:v>
                </c:pt>
                <c:pt idx="1757">
                  <c:v>36089</c:v>
                </c:pt>
                <c:pt idx="1758">
                  <c:v>36090</c:v>
                </c:pt>
                <c:pt idx="1759">
                  <c:v>36091</c:v>
                </c:pt>
                <c:pt idx="1760">
                  <c:v>36094</c:v>
                </c:pt>
                <c:pt idx="1761">
                  <c:v>36095</c:v>
                </c:pt>
                <c:pt idx="1762">
                  <c:v>36096</c:v>
                </c:pt>
                <c:pt idx="1763">
                  <c:v>36097</c:v>
                </c:pt>
                <c:pt idx="1764">
                  <c:v>36101</c:v>
                </c:pt>
                <c:pt idx="1765">
                  <c:v>36102</c:v>
                </c:pt>
                <c:pt idx="1766">
                  <c:v>36103</c:v>
                </c:pt>
                <c:pt idx="1767">
                  <c:v>36104</c:v>
                </c:pt>
                <c:pt idx="1768">
                  <c:v>36105</c:v>
                </c:pt>
                <c:pt idx="1769">
                  <c:v>36108</c:v>
                </c:pt>
                <c:pt idx="1770">
                  <c:v>36109</c:v>
                </c:pt>
                <c:pt idx="1771">
                  <c:v>36110</c:v>
                </c:pt>
                <c:pt idx="1772">
                  <c:v>36111</c:v>
                </c:pt>
                <c:pt idx="1773">
                  <c:v>36112</c:v>
                </c:pt>
                <c:pt idx="1774">
                  <c:v>36115</c:v>
                </c:pt>
                <c:pt idx="1775">
                  <c:v>36116</c:v>
                </c:pt>
                <c:pt idx="1776">
                  <c:v>36117</c:v>
                </c:pt>
                <c:pt idx="1777">
                  <c:v>36118</c:v>
                </c:pt>
                <c:pt idx="1778">
                  <c:v>36119</c:v>
                </c:pt>
                <c:pt idx="1779">
                  <c:v>36122</c:v>
                </c:pt>
                <c:pt idx="1780">
                  <c:v>36123</c:v>
                </c:pt>
                <c:pt idx="1781">
                  <c:v>36124</c:v>
                </c:pt>
                <c:pt idx="1782">
                  <c:v>36125</c:v>
                </c:pt>
                <c:pt idx="1783">
                  <c:v>36126</c:v>
                </c:pt>
                <c:pt idx="1784">
                  <c:v>36130</c:v>
                </c:pt>
                <c:pt idx="1785">
                  <c:v>36131</c:v>
                </c:pt>
                <c:pt idx="1786">
                  <c:v>36132</c:v>
                </c:pt>
                <c:pt idx="1787">
                  <c:v>36133</c:v>
                </c:pt>
                <c:pt idx="1788">
                  <c:v>36136</c:v>
                </c:pt>
                <c:pt idx="1789">
                  <c:v>36137</c:v>
                </c:pt>
                <c:pt idx="1790">
                  <c:v>36138</c:v>
                </c:pt>
                <c:pt idx="1791">
                  <c:v>36139</c:v>
                </c:pt>
                <c:pt idx="1792">
                  <c:v>36140</c:v>
                </c:pt>
                <c:pt idx="1793">
                  <c:v>36143</c:v>
                </c:pt>
                <c:pt idx="1794">
                  <c:v>36144</c:v>
                </c:pt>
                <c:pt idx="1795">
                  <c:v>36145</c:v>
                </c:pt>
                <c:pt idx="1796">
                  <c:v>36146</c:v>
                </c:pt>
                <c:pt idx="1797">
                  <c:v>36147</c:v>
                </c:pt>
                <c:pt idx="1798">
                  <c:v>36150</c:v>
                </c:pt>
                <c:pt idx="1799">
                  <c:v>36151</c:v>
                </c:pt>
                <c:pt idx="1800">
                  <c:v>36152</c:v>
                </c:pt>
                <c:pt idx="1801">
                  <c:v>36153</c:v>
                </c:pt>
                <c:pt idx="1802">
                  <c:v>36154</c:v>
                </c:pt>
                <c:pt idx="1803">
                  <c:v>36157</c:v>
                </c:pt>
                <c:pt idx="1804">
                  <c:v>36158</c:v>
                </c:pt>
                <c:pt idx="1805">
                  <c:v>36159</c:v>
                </c:pt>
                <c:pt idx="1806">
                  <c:v>36161</c:v>
                </c:pt>
                <c:pt idx="1807">
                  <c:v>36164</c:v>
                </c:pt>
                <c:pt idx="1808">
                  <c:v>36165</c:v>
                </c:pt>
                <c:pt idx="1809">
                  <c:v>36166</c:v>
                </c:pt>
                <c:pt idx="1810">
                  <c:v>36167</c:v>
                </c:pt>
                <c:pt idx="1811">
                  <c:v>36168</c:v>
                </c:pt>
                <c:pt idx="1812">
                  <c:v>36171</c:v>
                </c:pt>
                <c:pt idx="1813">
                  <c:v>36172</c:v>
                </c:pt>
                <c:pt idx="1814">
                  <c:v>36173</c:v>
                </c:pt>
                <c:pt idx="1815">
                  <c:v>36174</c:v>
                </c:pt>
                <c:pt idx="1816">
                  <c:v>36175</c:v>
                </c:pt>
                <c:pt idx="1817">
                  <c:v>36178</c:v>
                </c:pt>
                <c:pt idx="1818">
                  <c:v>36179</c:v>
                </c:pt>
                <c:pt idx="1819">
                  <c:v>36180</c:v>
                </c:pt>
                <c:pt idx="1820">
                  <c:v>36181</c:v>
                </c:pt>
                <c:pt idx="1821">
                  <c:v>36182</c:v>
                </c:pt>
                <c:pt idx="1822">
                  <c:v>36185</c:v>
                </c:pt>
                <c:pt idx="1823">
                  <c:v>36186</c:v>
                </c:pt>
                <c:pt idx="1824">
                  <c:v>36187</c:v>
                </c:pt>
                <c:pt idx="1825">
                  <c:v>36188</c:v>
                </c:pt>
                <c:pt idx="1826">
                  <c:v>36189</c:v>
                </c:pt>
                <c:pt idx="1827">
                  <c:v>36192</c:v>
                </c:pt>
                <c:pt idx="1828">
                  <c:v>36193</c:v>
                </c:pt>
                <c:pt idx="1829">
                  <c:v>36194</c:v>
                </c:pt>
                <c:pt idx="1830">
                  <c:v>36195</c:v>
                </c:pt>
                <c:pt idx="1831">
                  <c:v>36196</c:v>
                </c:pt>
                <c:pt idx="1832">
                  <c:v>36199</c:v>
                </c:pt>
                <c:pt idx="1833">
                  <c:v>36200</c:v>
                </c:pt>
                <c:pt idx="1834">
                  <c:v>36201</c:v>
                </c:pt>
                <c:pt idx="1835">
                  <c:v>36202</c:v>
                </c:pt>
                <c:pt idx="1836">
                  <c:v>36203</c:v>
                </c:pt>
                <c:pt idx="1837">
                  <c:v>36206</c:v>
                </c:pt>
                <c:pt idx="1838">
                  <c:v>36207</c:v>
                </c:pt>
                <c:pt idx="1839">
                  <c:v>36208</c:v>
                </c:pt>
                <c:pt idx="1840">
                  <c:v>36209</c:v>
                </c:pt>
                <c:pt idx="1841">
                  <c:v>36210</c:v>
                </c:pt>
                <c:pt idx="1842">
                  <c:v>36213</c:v>
                </c:pt>
                <c:pt idx="1843">
                  <c:v>36214</c:v>
                </c:pt>
                <c:pt idx="1844">
                  <c:v>36215</c:v>
                </c:pt>
                <c:pt idx="1845">
                  <c:v>36216</c:v>
                </c:pt>
                <c:pt idx="1846">
                  <c:v>36217</c:v>
                </c:pt>
                <c:pt idx="1847">
                  <c:v>36220</c:v>
                </c:pt>
                <c:pt idx="1848">
                  <c:v>36221</c:v>
                </c:pt>
                <c:pt idx="1849">
                  <c:v>36222</c:v>
                </c:pt>
                <c:pt idx="1850">
                  <c:v>36223</c:v>
                </c:pt>
                <c:pt idx="1851">
                  <c:v>36224</c:v>
                </c:pt>
                <c:pt idx="1852">
                  <c:v>36227</c:v>
                </c:pt>
                <c:pt idx="1853">
                  <c:v>36228</c:v>
                </c:pt>
                <c:pt idx="1854">
                  <c:v>36229</c:v>
                </c:pt>
                <c:pt idx="1855">
                  <c:v>36230</c:v>
                </c:pt>
                <c:pt idx="1856">
                  <c:v>36231</c:v>
                </c:pt>
                <c:pt idx="1857">
                  <c:v>36234</c:v>
                </c:pt>
                <c:pt idx="1858">
                  <c:v>36235</c:v>
                </c:pt>
                <c:pt idx="1859">
                  <c:v>36236</c:v>
                </c:pt>
                <c:pt idx="1860">
                  <c:v>36237</c:v>
                </c:pt>
                <c:pt idx="1861">
                  <c:v>36238</c:v>
                </c:pt>
                <c:pt idx="1862">
                  <c:v>36241</c:v>
                </c:pt>
                <c:pt idx="1863">
                  <c:v>36242</c:v>
                </c:pt>
                <c:pt idx="1864">
                  <c:v>36243</c:v>
                </c:pt>
                <c:pt idx="1865">
                  <c:v>36244</c:v>
                </c:pt>
                <c:pt idx="1866">
                  <c:v>36245</c:v>
                </c:pt>
                <c:pt idx="1867">
                  <c:v>36248</c:v>
                </c:pt>
                <c:pt idx="1868">
                  <c:v>36249</c:v>
                </c:pt>
                <c:pt idx="1869">
                  <c:v>36250</c:v>
                </c:pt>
                <c:pt idx="1870">
                  <c:v>36251</c:v>
                </c:pt>
                <c:pt idx="1871">
                  <c:v>36252</c:v>
                </c:pt>
                <c:pt idx="1872">
                  <c:v>36255</c:v>
                </c:pt>
                <c:pt idx="1873">
                  <c:v>36256</c:v>
                </c:pt>
                <c:pt idx="1874">
                  <c:v>36257</c:v>
                </c:pt>
                <c:pt idx="1875">
                  <c:v>36258</c:v>
                </c:pt>
                <c:pt idx="1876">
                  <c:v>36259</c:v>
                </c:pt>
                <c:pt idx="1877">
                  <c:v>36262</c:v>
                </c:pt>
                <c:pt idx="1878">
                  <c:v>36263</c:v>
                </c:pt>
                <c:pt idx="1879">
                  <c:v>36264</c:v>
                </c:pt>
                <c:pt idx="1880">
                  <c:v>36265</c:v>
                </c:pt>
                <c:pt idx="1881">
                  <c:v>36266</c:v>
                </c:pt>
                <c:pt idx="1882">
                  <c:v>36269</c:v>
                </c:pt>
                <c:pt idx="1883">
                  <c:v>36270</c:v>
                </c:pt>
                <c:pt idx="1884">
                  <c:v>36271</c:v>
                </c:pt>
                <c:pt idx="1885">
                  <c:v>36272</c:v>
                </c:pt>
                <c:pt idx="1886">
                  <c:v>36273</c:v>
                </c:pt>
                <c:pt idx="1887">
                  <c:v>36276</c:v>
                </c:pt>
                <c:pt idx="1888">
                  <c:v>36277</c:v>
                </c:pt>
                <c:pt idx="1889">
                  <c:v>36278</c:v>
                </c:pt>
                <c:pt idx="1890">
                  <c:v>36279</c:v>
                </c:pt>
                <c:pt idx="1891">
                  <c:v>36280</c:v>
                </c:pt>
                <c:pt idx="1892">
                  <c:v>36283</c:v>
                </c:pt>
                <c:pt idx="1893">
                  <c:v>36284</c:v>
                </c:pt>
                <c:pt idx="1894">
                  <c:v>36285</c:v>
                </c:pt>
                <c:pt idx="1895">
                  <c:v>36286</c:v>
                </c:pt>
                <c:pt idx="1896">
                  <c:v>36287</c:v>
                </c:pt>
                <c:pt idx="1897">
                  <c:v>36290</c:v>
                </c:pt>
                <c:pt idx="1898">
                  <c:v>36291</c:v>
                </c:pt>
                <c:pt idx="1899">
                  <c:v>36292</c:v>
                </c:pt>
                <c:pt idx="1900">
                  <c:v>36293</c:v>
                </c:pt>
                <c:pt idx="1901">
                  <c:v>36294</c:v>
                </c:pt>
                <c:pt idx="1902">
                  <c:v>36297</c:v>
                </c:pt>
                <c:pt idx="1903">
                  <c:v>36298</c:v>
                </c:pt>
                <c:pt idx="1904">
                  <c:v>36299</c:v>
                </c:pt>
                <c:pt idx="1905">
                  <c:v>36300</c:v>
                </c:pt>
                <c:pt idx="1906">
                  <c:v>36301</c:v>
                </c:pt>
                <c:pt idx="1907">
                  <c:v>36304</c:v>
                </c:pt>
                <c:pt idx="1908">
                  <c:v>36305</c:v>
                </c:pt>
                <c:pt idx="1909">
                  <c:v>36306</c:v>
                </c:pt>
                <c:pt idx="1910">
                  <c:v>36307</c:v>
                </c:pt>
                <c:pt idx="1911">
                  <c:v>36308</c:v>
                </c:pt>
                <c:pt idx="1912">
                  <c:v>36311</c:v>
                </c:pt>
                <c:pt idx="1913">
                  <c:v>36312</c:v>
                </c:pt>
                <c:pt idx="1914">
                  <c:v>36313</c:v>
                </c:pt>
                <c:pt idx="1915">
                  <c:v>36314</c:v>
                </c:pt>
                <c:pt idx="1916">
                  <c:v>36315</c:v>
                </c:pt>
                <c:pt idx="1917">
                  <c:v>36318</c:v>
                </c:pt>
                <c:pt idx="1918">
                  <c:v>36319</c:v>
                </c:pt>
                <c:pt idx="1919">
                  <c:v>36320</c:v>
                </c:pt>
                <c:pt idx="1920">
                  <c:v>36321</c:v>
                </c:pt>
                <c:pt idx="1921">
                  <c:v>36322</c:v>
                </c:pt>
                <c:pt idx="1922">
                  <c:v>36325</c:v>
                </c:pt>
                <c:pt idx="1923">
                  <c:v>36326</c:v>
                </c:pt>
                <c:pt idx="1924">
                  <c:v>36327</c:v>
                </c:pt>
                <c:pt idx="1925">
                  <c:v>36328</c:v>
                </c:pt>
                <c:pt idx="1926">
                  <c:v>36329</c:v>
                </c:pt>
                <c:pt idx="1927">
                  <c:v>36332</c:v>
                </c:pt>
                <c:pt idx="1928">
                  <c:v>36333</c:v>
                </c:pt>
                <c:pt idx="1929">
                  <c:v>36334</c:v>
                </c:pt>
                <c:pt idx="1930">
                  <c:v>36335</c:v>
                </c:pt>
                <c:pt idx="1931">
                  <c:v>36336</c:v>
                </c:pt>
                <c:pt idx="1932">
                  <c:v>36339</c:v>
                </c:pt>
                <c:pt idx="1933">
                  <c:v>36340</c:v>
                </c:pt>
                <c:pt idx="1934">
                  <c:v>36341</c:v>
                </c:pt>
                <c:pt idx="1935">
                  <c:v>36342</c:v>
                </c:pt>
                <c:pt idx="1936">
                  <c:v>36343</c:v>
                </c:pt>
                <c:pt idx="1937">
                  <c:v>36346</c:v>
                </c:pt>
                <c:pt idx="1938">
                  <c:v>36347</c:v>
                </c:pt>
                <c:pt idx="1939">
                  <c:v>36348</c:v>
                </c:pt>
                <c:pt idx="1940">
                  <c:v>36349</c:v>
                </c:pt>
                <c:pt idx="1941">
                  <c:v>36350</c:v>
                </c:pt>
                <c:pt idx="1942">
                  <c:v>36353</c:v>
                </c:pt>
                <c:pt idx="1943">
                  <c:v>36354</c:v>
                </c:pt>
                <c:pt idx="1944">
                  <c:v>36355</c:v>
                </c:pt>
                <c:pt idx="1945">
                  <c:v>36356</c:v>
                </c:pt>
                <c:pt idx="1946">
                  <c:v>36357</c:v>
                </c:pt>
                <c:pt idx="1947">
                  <c:v>36360</c:v>
                </c:pt>
                <c:pt idx="1948">
                  <c:v>36361</c:v>
                </c:pt>
                <c:pt idx="1949">
                  <c:v>36362</c:v>
                </c:pt>
                <c:pt idx="1950">
                  <c:v>36363</c:v>
                </c:pt>
                <c:pt idx="1951">
                  <c:v>36364</c:v>
                </c:pt>
                <c:pt idx="1952">
                  <c:v>36367</c:v>
                </c:pt>
                <c:pt idx="1953">
                  <c:v>36368</c:v>
                </c:pt>
                <c:pt idx="1954">
                  <c:v>36369</c:v>
                </c:pt>
                <c:pt idx="1955">
                  <c:v>36370</c:v>
                </c:pt>
                <c:pt idx="1956">
                  <c:v>36371</c:v>
                </c:pt>
                <c:pt idx="1957">
                  <c:v>36374</c:v>
                </c:pt>
                <c:pt idx="1958">
                  <c:v>36375</c:v>
                </c:pt>
                <c:pt idx="1959">
                  <c:v>36376</c:v>
                </c:pt>
                <c:pt idx="1960">
                  <c:v>36377</c:v>
                </c:pt>
                <c:pt idx="1961">
                  <c:v>36378</c:v>
                </c:pt>
                <c:pt idx="1962">
                  <c:v>36381</c:v>
                </c:pt>
                <c:pt idx="1963">
                  <c:v>36382</c:v>
                </c:pt>
                <c:pt idx="1964">
                  <c:v>36383</c:v>
                </c:pt>
                <c:pt idx="1965">
                  <c:v>36384</c:v>
                </c:pt>
                <c:pt idx="1966">
                  <c:v>36385</c:v>
                </c:pt>
                <c:pt idx="1967">
                  <c:v>36388</c:v>
                </c:pt>
                <c:pt idx="1968">
                  <c:v>36389</c:v>
                </c:pt>
                <c:pt idx="1969">
                  <c:v>36390</c:v>
                </c:pt>
                <c:pt idx="1970">
                  <c:v>36391</c:v>
                </c:pt>
                <c:pt idx="1971">
                  <c:v>36392</c:v>
                </c:pt>
                <c:pt idx="1972">
                  <c:v>36395</c:v>
                </c:pt>
                <c:pt idx="1973">
                  <c:v>36396</c:v>
                </c:pt>
                <c:pt idx="1974">
                  <c:v>36397</c:v>
                </c:pt>
                <c:pt idx="1975">
                  <c:v>36398</c:v>
                </c:pt>
                <c:pt idx="1976">
                  <c:v>36399</c:v>
                </c:pt>
                <c:pt idx="1977">
                  <c:v>36402</c:v>
                </c:pt>
                <c:pt idx="1978">
                  <c:v>36403</c:v>
                </c:pt>
                <c:pt idx="1979">
                  <c:v>36404</c:v>
                </c:pt>
                <c:pt idx="1980">
                  <c:v>36405</c:v>
                </c:pt>
                <c:pt idx="1981">
                  <c:v>36406</c:v>
                </c:pt>
                <c:pt idx="1982">
                  <c:v>36409</c:v>
                </c:pt>
                <c:pt idx="1983">
                  <c:v>36410</c:v>
                </c:pt>
                <c:pt idx="1984">
                  <c:v>36411</c:v>
                </c:pt>
                <c:pt idx="1985">
                  <c:v>36412</c:v>
                </c:pt>
                <c:pt idx="1986">
                  <c:v>36413</c:v>
                </c:pt>
                <c:pt idx="1987">
                  <c:v>36416</c:v>
                </c:pt>
                <c:pt idx="1988">
                  <c:v>36417</c:v>
                </c:pt>
                <c:pt idx="1989">
                  <c:v>36418</c:v>
                </c:pt>
                <c:pt idx="1990">
                  <c:v>36419</c:v>
                </c:pt>
                <c:pt idx="1991">
                  <c:v>36420</c:v>
                </c:pt>
                <c:pt idx="1992">
                  <c:v>36423</c:v>
                </c:pt>
                <c:pt idx="1993">
                  <c:v>36424</c:v>
                </c:pt>
                <c:pt idx="1994">
                  <c:v>36425</c:v>
                </c:pt>
                <c:pt idx="1995">
                  <c:v>36426</c:v>
                </c:pt>
                <c:pt idx="1996">
                  <c:v>36427</c:v>
                </c:pt>
                <c:pt idx="1997">
                  <c:v>36430</c:v>
                </c:pt>
                <c:pt idx="1998">
                  <c:v>36431</c:v>
                </c:pt>
                <c:pt idx="1999">
                  <c:v>36432</c:v>
                </c:pt>
                <c:pt idx="2000">
                  <c:v>36433</c:v>
                </c:pt>
                <c:pt idx="2001">
                  <c:v>36434</c:v>
                </c:pt>
                <c:pt idx="2002">
                  <c:v>36437</c:v>
                </c:pt>
                <c:pt idx="2003">
                  <c:v>36438</c:v>
                </c:pt>
                <c:pt idx="2004">
                  <c:v>36439</c:v>
                </c:pt>
                <c:pt idx="2005">
                  <c:v>36440</c:v>
                </c:pt>
                <c:pt idx="2006">
                  <c:v>36441</c:v>
                </c:pt>
                <c:pt idx="2007">
                  <c:v>36444</c:v>
                </c:pt>
                <c:pt idx="2008">
                  <c:v>36445</c:v>
                </c:pt>
                <c:pt idx="2009">
                  <c:v>36446</c:v>
                </c:pt>
                <c:pt idx="2010">
                  <c:v>36447</c:v>
                </c:pt>
                <c:pt idx="2011">
                  <c:v>36448</c:v>
                </c:pt>
                <c:pt idx="2012">
                  <c:v>36451</c:v>
                </c:pt>
                <c:pt idx="2013">
                  <c:v>36452</c:v>
                </c:pt>
                <c:pt idx="2014">
                  <c:v>36453</c:v>
                </c:pt>
                <c:pt idx="2015">
                  <c:v>36454</c:v>
                </c:pt>
                <c:pt idx="2016">
                  <c:v>36455</c:v>
                </c:pt>
                <c:pt idx="2017">
                  <c:v>36458</c:v>
                </c:pt>
                <c:pt idx="2018">
                  <c:v>36459</c:v>
                </c:pt>
                <c:pt idx="2019">
                  <c:v>36460</c:v>
                </c:pt>
                <c:pt idx="2020">
                  <c:v>36461</c:v>
                </c:pt>
                <c:pt idx="2021">
                  <c:v>36462</c:v>
                </c:pt>
                <c:pt idx="2022">
                  <c:v>36465</c:v>
                </c:pt>
                <c:pt idx="2023">
                  <c:v>36466</c:v>
                </c:pt>
                <c:pt idx="2024">
                  <c:v>36467</c:v>
                </c:pt>
                <c:pt idx="2025">
                  <c:v>36468</c:v>
                </c:pt>
                <c:pt idx="2026">
                  <c:v>36469</c:v>
                </c:pt>
                <c:pt idx="2027">
                  <c:v>36472</c:v>
                </c:pt>
                <c:pt idx="2028">
                  <c:v>36473</c:v>
                </c:pt>
                <c:pt idx="2029">
                  <c:v>36474</c:v>
                </c:pt>
                <c:pt idx="2030">
                  <c:v>36475</c:v>
                </c:pt>
                <c:pt idx="2031">
                  <c:v>36476</c:v>
                </c:pt>
                <c:pt idx="2032">
                  <c:v>36479</c:v>
                </c:pt>
                <c:pt idx="2033">
                  <c:v>36480</c:v>
                </c:pt>
                <c:pt idx="2034">
                  <c:v>36481</c:v>
                </c:pt>
                <c:pt idx="2035">
                  <c:v>36482</c:v>
                </c:pt>
                <c:pt idx="2036">
                  <c:v>36483</c:v>
                </c:pt>
                <c:pt idx="2037">
                  <c:v>36486</c:v>
                </c:pt>
                <c:pt idx="2038">
                  <c:v>36487</c:v>
                </c:pt>
                <c:pt idx="2039">
                  <c:v>36488</c:v>
                </c:pt>
                <c:pt idx="2040">
                  <c:v>36489</c:v>
                </c:pt>
                <c:pt idx="2041">
                  <c:v>36490</c:v>
                </c:pt>
                <c:pt idx="2042">
                  <c:v>36493</c:v>
                </c:pt>
                <c:pt idx="2043">
                  <c:v>36494</c:v>
                </c:pt>
                <c:pt idx="2044">
                  <c:v>36495</c:v>
                </c:pt>
                <c:pt idx="2045">
                  <c:v>36496</c:v>
                </c:pt>
                <c:pt idx="2046">
                  <c:v>36497</c:v>
                </c:pt>
                <c:pt idx="2047">
                  <c:v>36500</c:v>
                </c:pt>
                <c:pt idx="2048">
                  <c:v>36501</c:v>
                </c:pt>
                <c:pt idx="2049">
                  <c:v>36502</c:v>
                </c:pt>
                <c:pt idx="2050">
                  <c:v>36503</c:v>
                </c:pt>
                <c:pt idx="2051">
                  <c:v>36504</c:v>
                </c:pt>
                <c:pt idx="2052">
                  <c:v>36507</c:v>
                </c:pt>
                <c:pt idx="2053">
                  <c:v>36508</c:v>
                </c:pt>
                <c:pt idx="2054">
                  <c:v>36509</c:v>
                </c:pt>
                <c:pt idx="2055">
                  <c:v>36510</c:v>
                </c:pt>
                <c:pt idx="2056">
                  <c:v>36511</c:v>
                </c:pt>
                <c:pt idx="2057">
                  <c:v>36514</c:v>
                </c:pt>
                <c:pt idx="2058">
                  <c:v>36515</c:v>
                </c:pt>
                <c:pt idx="2059">
                  <c:v>36516</c:v>
                </c:pt>
                <c:pt idx="2060">
                  <c:v>36517</c:v>
                </c:pt>
                <c:pt idx="2061">
                  <c:v>36518</c:v>
                </c:pt>
                <c:pt idx="2062">
                  <c:v>36521</c:v>
                </c:pt>
                <c:pt idx="2063">
                  <c:v>36522</c:v>
                </c:pt>
                <c:pt idx="2064">
                  <c:v>36523</c:v>
                </c:pt>
                <c:pt idx="2065">
                  <c:v>36524</c:v>
                </c:pt>
                <c:pt idx="2066">
                  <c:v>36525</c:v>
                </c:pt>
                <c:pt idx="2067">
                  <c:v>36528</c:v>
                </c:pt>
                <c:pt idx="2068">
                  <c:v>36529</c:v>
                </c:pt>
                <c:pt idx="2069">
                  <c:v>36530</c:v>
                </c:pt>
                <c:pt idx="2070">
                  <c:v>36531</c:v>
                </c:pt>
                <c:pt idx="2071">
                  <c:v>36532</c:v>
                </c:pt>
                <c:pt idx="2072">
                  <c:v>36535</c:v>
                </c:pt>
                <c:pt idx="2073">
                  <c:v>36536</c:v>
                </c:pt>
                <c:pt idx="2074">
                  <c:v>36537</c:v>
                </c:pt>
                <c:pt idx="2075">
                  <c:v>36538</c:v>
                </c:pt>
                <c:pt idx="2076">
                  <c:v>36539</c:v>
                </c:pt>
                <c:pt idx="2077">
                  <c:v>36542</c:v>
                </c:pt>
                <c:pt idx="2078">
                  <c:v>36543</c:v>
                </c:pt>
                <c:pt idx="2079">
                  <c:v>36544</c:v>
                </c:pt>
                <c:pt idx="2080">
                  <c:v>36545</c:v>
                </c:pt>
                <c:pt idx="2081">
                  <c:v>36546</c:v>
                </c:pt>
                <c:pt idx="2082">
                  <c:v>36549</c:v>
                </c:pt>
                <c:pt idx="2083">
                  <c:v>36550</c:v>
                </c:pt>
                <c:pt idx="2084">
                  <c:v>36551</c:v>
                </c:pt>
                <c:pt idx="2085">
                  <c:v>36552</c:v>
                </c:pt>
                <c:pt idx="2086">
                  <c:v>36553</c:v>
                </c:pt>
                <c:pt idx="2087">
                  <c:v>36556</c:v>
                </c:pt>
                <c:pt idx="2088">
                  <c:v>36557</c:v>
                </c:pt>
                <c:pt idx="2089">
                  <c:v>36558</c:v>
                </c:pt>
                <c:pt idx="2090">
                  <c:v>36559</c:v>
                </c:pt>
                <c:pt idx="2091">
                  <c:v>36560</c:v>
                </c:pt>
                <c:pt idx="2092">
                  <c:v>36563</c:v>
                </c:pt>
                <c:pt idx="2093">
                  <c:v>36564</c:v>
                </c:pt>
                <c:pt idx="2094">
                  <c:v>36565</c:v>
                </c:pt>
                <c:pt idx="2095">
                  <c:v>36566</c:v>
                </c:pt>
                <c:pt idx="2096">
                  <c:v>36567</c:v>
                </c:pt>
                <c:pt idx="2097">
                  <c:v>36570</c:v>
                </c:pt>
                <c:pt idx="2098">
                  <c:v>36571</c:v>
                </c:pt>
                <c:pt idx="2099">
                  <c:v>36572</c:v>
                </c:pt>
                <c:pt idx="2100">
                  <c:v>36573</c:v>
                </c:pt>
                <c:pt idx="2101">
                  <c:v>36574</c:v>
                </c:pt>
                <c:pt idx="2102">
                  <c:v>36577</c:v>
                </c:pt>
                <c:pt idx="2103">
                  <c:v>36578</c:v>
                </c:pt>
                <c:pt idx="2104">
                  <c:v>36579</c:v>
                </c:pt>
                <c:pt idx="2105">
                  <c:v>36580</c:v>
                </c:pt>
                <c:pt idx="2106">
                  <c:v>36581</c:v>
                </c:pt>
                <c:pt idx="2107">
                  <c:v>36584</c:v>
                </c:pt>
                <c:pt idx="2108">
                  <c:v>36585</c:v>
                </c:pt>
                <c:pt idx="2109">
                  <c:v>36586</c:v>
                </c:pt>
                <c:pt idx="2110">
                  <c:v>36587</c:v>
                </c:pt>
                <c:pt idx="2111">
                  <c:v>36588</c:v>
                </c:pt>
                <c:pt idx="2112">
                  <c:v>36591</c:v>
                </c:pt>
                <c:pt idx="2113">
                  <c:v>36592</c:v>
                </c:pt>
                <c:pt idx="2114">
                  <c:v>36593</c:v>
                </c:pt>
                <c:pt idx="2115">
                  <c:v>36594</c:v>
                </c:pt>
                <c:pt idx="2116">
                  <c:v>36595</c:v>
                </c:pt>
                <c:pt idx="2117">
                  <c:v>36598</c:v>
                </c:pt>
                <c:pt idx="2118">
                  <c:v>36599</c:v>
                </c:pt>
                <c:pt idx="2119">
                  <c:v>36600</c:v>
                </c:pt>
                <c:pt idx="2120">
                  <c:v>36601</c:v>
                </c:pt>
                <c:pt idx="2121">
                  <c:v>36602</c:v>
                </c:pt>
                <c:pt idx="2122">
                  <c:v>36605</c:v>
                </c:pt>
                <c:pt idx="2123">
                  <c:v>36606</c:v>
                </c:pt>
                <c:pt idx="2124">
                  <c:v>36607</c:v>
                </c:pt>
                <c:pt idx="2125">
                  <c:v>36608</c:v>
                </c:pt>
                <c:pt idx="2126">
                  <c:v>36609</c:v>
                </c:pt>
                <c:pt idx="2127">
                  <c:v>36612</c:v>
                </c:pt>
                <c:pt idx="2128">
                  <c:v>36613</c:v>
                </c:pt>
                <c:pt idx="2129">
                  <c:v>36614</c:v>
                </c:pt>
                <c:pt idx="2130">
                  <c:v>36615</c:v>
                </c:pt>
                <c:pt idx="2131">
                  <c:v>36616</c:v>
                </c:pt>
                <c:pt idx="2132">
                  <c:v>36619</c:v>
                </c:pt>
                <c:pt idx="2133">
                  <c:v>36620</c:v>
                </c:pt>
                <c:pt idx="2134">
                  <c:v>36621</c:v>
                </c:pt>
                <c:pt idx="2135">
                  <c:v>36622</c:v>
                </c:pt>
                <c:pt idx="2136">
                  <c:v>36623</c:v>
                </c:pt>
                <c:pt idx="2137">
                  <c:v>36626</c:v>
                </c:pt>
                <c:pt idx="2138">
                  <c:v>36627</c:v>
                </c:pt>
                <c:pt idx="2139">
                  <c:v>36628</c:v>
                </c:pt>
                <c:pt idx="2140">
                  <c:v>36629</c:v>
                </c:pt>
                <c:pt idx="2141">
                  <c:v>36630</c:v>
                </c:pt>
                <c:pt idx="2142">
                  <c:v>36633</c:v>
                </c:pt>
                <c:pt idx="2143">
                  <c:v>36634</c:v>
                </c:pt>
                <c:pt idx="2144">
                  <c:v>36635</c:v>
                </c:pt>
                <c:pt idx="2145">
                  <c:v>36636</c:v>
                </c:pt>
                <c:pt idx="2146">
                  <c:v>36637</c:v>
                </c:pt>
                <c:pt idx="2147">
                  <c:v>36640</c:v>
                </c:pt>
                <c:pt idx="2148">
                  <c:v>36641</c:v>
                </c:pt>
                <c:pt idx="2149">
                  <c:v>36642</c:v>
                </c:pt>
                <c:pt idx="2150">
                  <c:v>36643</c:v>
                </c:pt>
                <c:pt idx="2151">
                  <c:v>36644</c:v>
                </c:pt>
                <c:pt idx="2152">
                  <c:v>36647</c:v>
                </c:pt>
                <c:pt idx="2153">
                  <c:v>36648</c:v>
                </c:pt>
                <c:pt idx="2154">
                  <c:v>36649</c:v>
                </c:pt>
                <c:pt idx="2155">
                  <c:v>36650</c:v>
                </c:pt>
                <c:pt idx="2156">
                  <c:v>36651</c:v>
                </c:pt>
                <c:pt idx="2157">
                  <c:v>36654</c:v>
                </c:pt>
                <c:pt idx="2158">
                  <c:v>36655</c:v>
                </c:pt>
                <c:pt idx="2159">
                  <c:v>36656</c:v>
                </c:pt>
                <c:pt idx="2160">
                  <c:v>36657</c:v>
                </c:pt>
                <c:pt idx="2161">
                  <c:v>36658</c:v>
                </c:pt>
                <c:pt idx="2162">
                  <c:v>36661</c:v>
                </c:pt>
                <c:pt idx="2163">
                  <c:v>36662</c:v>
                </c:pt>
                <c:pt idx="2164">
                  <c:v>36663</c:v>
                </c:pt>
                <c:pt idx="2165">
                  <c:v>36664</c:v>
                </c:pt>
                <c:pt idx="2166">
                  <c:v>36665</c:v>
                </c:pt>
                <c:pt idx="2167">
                  <c:v>36668</c:v>
                </c:pt>
                <c:pt idx="2168">
                  <c:v>36669</c:v>
                </c:pt>
                <c:pt idx="2169">
                  <c:v>36670</c:v>
                </c:pt>
                <c:pt idx="2170">
                  <c:v>36671</c:v>
                </c:pt>
                <c:pt idx="2171">
                  <c:v>36672</c:v>
                </c:pt>
                <c:pt idx="2172">
                  <c:v>36675</c:v>
                </c:pt>
                <c:pt idx="2173">
                  <c:v>36676</c:v>
                </c:pt>
                <c:pt idx="2174">
                  <c:v>36677</c:v>
                </c:pt>
                <c:pt idx="2175">
                  <c:v>36678</c:v>
                </c:pt>
                <c:pt idx="2176">
                  <c:v>36679</c:v>
                </c:pt>
                <c:pt idx="2177">
                  <c:v>36682</c:v>
                </c:pt>
                <c:pt idx="2178">
                  <c:v>36683</c:v>
                </c:pt>
                <c:pt idx="2179">
                  <c:v>36684</c:v>
                </c:pt>
                <c:pt idx="2180">
                  <c:v>36685</c:v>
                </c:pt>
                <c:pt idx="2181">
                  <c:v>36686</c:v>
                </c:pt>
                <c:pt idx="2182">
                  <c:v>36689</c:v>
                </c:pt>
                <c:pt idx="2183">
                  <c:v>36690</c:v>
                </c:pt>
                <c:pt idx="2184">
                  <c:v>36691</c:v>
                </c:pt>
                <c:pt idx="2185">
                  <c:v>36692</c:v>
                </c:pt>
                <c:pt idx="2186">
                  <c:v>36693</c:v>
                </c:pt>
                <c:pt idx="2187">
                  <c:v>36696</c:v>
                </c:pt>
                <c:pt idx="2188">
                  <c:v>36697</c:v>
                </c:pt>
                <c:pt idx="2189">
                  <c:v>36698</c:v>
                </c:pt>
                <c:pt idx="2190">
                  <c:v>36699</c:v>
                </c:pt>
                <c:pt idx="2191">
                  <c:v>36700</c:v>
                </c:pt>
                <c:pt idx="2192">
                  <c:v>36703</c:v>
                </c:pt>
                <c:pt idx="2193">
                  <c:v>36704</c:v>
                </c:pt>
                <c:pt idx="2194">
                  <c:v>36705</c:v>
                </c:pt>
                <c:pt idx="2195">
                  <c:v>36706</c:v>
                </c:pt>
                <c:pt idx="2196">
                  <c:v>36707</c:v>
                </c:pt>
                <c:pt idx="2197">
                  <c:v>36710</c:v>
                </c:pt>
                <c:pt idx="2198">
                  <c:v>36711</c:v>
                </c:pt>
                <c:pt idx="2199">
                  <c:v>36712</c:v>
                </c:pt>
                <c:pt idx="2200">
                  <c:v>36713</c:v>
                </c:pt>
                <c:pt idx="2201">
                  <c:v>36714</c:v>
                </c:pt>
                <c:pt idx="2202">
                  <c:v>36717</c:v>
                </c:pt>
                <c:pt idx="2203">
                  <c:v>36718</c:v>
                </c:pt>
                <c:pt idx="2204">
                  <c:v>36719</c:v>
                </c:pt>
                <c:pt idx="2205">
                  <c:v>36720</c:v>
                </c:pt>
                <c:pt idx="2206">
                  <c:v>36721</c:v>
                </c:pt>
                <c:pt idx="2207">
                  <c:v>36724</c:v>
                </c:pt>
                <c:pt idx="2208">
                  <c:v>36725</c:v>
                </c:pt>
                <c:pt idx="2209">
                  <c:v>36726</c:v>
                </c:pt>
                <c:pt idx="2210">
                  <c:v>36727</c:v>
                </c:pt>
                <c:pt idx="2211">
                  <c:v>36728</c:v>
                </c:pt>
                <c:pt idx="2212">
                  <c:v>36731</c:v>
                </c:pt>
                <c:pt idx="2213">
                  <c:v>36732</c:v>
                </c:pt>
                <c:pt idx="2214">
                  <c:v>36733</c:v>
                </c:pt>
                <c:pt idx="2215">
                  <c:v>36734</c:v>
                </c:pt>
                <c:pt idx="2216">
                  <c:v>36735</c:v>
                </c:pt>
                <c:pt idx="2217">
                  <c:v>36738</c:v>
                </c:pt>
                <c:pt idx="2218">
                  <c:v>36739</c:v>
                </c:pt>
                <c:pt idx="2219">
                  <c:v>36740</c:v>
                </c:pt>
                <c:pt idx="2220">
                  <c:v>36741</c:v>
                </c:pt>
                <c:pt idx="2221">
                  <c:v>36742</c:v>
                </c:pt>
                <c:pt idx="2222">
                  <c:v>36745</c:v>
                </c:pt>
                <c:pt idx="2223">
                  <c:v>36746</c:v>
                </c:pt>
                <c:pt idx="2224">
                  <c:v>36747</c:v>
                </c:pt>
                <c:pt idx="2225">
                  <c:v>36748</c:v>
                </c:pt>
                <c:pt idx="2226">
                  <c:v>36749</c:v>
                </c:pt>
                <c:pt idx="2227">
                  <c:v>36752</c:v>
                </c:pt>
                <c:pt idx="2228">
                  <c:v>36753</c:v>
                </c:pt>
                <c:pt idx="2229">
                  <c:v>36754</c:v>
                </c:pt>
                <c:pt idx="2230">
                  <c:v>36755</c:v>
                </c:pt>
                <c:pt idx="2231">
                  <c:v>36756</c:v>
                </c:pt>
                <c:pt idx="2232">
                  <c:v>36759</c:v>
                </c:pt>
                <c:pt idx="2233">
                  <c:v>36760</c:v>
                </c:pt>
                <c:pt idx="2234">
                  <c:v>36761</c:v>
                </c:pt>
                <c:pt idx="2235">
                  <c:v>36762</c:v>
                </c:pt>
                <c:pt idx="2236">
                  <c:v>36763</c:v>
                </c:pt>
                <c:pt idx="2237">
                  <c:v>36766</c:v>
                </c:pt>
                <c:pt idx="2238">
                  <c:v>36767</c:v>
                </c:pt>
                <c:pt idx="2239">
                  <c:v>36768</c:v>
                </c:pt>
                <c:pt idx="2240">
                  <c:v>36769</c:v>
                </c:pt>
                <c:pt idx="2241">
                  <c:v>36770</c:v>
                </c:pt>
                <c:pt idx="2242">
                  <c:v>36773</c:v>
                </c:pt>
                <c:pt idx="2243">
                  <c:v>36774</c:v>
                </c:pt>
                <c:pt idx="2244">
                  <c:v>36775</c:v>
                </c:pt>
                <c:pt idx="2245">
                  <c:v>36776</c:v>
                </c:pt>
                <c:pt idx="2246">
                  <c:v>36777</c:v>
                </c:pt>
                <c:pt idx="2247">
                  <c:v>36780</c:v>
                </c:pt>
                <c:pt idx="2248">
                  <c:v>36781</c:v>
                </c:pt>
                <c:pt idx="2249">
                  <c:v>36782</c:v>
                </c:pt>
                <c:pt idx="2250">
                  <c:v>36783</c:v>
                </c:pt>
                <c:pt idx="2251">
                  <c:v>36784</c:v>
                </c:pt>
                <c:pt idx="2252">
                  <c:v>36787</c:v>
                </c:pt>
                <c:pt idx="2253">
                  <c:v>36788</c:v>
                </c:pt>
                <c:pt idx="2254">
                  <c:v>36789</c:v>
                </c:pt>
                <c:pt idx="2255">
                  <c:v>36790</c:v>
                </c:pt>
                <c:pt idx="2256">
                  <c:v>36791</c:v>
                </c:pt>
                <c:pt idx="2257">
                  <c:v>36794</c:v>
                </c:pt>
                <c:pt idx="2258">
                  <c:v>36795</c:v>
                </c:pt>
                <c:pt idx="2259">
                  <c:v>36796</c:v>
                </c:pt>
                <c:pt idx="2260">
                  <c:v>36797</c:v>
                </c:pt>
                <c:pt idx="2261">
                  <c:v>36798</c:v>
                </c:pt>
                <c:pt idx="2262">
                  <c:v>36801</c:v>
                </c:pt>
                <c:pt idx="2263">
                  <c:v>36802</c:v>
                </c:pt>
                <c:pt idx="2264">
                  <c:v>36803</c:v>
                </c:pt>
                <c:pt idx="2265">
                  <c:v>36804</c:v>
                </c:pt>
                <c:pt idx="2266">
                  <c:v>36805</c:v>
                </c:pt>
                <c:pt idx="2267">
                  <c:v>36808</c:v>
                </c:pt>
                <c:pt idx="2268">
                  <c:v>36809</c:v>
                </c:pt>
                <c:pt idx="2269">
                  <c:v>36810</c:v>
                </c:pt>
                <c:pt idx="2270">
                  <c:v>36811</c:v>
                </c:pt>
                <c:pt idx="2271">
                  <c:v>36812</c:v>
                </c:pt>
                <c:pt idx="2272">
                  <c:v>36815</c:v>
                </c:pt>
                <c:pt idx="2273">
                  <c:v>36816</c:v>
                </c:pt>
                <c:pt idx="2274">
                  <c:v>36817</c:v>
                </c:pt>
                <c:pt idx="2275">
                  <c:v>36818</c:v>
                </c:pt>
                <c:pt idx="2276">
                  <c:v>36819</c:v>
                </c:pt>
                <c:pt idx="2277">
                  <c:v>36822</c:v>
                </c:pt>
                <c:pt idx="2278">
                  <c:v>36823</c:v>
                </c:pt>
                <c:pt idx="2279">
                  <c:v>36824</c:v>
                </c:pt>
                <c:pt idx="2280">
                  <c:v>36825</c:v>
                </c:pt>
                <c:pt idx="2281">
                  <c:v>36826</c:v>
                </c:pt>
                <c:pt idx="2282">
                  <c:v>36829</c:v>
                </c:pt>
                <c:pt idx="2283">
                  <c:v>36830</c:v>
                </c:pt>
                <c:pt idx="2284">
                  <c:v>36831</c:v>
                </c:pt>
                <c:pt idx="2285">
                  <c:v>36832</c:v>
                </c:pt>
                <c:pt idx="2286">
                  <c:v>36833</c:v>
                </c:pt>
                <c:pt idx="2287">
                  <c:v>36836</c:v>
                </c:pt>
                <c:pt idx="2288">
                  <c:v>36837</c:v>
                </c:pt>
                <c:pt idx="2289">
                  <c:v>36838</c:v>
                </c:pt>
                <c:pt idx="2290">
                  <c:v>36839</c:v>
                </c:pt>
                <c:pt idx="2291">
                  <c:v>36840</c:v>
                </c:pt>
                <c:pt idx="2292">
                  <c:v>36843</c:v>
                </c:pt>
                <c:pt idx="2293">
                  <c:v>36844</c:v>
                </c:pt>
                <c:pt idx="2294">
                  <c:v>36845</c:v>
                </c:pt>
                <c:pt idx="2295">
                  <c:v>36846</c:v>
                </c:pt>
                <c:pt idx="2296">
                  <c:v>36847</c:v>
                </c:pt>
                <c:pt idx="2297">
                  <c:v>36850</c:v>
                </c:pt>
                <c:pt idx="2298">
                  <c:v>36851</c:v>
                </c:pt>
                <c:pt idx="2299">
                  <c:v>36852</c:v>
                </c:pt>
                <c:pt idx="2300">
                  <c:v>36853</c:v>
                </c:pt>
                <c:pt idx="2301">
                  <c:v>36854</c:v>
                </c:pt>
                <c:pt idx="2302">
                  <c:v>36857</c:v>
                </c:pt>
                <c:pt idx="2303">
                  <c:v>36858</c:v>
                </c:pt>
                <c:pt idx="2304">
                  <c:v>36859</c:v>
                </c:pt>
                <c:pt idx="2305">
                  <c:v>36860</c:v>
                </c:pt>
                <c:pt idx="2306">
                  <c:v>36861</c:v>
                </c:pt>
                <c:pt idx="2307">
                  <c:v>36864</c:v>
                </c:pt>
                <c:pt idx="2308">
                  <c:v>36865</c:v>
                </c:pt>
                <c:pt idx="2309">
                  <c:v>36866</c:v>
                </c:pt>
                <c:pt idx="2310">
                  <c:v>36867</c:v>
                </c:pt>
                <c:pt idx="2311">
                  <c:v>36868</c:v>
                </c:pt>
                <c:pt idx="2312">
                  <c:v>36871</c:v>
                </c:pt>
                <c:pt idx="2313">
                  <c:v>36872</c:v>
                </c:pt>
                <c:pt idx="2314">
                  <c:v>36873</c:v>
                </c:pt>
                <c:pt idx="2315">
                  <c:v>36874</c:v>
                </c:pt>
                <c:pt idx="2316">
                  <c:v>36875</c:v>
                </c:pt>
                <c:pt idx="2317">
                  <c:v>36878</c:v>
                </c:pt>
                <c:pt idx="2318">
                  <c:v>36879</c:v>
                </c:pt>
                <c:pt idx="2319">
                  <c:v>36880</c:v>
                </c:pt>
                <c:pt idx="2320">
                  <c:v>36881</c:v>
                </c:pt>
                <c:pt idx="2321">
                  <c:v>36882</c:v>
                </c:pt>
                <c:pt idx="2322">
                  <c:v>36885</c:v>
                </c:pt>
                <c:pt idx="2323">
                  <c:v>36886</c:v>
                </c:pt>
                <c:pt idx="2324">
                  <c:v>36887</c:v>
                </c:pt>
                <c:pt idx="2325">
                  <c:v>36888</c:v>
                </c:pt>
                <c:pt idx="2326">
                  <c:v>36889</c:v>
                </c:pt>
                <c:pt idx="2327">
                  <c:v>36892</c:v>
                </c:pt>
                <c:pt idx="2328">
                  <c:v>36893</c:v>
                </c:pt>
                <c:pt idx="2329">
                  <c:v>36894</c:v>
                </c:pt>
                <c:pt idx="2330">
                  <c:v>36895</c:v>
                </c:pt>
                <c:pt idx="2331">
                  <c:v>36896</c:v>
                </c:pt>
                <c:pt idx="2332">
                  <c:v>36899</c:v>
                </c:pt>
                <c:pt idx="2333">
                  <c:v>36900</c:v>
                </c:pt>
                <c:pt idx="2334">
                  <c:v>36901</c:v>
                </c:pt>
                <c:pt idx="2335">
                  <c:v>36902</c:v>
                </c:pt>
                <c:pt idx="2336">
                  <c:v>36903</c:v>
                </c:pt>
                <c:pt idx="2337">
                  <c:v>36906</c:v>
                </c:pt>
                <c:pt idx="2338">
                  <c:v>36907</c:v>
                </c:pt>
                <c:pt idx="2339">
                  <c:v>36908</c:v>
                </c:pt>
                <c:pt idx="2340">
                  <c:v>36909</c:v>
                </c:pt>
                <c:pt idx="2341">
                  <c:v>36910</c:v>
                </c:pt>
                <c:pt idx="2342">
                  <c:v>36913</c:v>
                </c:pt>
                <c:pt idx="2343">
                  <c:v>36914</c:v>
                </c:pt>
                <c:pt idx="2344">
                  <c:v>36915</c:v>
                </c:pt>
                <c:pt idx="2345">
                  <c:v>36916</c:v>
                </c:pt>
                <c:pt idx="2346">
                  <c:v>36917</c:v>
                </c:pt>
                <c:pt idx="2347">
                  <c:v>36920</c:v>
                </c:pt>
                <c:pt idx="2348">
                  <c:v>36921</c:v>
                </c:pt>
                <c:pt idx="2349">
                  <c:v>36922</c:v>
                </c:pt>
                <c:pt idx="2350">
                  <c:v>36923</c:v>
                </c:pt>
                <c:pt idx="2351">
                  <c:v>36924</c:v>
                </c:pt>
                <c:pt idx="2352">
                  <c:v>36927</c:v>
                </c:pt>
                <c:pt idx="2353">
                  <c:v>36928</c:v>
                </c:pt>
                <c:pt idx="2354">
                  <c:v>36929</c:v>
                </c:pt>
                <c:pt idx="2355">
                  <c:v>36930</c:v>
                </c:pt>
                <c:pt idx="2356">
                  <c:v>36931</c:v>
                </c:pt>
                <c:pt idx="2357">
                  <c:v>36934</c:v>
                </c:pt>
                <c:pt idx="2358">
                  <c:v>36935</c:v>
                </c:pt>
                <c:pt idx="2359">
                  <c:v>36936</c:v>
                </c:pt>
                <c:pt idx="2360">
                  <c:v>36937</c:v>
                </c:pt>
                <c:pt idx="2361">
                  <c:v>36938</c:v>
                </c:pt>
                <c:pt idx="2362">
                  <c:v>36941</c:v>
                </c:pt>
                <c:pt idx="2363">
                  <c:v>36942</c:v>
                </c:pt>
                <c:pt idx="2364">
                  <c:v>36943</c:v>
                </c:pt>
                <c:pt idx="2365">
                  <c:v>36944</c:v>
                </c:pt>
                <c:pt idx="2366">
                  <c:v>36945</c:v>
                </c:pt>
                <c:pt idx="2367">
                  <c:v>36948</c:v>
                </c:pt>
                <c:pt idx="2368">
                  <c:v>36949</c:v>
                </c:pt>
                <c:pt idx="2369">
                  <c:v>36950</c:v>
                </c:pt>
                <c:pt idx="2370">
                  <c:v>36951</c:v>
                </c:pt>
                <c:pt idx="2371">
                  <c:v>36952</c:v>
                </c:pt>
                <c:pt idx="2372">
                  <c:v>36955</c:v>
                </c:pt>
                <c:pt idx="2373">
                  <c:v>36956</c:v>
                </c:pt>
                <c:pt idx="2374">
                  <c:v>36957</c:v>
                </c:pt>
                <c:pt idx="2375">
                  <c:v>36958</c:v>
                </c:pt>
                <c:pt idx="2376">
                  <c:v>36959</c:v>
                </c:pt>
                <c:pt idx="2377">
                  <c:v>36962</c:v>
                </c:pt>
                <c:pt idx="2378">
                  <c:v>36963</c:v>
                </c:pt>
                <c:pt idx="2379">
                  <c:v>36964</c:v>
                </c:pt>
                <c:pt idx="2380">
                  <c:v>36965</c:v>
                </c:pt>
                <c:pt idx="2381">
                  <c:v>36966</c:v>
                </c:pt>
                <c:pt idx="2382">
                  <c:v>36969</c:v>
                </c:pt>
                <c:pt idx="2383">
                  <c:v>36970</c:v>
                </c:pt>
                <c:pt idx="2384">
                  <c:v>36971</c:v>
                </c:pt>
                <c:pt idx="2385">
                  <c:v>36972</c:v>
                </c:pt>
                <c:pt idx="2386">
                  <c:v>36973</c:v>
                </c:pt>
                <c:pt idx="2387">
                  <c:v>36976</c:v>
                </c:pt>
                <c:pt idx="2388">
                  <c:v>36977</c:v>
                </c:pt>
                <c:pt idx="2389">
                  <c:v>36978</c:v>
                </c:pt>
                <c:pt idx="2390">
                  <c:v>36979</c:v>
                </c:pt>
                <c:pt idx="2391">
                  <c:v>36980</c:v>
                </c:pt>
                <c:pt idx="2392">
                  <c:v>36983</c:v>
                </c:pt>
                <c:pt idx="2393">
                  <c:v>36984</c:v>
                </c:pt>
                <c:pt idx="2394">
                  <c:v>36985</c:v>
                </c:pt>
                <c:pt idx="2395">
                  <c:v>36986</c:v>
                </c:pt>
                <c:pt idx="2396">
                  <c:v>36987</c:v>
                </c:pt>
                <c:pt idx="2397">
                  <c:v>36990</c:v>
                </c:pt>
                <c:pt idx="2398">
                  <c:v>36991</c:v>
                </c:pt>
                <c:pt idx="2399">
                  <c:v>36992</c:v>
                </c:pt>
                <c:pt idx="2400">
                  <c:v>36993</c:v>
                </c:pt>
                <c:pt idx="2401">
                  <c:v>36994</c:v>
                </c:pt>
                <c:pt idx="2402">
                  <c:v>36997</c:v>
                </c:pt>
                <c:pt idx="2403">
                  <c:v>36998</c:v>
                </c:pt>
                <c:pt idx="2404">
                  <c:v>36999</c:v>
                </c:pt>
                <c:pt idx="2405">
                  <c:v>37000</c:v>
                </c:pt>
                <c:pt idx="2406">
                  <c:v>37001</c:v>
                </c:pt>
                <c:pt idx="2407">
                  <c:v>37004</c:v>
                </c:pt>
                <c:pt idx="2408">
                  <c:v>37005</c:v>
                </c:pt>
                <c:pt idx="2409">
                  <c:v>37006</c:v>
                </c:pt>
                <c:pt idx="2410">
                  <c:v>37007</c:v>
                </c:pt>
                <c:pt idx="2411">
                  <c:v>37008</c:v>
                </c:pt>
                <c:pt idx="2412">
                  <c:v>37011</c:v>
                </c:pt>
                <c:pt idx="2413">
                  <c:v>37012</c:v>
                </c:pt>
                <c:pt idx="2414">
                  <c:v>37013</c:v>
                </c:pt>
                <c:pt idx="2415">
                  <c:v>37014</c:v>
                </c:pt>
                <c:pt idx="2416">
                  <c:v>37015</c:v>
                </c:pt>
                <c:pt idx="2417">
                  <c:v>37018</c:v>
                </c:pt>
                <c:pt idx="2418">
                  <c:v>37019</c:v>
                </c:pt>
                <c:pt idx="2419">
                  <c:v>37020</c:v>
                </c:pt>
                <c:pt idx="2420">
                  <c:v>37021</c:v>
                </c:pt>
                <c:pt idx="2421">
                  <c:v>37022</c:v>
                </c:pt>
                <c:pt idx="2422">
                  <c:v>37025</c:v>
                </c:pt>
                <c:pt idx="2423">
                  <c:v>37026</c:v>
                </c:pt>
                <c:pt idx="2424">
                  <c:v>37027</c:v>
                </c:pt>
                <c:pt idx="2425">
                  <c:v>37028</c:v>
                </c:pt>
                <c:pt idx="2426">
                  <c:v>37029</c:v>
                </c:pt>
                <c:pt idx="2427">
                  <c:v>37032</c:v>
                </c:pt>
                <c:pt idx="2428">
                  <c:v>37033</c:v>
                </c:pt>
                <c:pt idx="2429">
                  <c:v>37034</c:v>
                </c:pt>
                <c:pt idx="2430">
                  <c:v>37035</c:v>
                </c:pt>
                <c:pt idx="2431">
                  <c:v>37036</c:v>
                </c:pt>
                <c:pt idx="2432">
                  <c:v>37039</c:v>
                </c:pt>
                <c:pt idx="2433">
                  <c:v>37040</c:v>
                </c:pt>
                <c:pt idx="2434">
                  <c:v>37041</c:v>
                </c:pt>
                <c:pt idx="2435">
                  <c:v>37042</c:v>
                </c:pt>
                <c:pt idx="2436">
                  <c:v>37043</c:v>
                </c:pt>
                <c:pt idx="2437">
                  <c:v>37046</c:v>
                </c:pt>
                <c:pt idx="2438">
                  <c:v>37047</c:v>
                </c:pt>
                <c:pt idx="2439">
                  <c:v>37048</c:v>
                </c:pt>
                <c:pt idx="2440">
                  <c:v>37049</c:v>
                </c:pt>
                <c:pt idx="2441">
                  <c:v>37050</c:v>
                </c:pt>
                <c:pt idx="2442">
                  <c:v>37053</c:v>
                </c:pt>
                <c:pt idx="2443">
                  <c:v>37054</c:v>
                </c:pt>
                <c:pt idx="2444">
                  <c:v>37055</c:v>
                </c:pt>
                <c:pt idx="2445">
                  <c:v>37056</c:v>
                </c:pt>
                <c:pt idx="2446">
                  <c:v>37057</c:v>
                </c:pt>
                <c:pt idx="2447">
                  <c:v>37060</c:v>
                </c:pt>
                <c:pt idx="2448">
                  <c:v>37061</c:v>
                </c:pt>
                <c:pt idx="2449">
                  <c:v>37062</c:v>
                </c:pt>
                <c:pt idx="2450">
                  <c:v>37063</c:v>
                </c:pt>
                <c:pt idx="2451">
                  <c:v>37064</c:v>
                </c:pt>
                <c:pt idx="2452">
                  <c:v>37067</c:v>
                </c:pt>
                <c:pt idx="2453">
                  <c:v>37068</c:v>
                </c:pt>
                <c:pt idx="2454">
                  <c:v>37069</c:v>
                </c:pt>
                <c:pt idx="2455">
                  <c:v>37070</c:v>
                </c:pt>
                <c:pt idx="2456">
                  <c:v>37071</c:v>
                </c:pt>
                <c:pt idx="2457">
                  <c:v>37074</c:v>
                </c:pt>
                <c:pt idx="2458">
                  <c:v>37075</c:v>
                </c:pt>
                <c:pt idx="2459">
                  <c:v>37076</c:v>
                </c:pt>
                <c:pt idx="2460">
                  <c:v>37077</c:v>
                </c:pt>
                <c:pt idx="2461">
                  <c:v>37078</c:v>
                </c:pt>
                <c:pt idx="2462">
                  <c:v>37081</c:v>
                </c:pt>
                <c:pt idx="2463">
                  <c:v>37082</c:v>
                </c:pt>
                <c:pt idx="2464">
                  <c:v>37083</c:v>
                </c:pt>
                <c:pt idx="2465">
                  <c:v>37084</c:v>
                </c:pt>
                <c:pt idx="2466">
                  <c:v>37085</c:v>
                </c:pt>
                <c:pt idx="2467">
                  <c:v>37088</c:v>
                </c:pt>
                <c:pt idx="2468">
                  <c:v>37089</c:v>
                </c:pt>
                <c:pt idx="2469">
                  <c:v>37090</c:v>
                </c:pt>
                <c:pt idx="2470">
                  <c:v>37091</c:v>
                </c:pt>
                <c:pt idx="2471">
                  <c:v>37092</c:v>
                </c:pt>
                <c:pt idx="2472">
                  <c:v>37095</c:v>
                </c:pt>
                <c:pt idx="2473">
                  <c:v>37096</c:v>
                </c:pt>
                <c:pt idx="2474">
                  <c:v>37097</c:v>
                </c:pt>
                <c:pt idx="2475">
                  <c:v>37098</c:v>
                </c:pt>
                <c:pt idx="2476">
                  <c:v>37099</c:v>
                </c:pt>
                <c:pt idx="2477">
                  <c:v>37102</c:v>
                </c:pt>
                <c:pt idx="2478">
                  <c:v>37103</c:v>
                </c:pt>
                <c:pt idx="2479">
                  <c:v>37104</c:v>
                </c:pt>
                <c:pt idx="2480">
                  <c:v>37105</c:v>
                </c:pt>
                <c:pt idx="2481">
                  <c:v>37106</c:v>
                </c:pt>
                <c:pt idx="2482">
                  <c:v>37109</c:v>
                </c:pt>
                <c:pt idx="2483">
                  <c:v>37110</c:v>
                </c:pt>
                <c:pt idx="2484">
                  <c:v>37111</c:v>
                </c:pt>
                <c:pt idx="2485">
                  <c:v>37112</c:v>
                </c:pt>
                <c:pt idx="2486">
                  <c:v>37113</c:v>
                </c:pt>
                <c:pt idx="2487">
                  <c:v>37116</c:v>
                </c:pt>
                <c:pt idx="2488">
                  <c:v>37117</c:v>
                </c:pt>
                <c:pt idx="2489">
                  <c:v>37118</c:v>
                </c:pt>
                <c:pt idx="2490">
                  <c:v>37119</c:v>
                </c:pt>
                <c:pt idx="2491">
                  <c:v>37120</c:v>
                </c:pt>
                <c:pt idx="2492">
                  <c:v>37123</c:v>
                </c:pt>
                <c:pt idx="2493">
                  <c:v>37124</c:v>
                </c:pt>
                <c:pt idx="2494">
                  <c:v>37125</c:v>
                </c:pt>
                <c:pt idx="2495">
                  <c:v>37126</c:v>
                </c:pt>
                <c:pt idx="2496">
                  <c:v>37127</c:v>
                </c:pt>
                <c:pt idx="2497">
                  <c:v>37130</c:v>
                </c:pt>
                <c:pt idx="2498">
                  <c:v>37131</c:v>
                </c:pt>
                <c:pt idx="2499">
                  <c:v>37132</c:v>
                </c:pt>
                <c:pt idx="2500">
                  <c:v>37133</c:v>
                </c:pt>
                <c:pt idx="2501">
                  <c:v>37134</c:v>
                </c:pt>
                <c:pt idx="2502">
                  <c:v>37137</c:v>
                </c:pt>
                <c:pt idx="2503">
                  <c:v>37138</c:v>
                </c:pt>
                <c:pt idx="2504">
                  <c:v>37139</c:v>
                </c:pt>
                <c:pt idx="2505">
                  <c:v>37140</c:v>
                </c:pt>
                <c:pt idx="2506">
                  <c:v>37141</c:v>
                </c:pt>
                <c:pt idx="2507">
                  <c:v>37144</c:v>
                </c:pt>
                <c:pt idx="2508">
                  <c:v>37145</c:v>
                </c:pt>
                <c:pt idx="2509">
                  <c:v>37146</c:v>
                </c:pt>
                <c:pt idx="2510">
                  <c:v>37147</c:v>
                </c:pt>
                <c:pt idx="2511">
                  <c:v>37148</c:v>
                </c:pt>
                <c:pt idx="2512">
                  <c:v>37151</c:v>
                </c:pt>
                <c:pt idx="2513">
                  <c:v>37152</c:v>
                </c:pt>
                <c:pt idx="2514">
                  <c:v>37153</c:v>
                </c:pt>
                <c:pt idx="2515">
                  <c:v>37154</c:v>
                </c:pt>
                <c:pt idx="2516">
                  <c:v>37155</c:v>
                </c:pt>
                <c:pt idx="2517">
                  <c:v>37158</c:v>
                </c:pt>
                <c:pt idx="2518">
                  <c:v>37159</c:v>
                </c:pt>
                <c:pt idx="2519">
                  <c:v>37160</c:v>
                </c:pt>
                <c:pt idx="2520">
                  <c:v>37161</c:v>
                </c:pt>
                <c:pt idx="2521">
                  <c:v>37162</c:v>
                </c:pt>
                <c:pt idx="2522">
                  <c:v>37165</c:v>
                </c:pt>
                <c:pt idx="2523">
                  <c:v>37166</c:v>
                </c:pt>
                <c:pt idx="2524">
                  <c:v>37167</c:v>
                </c:pt>
                <c:pt idx="2525">
                  <c:v>37168</c:v>
                </c:pt>
                <c:pt idx="2526">
                  <c:v>37169</c:v>
                </c:pt>
                <c:pt idx="2527">
                  <c:v>37172</c:v>
                </c:pt>
                <c:pt idx="2528">
                  <c:v>37173</c:v>
                </c:pt>
                <c:pt idx="2529">
                  <c:v>37174</c:v>
                </c:pt>
                <c:pt idx="2530">
                  <c:v>37175</c:v>
                </c:pt>
                <c:pt idx="2531">
                  <c:v>37176</c:v>
                </c:pt>
                <c:pt idx="2532">
                  <c:v>37179</c:v>
                </c:pt>
                <c:pt idx="2533">
                  <c:v>37180</c:v>
                </c:pt>
                <c:pt idx="2534">
                  <c:v>37181</c:v>
                </c:pt>
                <c:pt idx="2535">
                  <c:v>37182</c:v>
                </c:pt>
                <c:pt idx="2536">
                  <c:v>37183</c:v>
                </c:pt>
                <c:pt idx="2537">
                  <c:v>37186</c:v>
                </c:pt>
                <c:pt idx="2538">
                  <c:v>37187</c:v>
                </c:pt>
                <c:pt idx="2539">
                  <c:v>37188</c:v>
                </c:pt>
                <c:pt idx="2540">
                  <c:v>37189</c:v>
                </c:pt>
                <c:pt idx="2541">
                  <c:v>37190</c:v>
                </c:pt>
                <c:pt idx="2542">
                  <c:v>37193</c:v>
                </c:pt>
                <c:pt idx="2543">
                  <c:v>37194</c:v>
                </c:pt>
                <c:pt idx="2544">
                  <c:v>37195</c:v>
                </c:pt>
                <c:pt idx="2545">
                  <c:v>37196</c:v>
                </c:pt>
                <c:pt idx="2546">
                  <c:v>37197</c:v>
                </c:pt>
                <c:pt idx="2547">
                  <c:v>37200</c:v>
                </c:pt>
                <c:pt idx="2548">
                  <c:v>37201</c:v>
                </c:pt>
                <c:pt idx="2549">
                  <c:v>37202</c:v>
                </c:pt>
                <c:pt idx="2550">
                  <c:v>37203</c:v>
                </c:pt>
                <c:pt idx="2551">
                  <c:v>37204</c:v>
                </c:pt>
                <c:pt idx="2552">
                  <c:v>37207</c:v>
                </c:pt>
                <c:pt idx="2553">
                  <c:v>37208</c:v>
                </c:pt>
                <c:pt idx="2554">
                  <c:v>37209</c:v>
                </c:pt>
                <c:pt idx="2555">
                  <c:v>37210</c:v>
                </c:pt>
                <c:pt idx="2556">
                  <c:v>37211</c:v>
                </c:pt>
                <c:pt idx="2557">
                  <c:v>37214</c:v>
                </c:pt>
                <c:pt idx="2558">
                  <c:v>37215</c:v>
                </c:pt>
                <c:pt idx="2559">
                  <c:v>37216</c:v>
                </c:pt>
                <c:pt idx="2560">
                  <c:v>37217</c:v>
                </c:pt>
                <c:pt idx="2561">
                  <c:v>37218</c:v>
                </c:pt>
                <c:pt idx="2562">
                  <c:v>37221</c:v>
                </c:pt>
                <c:pt idx="2563">
                  <c:v>37222</c:v>
                </c:pt>
                <c:pt idx="2564">
                  <c:v>37223</c:v>
                </c:pt>
                <c:pt idx="2565">
                  <c:v>37224</c:v>
                </c:pt>
                <c:pt idx="2566">
                  <c:v>37225</c:v>
                </c:pt>
                <c:pt idx="2567">
                  <c:v>37228</c:v>
                </c:pt>
                <c:pt idx="2568">
                  <c:v>37229</c:v>
                </c:pt>
                <c:pt idx="2569">
                  <c:v>37230</c:v>
                </c:pt>
                <c:pt idx="2570">
                  <c:v>37231</c:v>
                </c:pt>
                <c:pt idx="2571">
                  <c:v>37232</c:v>
                </c:pt>
                <c:pt idx="2572">
                  <c:v>37235</c:v>
                </c:pt>
                <c:pt idx="2573">
                  <c:v>37236</c:v>
                </c:pt>
                <c:pt idx="2574">
                  <c:v>37237</c:v>
                </c:pt>
                <c:pt idx="2575">
                  <c:v>37238</c:v>
                </c:pt>
                <c:pt idx="2576">
                  <c:v>37239</c:v>
                </c:pt>
                <c:pt idx="2577">
                  <c:v>37242</c:v>
                </c:pt>
                <c:pt idx="2578">
                  <c:v>37243</c:v>
                </c:pt>
                <c:pt idx="2579">
                  <c:v>37244</c:v>
                </c:pt>
                <c:pt idx="2580">
                  <c:v>37245</c:v>
                </c:pt>
                <c:pt idx="2581">
                  <c:v>37246</c:v>
                </c:pt>
                <c:pt idx="2582">
                  <c:v>37249</c:v>
                </c:pt>
                <c:pt idx="2583">
                  <c:v>37250</c:v>
                </c:pt>
                <c:pt idx="2584">
                  <c:v>37251</c:v>
                </c:pt>
                <c:pt idx="2585">
                  <c:v>37252</c:v>
                </c:pt>
                <c:pt idx="2586">
                  <c:v>37253</c:v>
                </c:pt>
                <c:pt idx="2587">
                  <c:v>37256</c:v>
                </c:pt>
                <c:pt idx="2588">
                  <c:v>37257</c:v>
                </c:pt>
                <c:pt idx="2589">
                  <c:v>37258</c:v>
                </c:pt>
                <c:pt idx="2590">
                  <c:v>37259</c:v>
                </c:pt>
                <c:pt idx="2591">
                  <c:v>37260</c:v>
                </c:pt>
                <c:pt idx="2592">
                  <c:v>37263</c:v>
                </c:pt>
                <c:pt idx="2593">
                  <c:v>37264</c:v>
                </c:pt>
                <c:pt idx="2594">
                  <c:v>37265</c:v>
                </c:pt>
                <c:pt idx="2595">
                  <c:v>37266</c:v>
                </c:pt>
                <c:pt idx="2596">
                  <c:v>37267</c:v>
                </c:pt>
                <c:pt idx="2597">
                  <c:v>37270</c:v>
                </c:pt>
                <c:pt idx="2598">
                  <c:v>37271</c:v>
                </c:pt>
                <c:pt idx="2599">
                  <c:v>37272</c:v>
                </c:pt>
                <c:pt idx="2600">
                  <c:v>37273</c:v>
                </c:pt>
                <c:pt idx="2601">
                  <c:v>37274</c:v>
                </c:pt>
                <c:pt idx="2602">
                  <c:v>37277</c:v>
                </c:pt>
                <c:pt idx="2603">
                  <c:v>37278</c:v>
                </c:pt>
                <c:pt idx="2604">
                  <c:v>37279</c:v>
                </c:pt>
                <c:pt idx="2605">
                  <c:v>37280</c:v>
                </c:pt>
                <c:pt idx="2606">
                  <c:v>37281</c:v>
                </c:pt>
                <c:pt idx="2607">
                  <c:v>37284</c:v>
                </c:pt>
                <c:pt idx="2608">
                  <c:v>37285</c:v>
                </c:pt>
                <c:pt idx="2609">
                  <c:v>37286</c:v>
                </c:pt>
                <c:pt idx="2610">
                  <c:v>37287</c:v>
                </c:pt>
                <c:pt idx="2611">
                  <c:v>37288</c:v>
                </c:pt>
                <c:pt idx="2612">
                  <c:v>37291</c:v>
                </c:pt>
                <c:pt idx="2613">
                  <c:v>37292</c:v>
                </c:pt>
                <c:pt idx="2614">
                  <c:v>37293</c:v>
                </c:pt>
                <c:pt idx="2615">
                  <c:v>37294</c:v>
                </c:pt>
                <c:pt idx="2616">
                  <c:v>37295</c:v>
                </c:pt>
                <c:pt idx="2617">
                  <c:v>37298</c:v>
                </c:pt>
                <c:pt idx="2618">
                  <c:v>37299</c:v>
                </c:pt>
                <c:pt idx="2619">
                  <c:v>37300</c:v>
                </c:pt>
                <c:pt idx="2620">
                  <c:v>37301</c:v>
                </c:pt>
                <c:pt idx="2621">
                  <c:v>37302</c:v>
                </c:pt>
                <c:pt idx="2622">
                  <c:v>37305</c:v>
                </c:pt>
                <c:pt idx="2623">
                  <c:v>37306</c:v>
                </c:pt>
                <c:pt idx="2624">
                  <c:v>37307</c:v>
                </c:pt>
                <c:pt idx="2625">
                  <c:v>37308</c:v>
                </c:pt>
                <c:pt idx="2626">
                  <c:v>37309</c:v>
                </c:pt>
                <c:pt idx="2627">
                  <c:v>37312</c:v>
                </c:pt>
                <c:pt idx="2628">
                  <c:v>37313</c:v>
                </c:pt>
                <c:pt idx="2629">
                  <c:v>37314</c:v>
                </c:pt>
                <c:pt idx="2630">
                  <c:v>37315</c:v>
                </c:pt>
                <c:pt idx="2631">
                  <c:v>37316</c:v>
                </c:pt>
                <c:pt idx="2632">
                  <c:v>37319</c:v>
                </c:pt>
                <c:pt idx="2633">
                  <c:v>37320</c:v>
                </c:pt>
                <c:pt idx="2634">
                  <c:v>37321</c:v>
                </c:pt>
                <c:pt idx="2635">
                  <c:v>37322</c:v>
                </c:pt>
                <c:pt idx="2636">
                  <c:v>37323</c:v>
                </c:pt>
                <c:pt idx="2637">
                  <c:v>37326</c:v>
                </c:pt>
                <c:pt idx="2638">
                  <c:v>37327</c:v>
                </c:pt>
                <c:pt idx="2639">
                  <c:v>37328</c:v>
                </c:pt>
                <c:pt idx="2640">
                  <c:v>37329</c:v>
                </c:pt>
                <c:pt idx="2641">
                  <c:v>37330</c:v>
                </c:pt>
                <c:pt idx="2642">
                  <c:v>37333</c:v>
                </c:pt>
                <c:pt idx="2643">
                  <c:v>37334</c:v>
                </c:pt>
                <c:pt idx="2644">
                  <c:v>37335</c:v>
                </c:pt>
                <c:pt idx="2645">
                  <c:v>37336</c:v>
                </c:pt>
                <c:pt idx="2646">
                  <c:v>37337</c:v>
                </c:pt>
                <c:pt idx="2647">
                  <c:v>37340</c:v>
                </c:pt>
                <c:pt idx="2648">
                  <c:v>37341</c:v>
                </c:pt>
                <c:pt idx="2649">
                  <c:v>37342</c:v>
                </c:pt>
                <c:pt idx="2650">
                  <c:v>37343</c:v>
                </c:pt>
                <c:pt idx="2651">
                  <c:v>37344</c:v>
                </c:pt>
                <c:pt idx="2652">
                  <c:v>37347</c:v>
                </c:pt>
                <c:pt idx="2653">
                  <c:v>37348</c:v>
                </c:pt>
                <c:pt idx="2654">
                  <c:v>37349</c:v>
                </c:pt>
                <c:pt idx="2655">
                  <c:v>37350</c:v>
                </c:pt>
                <c:pt idx="2656">
                  <c:v>37351</c:v>
                </c:pt>
                <c:pt idx="2657">
                  <c:v>37354</c:v>
                </c:pt>
                <c:pt idx="2658">
                  <c:v>37355</c:v>
                </c:pt>
                <c:pt idx="2659">
                  <c:v>37356</c:v>
                </c:pt>
                <c:pt idx="2660">
                  <c:v>37357</c:v>
                </c:pt>
                <c:pt idx="2661">
                  <c:v>37358</c:v>
                </c:pt>
                <c:pt idx="2662">
                  <c:v>37361</c:v>
                </c:pt>
                <c:pt idx="2663">
                  <c:v>37362</c:v>
                </c:pt>
                <c:pt idx="2664">
                  <c:v>37363</c:v>
                </c:pt>
                <c:pt idx="2665">
                  <c:v>37364</c:v>
                </c:pt>
                <c:pt idx="2666">
                  <c:v>37365</c:v>
                </c:pt>
                <c:pt idx="2667">
                  <c:v>37368</c:v>
                </c:pt>
                <c:pt idx="2668">
                  <c:v>37369</c:v>
                </c:pt>
                <c:pt idx="2669">
                  <c:v>37370</c:v>
                </c:pt>
                <c:pt idx="2670">
                  <c:v>37371</c:v>
                </c:pt>
                <c:pt idx="2671">
                  <c:v>37372</c:v>
                </c:pt>
                <c:pt idx="2672">
                  <c:v>37375</c:v>
                </c:pt>
                <c:pt idx="2673">
                  <c:v>37376</c:v>
                </c:pt>
                <c:pt idx="2674">
                  <c:v>37377</c:v>
                </c:pt>
                <c:pt idx="2675">
                  <c:v>37378</c:v>
                </c:pt>
                <c:pt idx="2676">
                  <c:v>37379</c:v>
                </c:pt>
                <c:pt idx="2677">
                  <c:v>37382</c:v>
                </c:pt>
                <c:pt idx="2678">
                  <c:v>37383</c:v>
                </c:pt>
                <c:pt idx="2679">
                  <c:v>37384</c:v>
                </c:pt>
                <c:pt idx="2680">
                  <c:v>37385</c:v>
                </c:pt>
                <c:pt idx="2681">
                  <c:v>37386</c:v>
                </c:pt>
                <c:pt idx="2682">
                  <c:v>37389</c:v>
                </c:pt>
                <c:pt idx="2683">
                  <c:v>37390</c:v>
                </c:pt>
                <c:pt idx="2684">
                  <c:v>37391</c:v>
                </c:pt>
                <c:pt idx="2685">
                  <c:v>37392</c:v>
                </c:pt>
                <c:pt idx="2686">
                  <c:v>37393</c:v>
                </c:pt>
                <c:pt idx="2687">
                  <c:v>37396</c:v>
                </c:pt>
                <c:pt idx="2688">
                  <c:v>37397</c:v>
                </c:pt>
                <c:pt idx="2689">
                  <c:v>37398</c:v>
                </c:pt>
                <c:pt idx="2690">
                  <c:v>37399</c:v>
                </c:pt>
                <c:pt idx="2691">
                  <c:v>37400</c:v>
                </c:pt>
                <c:pt idx="2692">
                  <c:v>37403</c:v>
                </c:pt>
                <c:pt idx="2693">
                  <c:v>37404</c:v>
                </c:pt>
                <c:pt idx="2694">
                  <c:v>37405</c:v>
                </c:pt>
                <c:pt idx="2695">
                  <c:v>37406</c:v>
                </c:pt>
                <c:pt idx="2696">
                  <c:v>37407</c:v>
                </c:pt>
                <c:pt idx="2697">
                  <c:v>37410</c:v>
                </c:pt>
                <c:pt idx="2698">
                  <c:v>37411</c:v>
                </c:pt>
                <c:pt idx="2699">
                  <c:v>37412</c:v>
                </c:pt>
                <c:pt idx="2700">
                  <c:v>37413</c:v>
                </c:pt>
                <c:pt idx="2701">
                  <c:v>37414</c:v>
                </c:pt>
                <c:pt idx="2702">
                  <c:v>37417</c:v>
                </c:pt>
                <c:pt idx="2703">
                  <c:v>37418</c:v>
                </c:pt>
                <c:pt idx="2704">
                  <c:v>37419</c:v>
                </c:pt>
                <c:pt idx="2705">
                  <c:v>37420</c:v>
                </c:pt>
                <c:pt idx="2706">
                  <c:v>37421</c:v>
                </c:pt>
                <c:pt idx="2707">
                  <c:v>37424</c:v>
                </c:pt>
                <c:pt idx="2708">
                  <c:v>37425</c:v>
                </c:pt>
                <c:pt idx="2709">
                  <c:v>37426</c:v>
                </c:pt>
                <c:pt idx="2710">
                  <c:v>37427</c:v>
                </c:pt>
                <c:pt idx="2711">
                  <c:v>37428</c:v>
                </c:pt>
                <c:pt idx="2712">
                  <c:v>37431</c:v>
                </c:pt>
                <c:pt idx="2713">
                  <c:v>37432</c:v>
                </c:pt>
                <c:pt idx="2714">
                  <c:v>37433</c:v>
                </c:pt>
                <c:pt idx="2715">
                  <c:v>37434</c:v>
                </c:pt>
                <c:pt idx="2716">
                  <c:v>37435</c:v>
                </c:pt>
                <c:pt idx="2717">
                  <c:v>37438</c:v>
                </c:pt>
                <c:pt idx="2718">
                  <c:v>37439</c:v>
                </c:pt>
                <c:pt idx="2719">
                  <c:v>37440</c:v>
                </c:pt>
                <c:pt idx="2720">
                  <c:v>37441</c:v>
                </c:pt>
                <c:pt idx="2721">
                  <c:v>37442</c:v>
                </c:pt>
                <c:pt idx="2722">
                  <c:v>37445</c:v>
                </c:pt>
                <c:pt idx="2723">
                  <c:v>37446</c:v>
                </c:pt>
                <c:pt idx="2724">
                  <c:v>37447</c:v>
                </c:pt>
                <c:pt idx="2725">
                  <c:v>37448</c:v>
                </c:pt>
                <c:pt idx="2726">
                  <c:v>37449</c:v>
                </c:pt>
                <c:pt idx="2727">
                  <c:v>37452</c:v>
                </c:pt>
                <c:pt idx="2728">
                  <c:v>37453</c:v>
                </c:pt>
                <c:pt idx="2729">
                  <c:v>37454</c:v>
                </c:pt>
                <c:pt idx="2730">
                  <c:v>37455</c:v>
                </c:pt>
                <c:pt idx="2731">
                  <c:v>37456</c:v>
                </c:pt>
                <c:pt idx="2732">
                  <c:v>37459</c:v>
                </c:pt>
                <c:pt idx="2733">
                  <c:v>37460</c:v>
                </c:pt>
                <c:pt idx="2734">
                  <c:v>37461</c:v>
                </c:pt>
                <c:pt idx="2735">
                  <c:v>37462</c:v>
                </c:pt>
                <c:pt idx="2736">
                  <c:v>37463</c:v>
                </c:pt>
                <c:pt idx="2737">
                  <c:v>37466</c:v>
                </c:pt>
                <c:pt idx="2738">
                  <c:v>37467</c:v>
                </c:pt>
                <c:pt idx="2739">
                  <c:v>37468</c:v>
                </c:pt>
                <c:pt idx="2740">
                  <c:v>37469</c:v>
                </c:pt>
                <c:pt idx="2741">
                  <c:v>37470</c:v>
                </c:pt>
                <c:pt idx="2742">
                  <c:v>37473</c:v>
                </c:pt>
                <c:pt idx="2743">
                  <c:v>37474</c:v>
                </c:pt>
                <c:pt idx="2744">
                  <c:v>37475</c:v>
                </c:pt>
                <c:pt idx="2745">
                  <c:v>37476</c:v>
                </c:pt>
                <c:pt idx="2746">
                  <c:v>37477</c:v>
                </c:pt>
                <c:pt idx="2747">
                  <c:v>37480</c:v>
                </c:pt>
                <c:pt idx="2748">
                  <c:v>37481</c:v>
                </c:pt>
                <c:pt idx="2749">
                  <c:v>37482</c:v>
                </c:pt>
                <c:pt idx="2750">
                  <c:v>37483</c:v>
                </c:pt>
                <c:pt idx="2751">
                  <c:v>37484</c:v>
                </c:pt>
                <c:pt idx="2752">
                  <c:v>37487</c:v>
                </c:pt>
                <c:pt idx="2753">
                  <c:v>37488</c:v>
                </c:pt>
                <c:pt idx="2754">
                  <c:v>37489</c:v>
                </c:pt>
                <c:pt idx="2755">
                  <c:v>37490</c:v>
                </c:pt>
                <c:pt idx="2756">
                  <c:v>37491</c:v>
                </c:pt>
                <c:pt idx="2757">
                  <c:v>37494</c:v>
                </c:pt>
                <c:pt idx="2758">
                  <c:v>37495</c:v>
                </c:pt>
                <c:pt idx="2759">
                  <c:v>37496</c:v>
                </c:pt>
                <c:pt idx="2760">
                  <c:v>37497</c:v>
                </c:pt>
                <c:pt idx="2761">
                  <c:v>37498</c:v>
                </c:pt>
                <c:pt idx="2762">
                  <c:v>37501</c:v>
                </c:pt>
                <c:pt idx="2763">
                  <c:v>37502</c:v>
                </c:pt>
                <c:pt idx="2764">
                  <c:v>37503</c:v>
                </c:pt>
                <c:pt idx="2765">
                  <c:v>37504</c:v>
                </c:pt>
                <c:pt idx="2766">
                  <c:v>37505</c:v>
                </c:pt>
                <c:pt idx="2767">
                  <c:v>37508</c:v>
                </c:pt>
                <c:pt idx="2768">
                  <c:v>37509</c:v>
                </c:pt>
                <c:pt idx="2769">
                  <c:v>37510</c:v>
                </c:pt>
                <c:pt idx="2770">
                  <c:v>37511</c:v>
                </c:pt>
                <c:pt idx="2771">
                  <c:v>37512</c:v>
                </c:pt>
                <c:pt idx="2772">
                  <c:v>37515</c:v>
                </c:pt>
                <c:pt idx="2773">
                  <c:v>37516</c:v>
                </c:pt>
                <c:pt idx="2774">
                  <c:v>37517</c:v>
                </c:pt>
                <c:pt idx="2775">
                  <c:v>37518</c:v>
                </c:pt>
                <c:pt idx="2776">
                  <c:v>37519</c:v>
                </c:pt>
                <c:pt idx="2777">
                  <c:v>37522</c:v>
                </c:pt>
                <c:pt idx="2778">
                  <c:v>37523</c:v>
                </c:pt>
                <c:pt idx="2779">
                  <c:v>37524</c:v>
                </c:pt>
                <c:pt idx="2780">
                  <c:v>37525</c:v>
                </c:pt>
                <c:pt idx="2781">
                  <c:v>37526</c:v>
                </c:pt>
                <c:pt idx="2782">
                  <c:v>37529</c:v>
                </c:pt>
                <c:pt idx="2783">
                  <c:v>37530</c:v>
                </c:pt>
                <c:pt idx="2784">
                  <c:v>37531</c:v>
                </c:pt>
                <c:pt idx="2785">
                  <c:v>37532</c:v>
                </c:pt>
                <c:pt idx="2786">
                  <c:v>37533</c:v>
                </c:pt>
                <c:pt idx="2787">
                  <c:v>37536</c:v>
                </c:pt>
                <c:pt idx="2788">
                  <c:v>37537</c:v>
                </c:pt>
                <c:pt idx="2789">
                  <c:v>37538</c:v>
                </c:pt>
                <c:pt idx="2790">
                  <c:v>37539</c:v>
                </c:pt>
                <c:pt idx="2791">
                  <c:v>37540</c:v>
                </c:pt>
                <c:pt idx="2792">
                  <c:v>37543</c:v>
                </c:pt>
                <c:pt idx="2793">
                  <c:v>37544</c:v>
                </c:pt>
                <c:pt idx="2794">
                  <c:v>37545</c:v>
                </c:pt>
                <c:pt idx="2795">
                  <c:v>37546</c:v>
                </c:pt>
                <c:pt idx="2796">
                  <c:v>37547</c:v>
                </c:pt>
                <c:pt idx="2797">
                  <c:v>37550</c:v>
                </c:pt>
                <c:pt idx="2798">
                  <c:v>37551</c:v>
                </c:pt>
                <c:pt idx="2799">
                  <c:v>37552</c:v>
                </c:pt>
                <c:pt idx="2800">
                  <c:v>37553</c:v>
                </c:pt>
                <c:pt idx="2801">
                  <c:v>37554</c:v>
                </c:pt>
                <c:pt idx="2802">
                  <c:v>37557</c:v>
                </c:pt>
                <c:pt idx="2803">
                  <c:v>37558</c:v>
                </c:pt>
                <c:pt idx="2804">
                  <c:v>37559</c:v>
                </c:pt>
                <c:pt idx="2805">
                  <c:v>37560</c:v>
                </c:pt>
                <c:pt idx="2806">
                  <c:v>37561</c:v>
                </c:pt>
                <c:pt idx="2807">
                  <c:v>37564</c:v>
                </c:pt>
                <c:pt idx="2808">
                  <c:v>37565</c:v>
                </c:pt>
                <c:pt idx="2809">
                  <c:v>37566</c:v>
                </c:pt>
                <c:pt idx="2810">
                  <c:v>37567</c:v>
                </c:pt>
                <c:pt idx="2811">
                  <c:v>37568</c:v>
                </c:pt>
                <c:pt idx="2812">
                  <c:v>37571</c:v>
                </c:pt>
                <c:pt idx="2813">
                  <c:v>37572</c:v>
                </c:pt>
                <c:pt idx="2814">
                  <c:v>37573</c:v>
                </c:pt>
                <c:pt idx="2815">
                  <c:v>37574</c:v>
                </c:pt>
                <c:pt idx="2816">
                  <c:v>37575</c:v>
                </c:pt>
                <c:pt idx="2817">
                  <c:v>37578</c:v>
                </c:pt>
                <c:pt idx="2818">
                  <c:v>37579</c:v>
                </c:pt>
                <c:pt idx="2819">
                  <c:v>37580</c:v>
                </c:pt>
                <c:pt idx="2820">
                  <c:v>37581</c:v>
                </c:pt>
                <c:pt idx="2821">
                  <c:v>37582</c:v>
                </c:pt>
                <c:pt idx="2822">
                  <c:v>37585</c:v>
                </c:pt>
                <c:pt idx="2823">
                  <c:v>37586</c:v>
                </c:pt>
                <c:pt idx="2824">
                  <c:v>37587</c:v>
                </c:pt>
                <c:pt idx="2825">
                  <c:v>37588</c:v>
                </c:pt>
                <c:pt idx="2826">
                  <c:v>37589</c:v>
                </c:pt>
                <c:pt idx="2827">
                  <c:v>37592</c:v>
                </c:pt>
                <c:pt idx="2828">
                  <c:v>37593</c:v>
                </c:pt>
                <c:pt idx="2829">
                  <c:v>37594</c:v>
                </c:pt>
                <c:pt idx="2830">
                  <c:v>37595</c:v>
                </c:pt>
                <c:pt idx="2831">
                  <c:v>37596</c:v>
                </c:pt>
                <c:pt idx="2832">
                  <c:v>37599</c:v>
                </c:pt>
                <c:pt idx="2833">
                  <c:v>37600</c:v>
                </c:pt>
                <c:pt idx="2834">
                  <c:v>37601</c:v>
                </c:pt>
                <c:pt idx="2835">
                  <c:v>37602</c:v>
                </c:pt>
                <c:pt idx="2836">
                  <c:v>37603</c:v>
                </c:pt>
                <c:pt idx="2837">
                  <c:v>37606</c:v>
                </c:pt>
                <c:pt idx="2838">
                  <c:v>37607</c:v>
                </c:pt>
                <c:pt idx="2839">
                  <c:v>37608</c:v>
                </c:pt>
                <c:pt idx="2840">
                  <c:v>37609</c:v>
                </c:pt>
                <c:pt idx="2841">
                  <c:v>37610</c:v>
                </c:pt>
                <c:pt idx="2842">
                  <c:v>37613</c:v>
                </c:pt>
                <c:pt idx="2843">
                  <c:v>37614</c:v>
                </c:pt>
                <c:pt idx="2844">
                  <c:v>37615</c:v>
                </c:pt>
                <c:pt idx="2845">
                  <c:v>37616</c:v>
                </c:pt>
                <c:pt idx="2846">
                  <c:v>37617</c:v>
                </c:pt>
                <c:pt idx="2847">
                  <c:v>37620</c:v>
                </c:pt>
                <c:pt idx="2848">
                  <c:v>37621</c:v>
                </c:pt>
                <c:pt idx="2849">
                  <c:v>37622</c:v>
                </c:pt>
                <c:pt idx="2850">
                  <c:v>37623</c:v>
                </c:pt>
                <c:pt idx="2851">
                  <c:v>37624</c:v>
                </c:pt>
                <c:pt idx="2852">
                  <c:v>37627</c:v>
                </c:pt>
                <c:pt idx="2853">
                  <c:v>37628</c:v>
                </c:pt>
                <c:pt idx="2854">
                  <c:v>37629</c:v>
                </c:pt>
                <c:pt idx="2855">
                  <c:v>37630</c:v>
                </c:pt>
                <c:pt idx="2856">
                  <c:v>37631</c:v>
                </c:pt>
                <c:pt idx="2857">
                  <c:v>37634</c:v>
                </c:pt>
                <c:pt idx="2858">
                  <c:v>37635</c:v>
                </c:pt>
                <c:pt idx="2859">
                  <c:v>37636</c:v>
                </c:pt>
                <c:pt idx="2860">
                  <c:v>37637</c:v>
                </c:pt>
                <c:pt idx="2861">
                  <c:v>37638</c:v>
                </c:pt>
                <c:pt idx="2862">
                  <c:v>37641</c:v>
                </c:pt>
                <c:pt idx="2863">
                  <c:v>37642</c:v>
                </c:pt>
                <c:pt idx="2864">
                  <c:v>37643</c:v>
                </c:pt>
                <c:pt idx="2865">
                  <c:v>37644</c:v>
                </c:pt>
                <c:pt idx="2866">
                  <c:v>37645</c:v>
                </c:pt>
                <c:pt idx="2867">
                  <c:v>37648</c:v>
                </c:pt>
                <c:pt idx="2868">
                  <c:v>37649</c:v>
                </c:pt>
                <c:pt idx="2869">
                  <c:v>37650</c:v>
                </c:pt>
                <c:pt idx="2870">
                  <c:v>37651</c:v>
                </c:pt>
                <c:pt idx="2871">
                  <c:v>37652</c:v>
                </c:pt>
                <c:pt idx="2872">
                  <c:v>37655</c:v>
                </c:pt>
                <c:pt idx="2873">
                  <c:v>37656</c:v>
                </c:pt>
                <c:pt idx="2874">
                  <c:v>37657</c:v>
                </c:pt>
                <c:pt idx="2875">
                  <c:v>37658</c:v>
                </c:pt>
                <c:pt idx="2876">
                  <c:v>37659</c:v>
                </c:pt>
                <c:pt idx="2877">
                  <c:v>37662</c:v>
                </c:pt>
                <c:pt idx="2878">
                  <c:v>37663</c:v>
                </c:pt>
                <c:pt idx="2879">
                  <c:v>37664</c:v>
                </c:pt>
                <c:pt idx="2880">
                  <c:v>37665</c:v>
                </c:pt>
                <c:pt idx="2881">
                  <c:v>37666</c:v>
                </c:pt>
                <c:pt idx="2882">
                  <c:v>37669</c:v>
                </c:pt>
                <c:pt idx="2883">
                  <c:v>37670</c:v>
                </c:pt>
                <c:pt idx="2884">
                  <c:v>37671</c:v>
                </c:pt>
                <c:pt idx="2885">
                  <c:v>37672</c:v>
                </c:pt>
                <c:pt idx="2886">
                  <c:v>37673</c:v>
                </c:pt>
                <c:pt idx="2887">
                  <c:v>37676</c:v>
                </c:pt>
                <c:pt idx="2888">
                  <c:v>37677</c:v>
                </c:pt>
                <c:pt idx="2889">
                  <c:v>37678</c:v>
                </c:pt>
                <c:pt idx="2890">
                  <c:v>37679</c:v>
                </c:pt>
                <c:pt idx="2891">
                  <c:v>37680</c:v>
                </c:pt>
                <c:pt idx="2892">
                  <c:v>37683</c:v>
                </c:pt>
                <c:pt idx="2893">
                  <c:v>37684</c:v>
                </c:pt>
                <c:pt idx="2894">
                  <c:v>37685</c:v>
                </c:pt>
                <c:pt idx="2895">
                  <c:v>37686</c:v>
                </c:pt>
                <c:pt idx="2896">
                  <c:v>37687</c:v>
                </c:pt>
                <c:pt idx="2897">
                  <c:v>37690</c:v>
                </c:pt>
                <c:pt idx="2898">
                  <c:v>37691</c:v>
                </c:pt>
                <c:pt idx="2899">
                  <c:v>37692</c:v>
                </c:pt>
                <c:pt idx="2900">
                  <c:v>37693</c:v>
                </c:pt>
                <c:pt idx="2901">
                  <c:v>37694</c:v>
                </c:pt>
                <c:pt idx="2902">
                  <c:v>37697</c:v>
                </c:pt>
                <c:pt idx="2903">
                  <c:v>37698</c:v>
                </c:pt>
                <c:pt idx="2904">
                  <c:v>37699</c:v>
                </c:pt>
                <c:pt idx="2905">
                  <c:v>37700</c:v>
                </c:pt>
                <c:pt idx="2906">
                  <c:v>37701</c:v>
                </c:pt>
                <c:pt idx="2907">
                  <c:v>37704</c:v>
                </c:pt>
                <c:pt idx="2908">
                  <c:v>37705</c:v>
                </c:pt>
                <c:pt idx="2909">
                  <c:v>37706</c:v>
                </c:pt>
                <c:pt idx="2910">
                  <c:v>37707</c:v>
                </c:pt>
                <c:pt idx="2911">
                  <c:v>37708</c:v>
                </c:pt>
                <c:pt idx="2912">
                  <c:v>37711</c:v>
                </c:pt>
                <c:pt idx="2913">
                  <c:v>37712</c:v>
                </c:pt>
                <c:pt idx="2914">
                  <c:v>37713</c:v>
                </c:pt>
                <c:pt idx="2915">
                  <c:v>37714</c:v>
                </c:pt>
                <c:pt idx="2916">
                  <c:v>37715</c:v>
                </c:pt>
                <c:pt idx="2917">
                  <c:v>37718</c:v>
                </c:pt>
                <c:pt idx="2918">
                  <c:v>37719</c:v>
                </c:pt>
                <c:pt idx="2919">
                  <c:v>37720</c:v>
                </c:pt>
                <c:pt idx="2920">
                  <c:v>37721</c:v>
                </c:pt>
                <c:pt idx="2921">
                  <c:v>37722</c:v>
                </c:pt>
                <c:pt idx="2922">
                  <c:v>37725</c:v>
                </c:pt>
                <c:pt idx="2923">
                  <c:v>37726</c:v>
                </c:pt>
                <c:pt idx="2924">
                  <c:v>37727</c:v>
                </c:pt>
                <c:pt idx="2925">
                  <c:v>37728</c:v>
                </c:pt>
                <c:pt idx="2926">
                  <c:v>37729</c:v>
                </c:pt>
                <c:pt idx="2927">
                  <c:v>37732</c:v>
                </c:pt>
                <c:pt idx="2928">
                  <c:v>37733</c:v>
                </c:pt>
                <c:pt idx="2929">
                  <c:v>37734</c:v>
                </c:pt>
                <c:pt idx="2930">
                  <c:v>37735</c:v>
                </c:pt>
                <c:pt idx="2931">
                  <c:v>37736</c:v>
                </c:pt>
                <c:pt idx="2932">
                  <c:v>37739</c:v>
                </c:pt>
                <c:pt idx="2933">
                  <c:v>37740</c:v>
                </c:pt>
                <c:pt idx="2934">
                  <c:v>37741</c:v>
                </c:pt>
                <c:pt idx="2935">
                  <c:v>37742</c:v>
                </c:pt>
                <c:pt idx="2936">
                  <c:v>37743</c:v>
                </c:pt>
                <c:pt idx="2937">
                  <c:v>37746</c:v>
                </c:pt>
                <c:pt idx="2938">
                  <c:v>37747</c:v>
                </c:pt>
                <c:pt idx="2939">
                  <c:v>37748</c:v>
                </c:pt>
                <c:pt idx="2940">
                  <c:v>37749</c:v>
                </c:pt>
                <c:pt idx="2941">
                  <c:v>37750</c:v>
                </c:pt>
                <c:pt idx="2942">
                  <c:v>37753</c:v>
                </c:pt>
                <c:pt idx="2943">
                  <c:v>37754</c:v>
                </c:pt>
                <c:pt idx="2944">
                  <c:v>37755</c:v>
                </c:pt>
                <c:pt idx="2945">
                  <c:v>37756</c:v>
                </c:pt>
                <c:pt idx="2946">
                  <c:v>37757</c:v>
                </c:pt>
                <c:pt idx="2947">
                  <c:v>37760</c:v>
                </c:pt>
                <c:pt idx="2948">
                  <c:v>37761</c:v>
                </c:pt>
                <c:pt idx="2949">
                  <c:v>37762</c:v>
                </c:pt>
                <c:pt idx="2950">
                  <c:v>37763</c:v>
                </c:pt>
                <c:pt idx="2951">
                  <c:v>37764</c:v>
                </c:pt>
                <c:pt idx="2952">
                  <c:v>37767</c:v>
                </c:pt>
                <c:pt idx="2953">
                  <c:v>37768</c:v>
                </c:pt>
                <c:pt idx="2954">
                  <c:v>37769</c:v>
                </c:pt>
                <c:pt idx="2955">
                  <c:v>37770</c:v>
                </c:pt>
                <c:pt idx="2956">
                  <c:v>37771</c:v>
                </c:pt>
                <c:pt idx="2957">
                  <c:v>37774</c:v>
                </c:pt>
                <c:pt idx="2958">
                  <c:v>37775</c:v>
                </c:pt>
                <c:pt idx="2959">
                  <c:v>37776</c:v>
                </c:pt>
                <c:pt idx="2960">
                  <c:v>37777</c:v>
                </c:pt>
                <c:pt idx="2961">
                  <c:v>37778</c:v>
                </c:pt>
                <c:pt idx="2962">
                  <c:v>37781</c:v>
                </c:pt>
                <c:pt idx="2963">
                  <c:v>37782</c:v>
                </c:pt>
                <c:pt idx="2964">
                  <c:v>37783</c:v>
                </c:pt>
                <c:pt idx="2965">
                  <c:v>37784</c:v>
                </c:pt>
                <c:pt idx="2966">
                  <c:v>37785</c:v>
                </c:pt>
                <c:pt idx="2967">
                  <c:v>37788</c:v>
                </c:pt>
                <c:pt idx="2968">
                  <c:v>37789</c:v>
                </c:pt>
                <c:pt idx="2969">
                  <c:v>37790</c:v>
                </c:pt>
                <c:pt idx="2970">
                  <c:v>37791</c:v>
                </c:pt>
                <c:pt idx="2971">
                  <c:v>37792</c:v>
                </c:pt>
                <c:pt idx="2972">
                  <c:v>37795</c:v>
                </c:pt>
                <c:pt idx="2973">
                  <c:v>37796</c:v>
                </c:pt>
                <c:pt idx="2974">
                  <c:v>37797</c:v>
                </c:pt>
                <c:pt idx="2975">
                  <c:v>37798</c:v>
                </c:pt>
                <c:pt idx="2976">
                  <c:v>37799</c:v>
                </c:pt>
                <c:pt idx="2977">
                  <c:v>37802</c:v>
                </c:pt>
                <c:pt idx="2978">
                  <c:v>37803</c:v>
                </c:pt>
                <c:pt idx="2979">
                  <c:v>37804</c:v>
                </c:pt>
                <c:pt idx="2980">
                  <c:v>37805</c:v>
                </c:pt>
                <c:pt idx="2981">
                  <c:v>37806</c:v>
                </c:pt>
                <c:pt idx="2982">
                  <c:v>37809</c:v>
                </c:pt>
                <c:pt idx="2983">
                  <c:v>37810</c:v>
                </c:pt>
                <c:pt idx="2984">
                  <c:v>37811</c:v>
                </c:pt>
                <c:pt idx="2985">
                  <c:v>37812</c:v>
                </c:pt>
                <c:pt idx="2986">
                  <c:v>37813</c:v>
                </c:pt>
                <c:pt idx="2987">
                  <c:v>37816</c:v>
                </c:pt>
                <c:pt idx="2988">
                  <c:v>37817</c:v>
                </c:pt>
                <c:pt idx="2989">
                  <c:v>37818</c:v>
                </c:pt>
                <c:pt idx="2990">
                  <c:v>37819</c:v>
                </c:pt>
                <c:pt idx="2991">
                  <c:v>37820</c:v>
                </c:pt>
                <c:pt idx="2992">
                  <c:v>37823</c:v>
                </c:pt>
                <c:pt idx="2993">
                  <c:v>37824</c:v>
                </c:pt>
                <c:pt idx="2994">
                  <c:v>37825</c:v>
                </c:pt>
                <c:pt idx="2995">
                  <c:v>37826</c:v>
                </c:pt>
                <c:pt idx="2996">
                  <c:v>37827</c:v>
                </c:pt>
                <c:pt idx="2997">
                  <c:v>37830</c:v>
                </c:pt>
                <c:pt idx="2998">
                  <c:v>37831</c:v>
                </c:pt>
                <c:pt idx="2999">
                  <c:v>37832</c:v>
                </c:pt>
                <c:pt idx="3000">
                  <c:v>37833</c:v>
                </c:pt>
                <c:pt idx="3001">
                  <c:v>37834</c:v>
                </c:pt>
                <c:pt idx="3002">
                  <c:v>37837</c:v>
                </c:pt>
                <c:pt idx="3003">
                  <c:v>37838</c:v>
                </c:pt>
                <c:pt idx="3004">
                  <c:v>37839</c:v>
                </c:pt>
                <c:pt idx="3005">
                  <c:v>37840</c:v>
                </c:pt>
                <c:pt idx="3006">
                  <c:v>37841</c:v>
                </c:pt>
                <c:pt idx="3007">
                  <c:v>37844</c:v>
                </c:pt>
                <c:pt idx="3008">
                  <c:v>37845</c:v>
                </c:pt>
                <c:pt idx="3009">
                  <c:v>37846</c:v>
                </c:pt>
                <c:pt idx="3010">
                  <c:v>37847</c:v>
                </c:pt>
                <c:pt idx="3011">
                  <c:v>37848</c:v>
                </c:pt>
                <c:pt idx="3012">
                  <c:v>37851</c:v>
                </c:pt>
                <c:pt idx="3013">
                  <c:v>37852</c:v>
                </c:pt>
                <c:pt idx="3014">
                  <c:v>37853</c:v>
                </c:pt>
                <c:pt idx="3015">
                  <c:v>37854</c:v>
                </c:pt>
                <c:pt idx="3016">
                  <c:v>37855</c:v>
                </c:pt>
                <c:pt idx="3017">
                  <c:v>37858</c:v>
                </c:pt>
                <c:pt idx="3018">
                  <c:v>37859</c:v>
                </c:pt>
                <c:pt idx="3019">
                  <c:v>37860</c:v>
                </c:pt>
                <c:pt idx="3020">
                  <c:v>37861</c:v>
                </c:pt>
                <c:pt idx="3021">
                  <c:v>37862</c:v>
                </c:pt>
                <c:pt idx="3022">
                  <c:v>37865</c:v>
                </c:pt>
                <c:pt idx="3023">
                  <c:v>37866</c:v>
                </c:pt>
                <c:pt idx="3024">
                  <c:v>37867</c:v>
                </c:pt>
                <c:pt idx="3025">
                  <c:v>37868</c:v>
                </c:pt>
                <c:pt idx="3026">
                  <c:v>37869</c:v>
                </c:pt>
                <c:pt idx="3027">
                  <c:v>37872</c:v>
                </c:pt>
                <c:pt idx="3028">
                  <c:v>37873</c:v>
                </c:pt>
                <c:pt idx="3029">
                  <c:v>37874</c:v>
                </c:pt>
                <c:pt idx="3030">
                  <c:v>37875</c:v>
                </c:pt>
                <c:pt idx="3031">
                  <c:v>37876</c:v>
                </c:pt>
                <c:pt idx="3032">
                  <c:v>37879</c:v>
                </c:pt>
                <c:pt idx="3033">
                  <c:v>37880</c:v>
                </c:pt>
                <c:pt idx="3034">
                  <c:v>37881</c:v>
                </c:pt>
                <c:pt idx="3035">
                  <c:v>37882</c:v>
                </c:pt>
                <c:pt idx="3036">
                  <c:v>37883</c:v>
                </c:pt>
                <c:pt idx="3037">
                  <c:v>37886</c:v>
                </c:pt>
                <c:pt idx="3038">
                  <c:v>37887</c:v>
                </c:pt>
                <c:pt idx="3039">
                  <c:v>37888</c:v>
                </c:pt>
                <c:pt idx="3040">
                  <c:v>37889</c:v>
                </c:pt>
                <c:pt idx="3041">
                  <c:v>37890</c:v>
                </c:pt>
                <c:pt idx="3042">
                  <c:v>37893</c:v>
                </c:pt>
                <c:pt idx="3043">
                  <c:v>37894</c:v>
                </c:pt>
                <c:pt idx="3044">
                  <c:v>37895</c:v>
                </c:pt>
                <c:pt idx="3045">
                  <c:v>37896</c:v>
                </c:pt>
                <c:pt idx="3046">
                  <c:v>37897</c:v>
                </c:pt>
                <c:pt idx="3047">
                  <c:v>37900</c:v>
                </c:pt>
                <c:pt idx="3048">
                  <c:v>37901</c:v>
                </c:pt>
                <c:pt idx="3049">
                  <c:v>37902</c:v>
                </c:pt>
                <c:pt idx="3050">
                  <c:v>37903</c:v>
                </c:pt>
                <c:pt idx="3051">
                  <c:v>37904</c:v>
                </c:pt>
                <c:pt idx="3052">
                  <c:v>37907</c:v>
                </c:pt>
                <c:pt idx="3053">
                  <c:v>37908</c:v>
                </c:pt>
                <c:pt idx="3054">
                  <c:v>37909</c:v>
                </c:pt>
                <c:pt idx="3055">
                  <c:v>37910</c:v>
                </c:pt>
                <c:pt idx="3056">
                  <c:v>37911</c:v>
                </c:pt>
                <c:pt idx="3057">
                  <c:v>37914</c:v>
                </c:pt>
                <c:pt idx="3058">
                  <c:v>37915</c:v>
                </c:pt>
                <c:pt idx="3059">
                  <c:v>37916</c:v>
                </c:pt>
                <c:pt idx="3060">
                  <c:v>37917</c:v>
                </c:pt>
                <c:pt idx="3061">
                  <c:v>37918</c:v>
                </c:pt>
                <c:pt idx="3062">
                  <c:v>37921</c:v>
                </c:pt>
                <c:pt idx="3063">
                  <c:v>37922</c:v>
                </c:pt>
                <c:pt idx="3064">
                  <c:v>37923</c:v>
                </c:pt>
                <c:pt idx="3065">
                  <c:v>37924</c:v>
                </c:pt>
                <c:pt idx="3066">
                  <c:v>37925</c:v>
                </c:pt>
                <c:pt idx="3067">
                  <c:v>37928</c:v>
                </c:pt>
                <c:pt idx="3068">
                  <c:v>37929</c:v>
                </c:pt>
                <c:pt idx="3069">
                  <c:v>37930</c:v>
                </c:pt>
                <c:pt idx="3070">
                  <c:v>37931</c:v>
                </c:pt>
                <c:pt idx="3071">
                  <c:v>37932</c:v>
                </c:pt>
                <c:pt idx="3072">
                  <c:v>37935</c:v>
                </c:pt>
                <c:pt idx="3073">
                  <c:v>37936</c:v>
                </c:pt>
                <c:pt idx="3074">
                  <c:v>37937</c:v>
                </c:pt>
                <c:pt idx="3075">
                  <c:v>37938</c:v>
                </c:pt>
                <c:pt idx="3076">
                  <c:v>37939</c:v>
                </c:pt>
                <c:pt idx="3077">
                  <c:v>37942</c:v>
                </c:pt>
                <c:pt idx="3078">
                  <c:v>37943</c:v>
                </c:pt>
                <c:pt idx="3079">
                  <c:v>37944</c:v>
                </c:pt>
                <c:pt idx="3080">
                  <c:v>37945</c:v>
                </c:pt>
                <c:pt idx="3081">
                  <c:v>37946</c:v>
                </c:pt>
                <c:pt idx="3082">
                  <c:v>37949</c:v>
                </c:pt>
                <c:pt idx="3083">
                  <c:v>37950</c:v>
                </c:pt>
                <c:pt idx="3084">
                  <c:v>37951</c:v>
                </c:pt>
                <c:pt idx="3085">
                  <c:v>37952</c:v>
                </c:pt>
                <c:pt idx="3086">
                  <c:v>37953</c:v>
                </c:pt>
                <c:pt idx="3087">
                  <c:v>37956</c:v>
                </c:pt>
                <c:pt idx="3088">
                  <c:v>37957</c:v>
                </c:pt>
                <c:pt idx="3089">
                  <c:v>37958</c:v>
                </c:pt>
                <c:pt idx="3090">
                  <c:v>37959</c:v>
                </c:pt>
                <c:pt idx="3091">
                  <c:v>37960</c:v>
                </c:pt>
                <c:pt idx="3092">
                  <c:v>37963</c:v>
                </c:pt>
                <c:pt idx="3093">
                  <c:v>37964</c:v>
                </c:pt>
                <c:pt idx="3094">
                  <c:v>37965</c:v>
                </c:pt>
                <c:pt idx="3095">
                  <c:v>37966</c:v>
                </c:pt>
                <c:pt idx="3096">
                  <c:v>37967</c:v>
                </c:pt>
                <c:pt idx="3097">
                  <c:v>37970</c:v>
                </c:pt>
                <c:pt idx="3098">
                  <c:v>37971</c:v>
                </c:pt>
                <c:pt idx="3099">
                  <c:v>37972</c:v>
                </c:pt>
                <c:pt idx="3100">
                  <c:v>37973</c:v>
                </c:pt>
                <c:pt idx="3101">
                  <c:v>37974</c:v>
                </c:pt>
                <c:pt idx="3102">
                  <c:v>37977</c:v>
                </c:pt>
                <c:pt idx="3103">
                  <c:v>37978</c:v>
                </c:pt>
                <c:pt idx="3104">
                  <c:v>37979</c:v>
                </c:pt>
                <c:pt idx="3105">
                  <c:v>37980</c:v>
                </c:pt>
                <c:pt idx="3106">
                  <c:v>37981</c:v>
                </c:pt>
                <c:pt idx="3107">
                  <c:v>37984</c:v>
                </c:pt>
                <c:pt idx="3108">
                  <c:v>37985</c:v>
                </c:pt>
                <c:pt idx="3109">
                  <c:v>37986</c:v>
                </c:pt>
                <c:pt idx="3110">
                  <c:v>37987</c:v>
                </c:pt>
                <c:pt idx="3111">
                  <c:v>37988</c:v>
                </c:pt>
                <c:pt idx="3112">
                  <c:v>37991</c:v>
                </c:pt>
                <c:pt idx="3113">
                  <c:v>37992</c:v>
                </c:pt>
                <c:pt idx="3114">
                  <c:v>37993</c:v>
                </c:pt>
                <c:pt idx="3115">
                  <c:v>37994</c:v>
                </c:pt>
                <c:pt idx="3116">
                  <c:v>37995</c:v>
                </c:pt>
                <c:pt idx="3117">
                  <c:v>37998</c:v>
                </c:pt>
                <c:pt idx="3118">
                  <c:v>37999</c:v>
                </c:pt>
                <c:pt idx="3119">
                  <c:v>38000</c:v>
                </c:pt>
                <c:pt idx="3120">
                  <c:v>38001</c:v>
                </c:pt>
                <c:pt idx="3121">
                  <c:v>38002</c:v>
                </c:pt>
                <c:pt idx="3122">
                  <c:v>38005</c:v>
                </c:pt>
                <c:pt idx="3123">
                  <c:v>38006</c:v>
                </c:pt>
                <c:pt idx="3124">
                  <c:v>38007</c:v>
                </c:pt>
                <c:pt idx="3125">
                  <c:v>38008</c:v>
                </c:pt>
                <c:pt idx="3126">
                  <c:v>38009</c:v>
                </c:pt>
                <c:pt idx="3127">
                  <c:v>38012</c:v>
                </c:pt>
                <c:pt idx="3128">
                  <c:v>38013</c:v>
                </c:pt>
                <c:pt idx="3129">
                  <c:v>38014</c:v>
                </c:pt>
                <c:pt idx="3130">
                  <c:v>38015</c:v>
                </c:pt>
                <c:pt idx="3131">
                  <c:v>38016</c:v>
                </c:pt>
                <c:pt idx="3132">
                  <c:v>38019</c:v>
                </c:pt>
                <c:pt idx="3133">
                  <c:v>38020</c:v>
                </c:pt>
                <c:pt idx="3134">
                  <c:v>38021</c:v>
                </c:pt>
                <c:pt idx="3135">
                  <c:v>38022</c:v>
                </c:pt>
                <c:pt idx="3136">
                  <c:v>38023</c:v>
                </c:pt>
                <c:pt idx="3137">
                  <c:v>38026</c:v>
                </c:pt>
                <c:pt idx="3138">
                  <c:v>38027</c:v>
                </c:pt>
                <c:pt idx="3139">
                  <c:v>38028</c:v>
                </c:pt>
                <c:pt idx="3140">
                  <c:v>38029</c:v>
                </c:pt>
                <c:pt idx="3141">
                  <c:v>38030</c:v>
                </c:pt>
                <c:pt idx="3142">
                  <c:v>38033</c:v>
                </c:pt>
                <c:pt idx="3143">
                  <c:v>38034</c:v>
                </c:pt>
                <c:pt idx="3144">
                  <c:v>38035</c:v>
                </c:pt>
                <c:pt idx="3145">
                  <c:v>38036</c:v>
                </c:pt>
                <c:pt idx="3146">
                  <c:v>38037</c:v>
                </c:pt>
                <c:pt idx="3147">
                  <c:v>38040</c:v>
                </c:pt>
                <c:pt idx="3148">
                  <c:v>38041</c:v>
                </c:pt>
                <c:pt idx="3149">
                  <c:v>38042</c:v>
                </c:pt>
                <c:pt idx="3150">
                  <c:v>38043</c:v>
                </c:pt>
                <c:pt idx="3151">
                  <c:v>38044</c:v>
                </c:pt>
                <c:pt idx="3152">
                  <c:v>38047</c:v>
                </c:pt>
                <c:pt idx="3153">
                  <c:v>38048</c:v>
                </c:pt>
                <c:pt idx="3154">
                  <c:v>38049</c:v>
                </c:pt>
                <c:pt idx="3155">
                  <c:v>38050</c:v>
                </c:pt>
                <c:pt idx="3156">
                  <c:v>38051</c:v>
                </c:pt>
                <c:pt idx="3157">
                  <c:v>38054</c:v>
                </c:pt>
                <c:pt idx="3158">
                  <c:v>38055</c:v>
                </c:pt>
                <c:pt idx="3159">
                  <c:v>38056</c:v>
                </c:pt>
                <c:pt idx="3160">
                  <c:v>38057</c:v>
                </c:pt>
                <c:pt idx="3161">
                  <c:v>38058</c:v>
                </c:pt>
                <c:pt idx="3162">
                  <c:v>38061</c:v>
                </c:pt>
                <c:pt idx="3163">
                  <c:v>38062</c:v>
                </c:pt>
                <c:pt idx="3164">
                  <c:v>38063</c:v>
                </c:pt>
                <c:pt idx="3165">
                  <c:v>38064</c:v>
                </c:pt>
                <c:pt idx="3166">
                  <c:v>38065</c:v>
                </c:pt>
                <c:pt idx="3167">
                  <c:v>38068</c:v>
                </c:pt>
                <c:pt idx="3168">
                  <c:v>38069</c:v>
                </c:pt>
                <c:pt idx="3169">
                  <c:v>38070</c:v>
                </c:pt>
                <c:pt idx="3170">
                  <c:v>38071</c:v>
                </c:pt>
                <c:pt idx="3171">
                  <c:v>38072</c:v>
                </c:pt>
                <c:pt idx="3172">
                  <c:v>38075</c:v>
                </c:pt>
                <c:pt idx="3173">
                  <c:v>38076</c:v>
                </c:pt>
                <c:pt idx="3174">
                  <c:v>38077</c:v>
                </c:pt>
                <c:pt idx="3175">
                  <c:v>38078</c:v>
                </c:pt>
                <c:pt idx="3176">
                  <c:v>38079</c:v>
                </c:pt>
                <c:pt idx="3177">
                  <c:v>38082</c:v>
                </c:pt>
                <c:pt idx="3178">
                  <c:v>38083</c:v>
                </c:pt>
                <c:pt idx="3179">
                  <c:v>38084</c:v>
                </c:pt>
                <c:pt idx="3180">
                  <c:v>38085</c:v>
                </c:pt>
                <c:pt idx="3181">
                  <c:v>38086</c:v>
                </c:pt>
                <c:pt idx="3182">
                  <c:v>38089</c:v>
                </c:pt>
                <c:pt idx="3183">
                  <c:v>38090</c:v>
                </c:pt>
                <c:pt idx="3184">
                  <c:v>38091</c:v>
                </c:pt>
                <c:pt idx="3185">
                  <c:v>38092</c:v>
                </c:pt>
                <c:pt idx="3186">
                  <c:v>38093</c:v>
                </c:pt>
                <c:pt idx="3187">
                  <c:v>38096</c:v>
                </c:pt>
                <c:pt idx="3188">
                  <c:v>38097</c:v>
                </c:pt>
                <c:pt idx="3189">
                  <c:v>38098</c:v>
                </c:pt>
                <c:pt idx="3190">
                  <c:v>38099</c:v>
                </c:pt>
                <c:pt idx="3191">
                  <c:v>38100</c:v>
                </c:pt>
                <c:pt idx="3192">
                  <c:v>38103</c:v>
                </c:pt>
                <c:pt idx="3193">
                  <c:v>38104</c:v>
                </c:pt>
                <c:pt idx="3194">
                  <c:v>38105</c:v>
                </c:pt>
                <c:pt idx="3195">
                  <c:v>38106</c:v>
                </c:pt>
                <c:pt idx="3196">
                  <c:v>38107</c:v>
                </c:pt>
                <c:pt idx="3197">
                  <c:v>38110</c:v>
                </c:pt>
                <c:pt idx="3198">
                  <c:v>38111</c:v>
                </c:pt>
                <c:pt idx="3199">
                  <c:v>38112</c:v>
                </c:pt>
                <c:pt idx="3200">
                  <c:v>38113</c:v>
                </c:pt>
                <c:pt idx="3201">
                  <c:v>38114</c:v>
                </c:pt>
                <c:pt idx="3202">
                  <c:v>38117</c:v>
                </c:pt>
                <c:pt idx="3203">
                  <c:v>38118</c:v>
                </c:pt>
                <c:pt idx="3204">
                  <c:v>38119</c:v>
                </c:pt>
                <c:pt idx="3205">
                  <c:v>38120</c:v>
                </c:pt>
                <c:pt idx="3206">
                  <c:v>38121</c:v>
                </c:pt>
                <c:pt idx="3207">
                  <c:v>38124</c:v>
                </c:pt>
                <c:pt idx="3208">
                  <c:v>38125</c:v>
                </c:pt>
                <c:pt idx="3209">
                  <c:v>38126</c:v>
                </c:pt>
                <c:pt idx="3210">
                  <c:v>38127</c:v>
                </c:pt>
                <c:pt idx="3211">
                  <c:v>38128</c:v>
                </c:pt>
                <c:pt idx="3212">
                  <c:v>38131</c:v>
                </c:pt>
                <c:pt idx="3213">
                  <c:v>38132</c:v>
                </c:pt>
                <c:pt idx="3214">
                  <c:v>38133</c:v>
                </c:pt>
                <c:pt idx="3215">
                  <c:v>38134</c:v>
                </c:pt>
                <c:pt idx="3216">
                  <c:v>38135</c:v>
                </c:pt>
                <c:pt idx="3217">
                  <c:v>38138</c:v>
                </c:pt>
                <c:pt idx="3218">
                  <c:v>38139</c:v>
                </c:pt>
                <c:pt idx="3219">
                  <c:v>38140</c:v>
                </c:pt>
                <c:pt idx="3220">
                  <c:v>38141</c:v>
                </c:pt>
                <c:pt idx="3221">
                  <c:v>38142</c:v>
                </c:pt>
                <c:pt idx="3222">
                  <c:v>38145</c:v>
                </c:pt>
                <c:pt idx="3223">
                  <c:v>38146</c:v>
                </c:pt>
                <c:pt idx="3224">
                  <c:v>38147</c:v>
                </c:pt>
                <c:pt idx="3225">
                  <c:v>38148</c:v>
                </c:pt>
                <c:pt idx="3226">
                  <c:v>38149</c:v>
                </c:pt>
                <c:pt idx="3227">
                  <c:v>38152</c:v>
                </c:pt>
                <c:pt idx="3228">
                  <c:v>38153</c:v>
                </c:pt>
                <c:pt idx="3229">
                  <c:v>38154</c:v>
                </c:pt>
                <c:pt idx="3230">
                  <c:v>38155</c:v>
                </c:pt>
                <c:pt idx="3231">
                  <c:v>38156</c:v>
                </c:pt>
                <c:pt idx="3232">
                  <c:v>38159</c:v>
                </c:pt>
                <c:pt idx="3233">
                  <c:v>38160</c:v>
                </c:pt>
                <c:pt idx="3234">
                  <c:v>38161</c:v>
                </c:pt>
                <c:pt idx="3235">
                  <c:v>38162</c:v>
                </c:pt>
                <c:pt idx="3236">
                  <c:v>38163</c:v>
                </c:pt>
                <c:pt idx="3237">
                  <c:v>38166</c:v>
                </c:pt>
                <c:pt idx="3238">
                  <c:v>38167</c:v>
                </c:pt>
                <c:pt idx="3239">
                  <c:v>38168</c:v>
                </c:pt>
                <c:pt idx="3240">
                  <c:v>38169</c:v>
                </c:pt>
                <c:pt idx="3241">
                  <c:v>38170</c:v>
                </c:pt>
                <c:pt idx="3242">
                  <c:v>38173</c:v>
                </c:pt>
                <c:pt idx="3243">
                  <c:v>38174</c:v>
                </c:pt>
                <c:pt idx="3244">
                  <c:v>38175</c:v>
                </c:pt>
                <c:pt idx="3245">
                  <c:v>38176</c:v>
                </c:pt>
                <c:pt idx="3246">
                  <c:v>38177</c:v>
                </c:pt>
                <c:pt idx="3247">
                  <c:v>38180</c:v>
                </c:pt>
                <c:pt idx="3248">
                  <c:v>38181</c:v>
                </c:pt>
                <c:pt idx="3249">
                  <c:v>38182</c:v>
                </c:pt>
                <c:pt idx="3250">
                  <c:v>38183</c:v>
                </c:pt>
                <c:pt idx="3251">
                  <c:v>38184</c:v>
                </c:pt>
                <c:pt idx="3252">
                  <c:v>38187</c:v>
                </c:pt>
                <c:pt idx="3253">
                  <c:v>38188</c:v>
                </c:pt>
                <c:pt idx="3254">
                  <c:v>38189</c:v>
                </c:pt>
                <c:pt idx="3255">
                  <c:v>38190</c:v>
                </c:pt>
                <c:pt idx="3256">
                  <c:v>38191</c:v>
                </c:pt>
                <c:pt idx="3257">
                  <c:v>38194</c:v>
                </c:pt>
                <c:pt idx="3258">
                  <c:v>38195</c:v>
                </c:pt>
                <c:pt idx="3259">
                  <c:v>38196</c:v>
                </c:pt>
                <c:pt idx="3260">
                  <c:v>38197</c:v>
                </c:pt>
                <c:pt idx="3261">
                  <c:v>38198</c:v>
                </c:pt>
                <c:pt idx="3262">
                  <c:v>38201</c:v>
                </c:pt>
                <c:pt idx="3263">
                  <c:v>38202</c:v>
                </c:pt>
                <c:pt idx="3264">
                  <c:v>38203</c:v>
                </c:pt>
                <c:pt idx="3265">
                  <c:v>38204</c:v>
                </c:pt>
                <c:pt idx="3266">
                  <c:v>38205</c:v>
                </c:pt>
                <c:pt idx="3267">
                  <c:v>38208</c:v>
                </c:pt>
                <c:pt idx="3268">
                  <c:v>38209</c:v>
                </c:pt>
                <c:pt idx="3269">
                  <c:v>38210</c:v>
                </c:pt>
                <c:pt idx="3270">
                  <c:v>38211</c:v>
                </c:pt>
                <c:pt idx="3271">
                  <c:v>38212</c:v>
                </c:pt>
                <c:pt idx="3272">
                  <c:v>38215</c:v>
                </c:pt>
                <c:pt idx="3273">
                  <c:v>38216</c:v>
                </c:pt>
                <c:pt idx="3274">
                  <c:v>38217</c:v>
                </c:pt>
                <c:pt idx="3275">
                  <c:v>38218</c:v>
                </c:pt>
                <c:pt idx="3276">
                  <c:v>38219</c:v>
                </c:pt>
                <c:pt idx="3277">
                  <c:v>38222</c:v>
                </c:pt>
                <c:pt idx="3278">
                  <c:v>38223</c:v>
                </c:pt>
                <c:pt idx="3279">
                  <c:v>38224</c:v>
                </c:pt>
                <c:pt idx="3280">
                  <c:v>38225</c:v>
                </c:pt>
                <c:pt idx="3281">
                  <c:v>38226</c:v>
                </c:pt>
                <c:pt idx="3282">
                  <c:v>38229</c:v>
                </c:pt>
                <c:pt idx="3283">
                  <c:v>38230</c:v>
                </c:pt>
                <c:pt idx="3284">
                  <c:v>38231</c:v>
                </c:pt>
                <c:pt idx="3285">
                  <c:v>38232</c:v>
                </c:pt>
                <c:pt idx="3286">
                  <c:v>38233</c:v>
                </c:pt>
                <c:pt idx="3287">
                  <c:v>38236</c:v>
                </c:pt>
                <c:pt idx="3288">
                  <c:v>38237</c:v>
                </c:pt>
                <c:pt idx="3289">
                  <c:v>38238</c:v>
                </c:pt>
                <c:pt idx="3290">
                  <c:v>38239</c:v>
                </c:pt>
                <c:pt idx="3291">
                  <c:v>38240</c:v>
                </c:pt>
                <c:pt idx="3292">
                  <c:v>38243</c:v>
                </c:pt>
                <c:pt idx="3293">
                  <c:v>38244</c:v>
                </c:pt>
                <c:pt idx="3294">
                  <c:v>38245</c:v>
                </c:pt>
                <c:pt idx="3295">
                  <c:v>38246</c:v>
                </c:pt>
                <c:pt idx="3296">
                  <c:v>38247</c:v>
                </c:pt>
                <c:pt idx="3297">
                  <c:v>38250</c:v>
                </c:pt>
                <c:pt idx="3298">
                  <c:v>38251</c:v>
                </c:pt>
                <c:pt idx="3299">
                  <c:v>38252</c:v>
                </c:pt>
                <c:pt idx="3300">
                  <c:v>38253</c:v>
                </c:pt>
                <c:pt idx="3301">
                  <c:v>38254</c:v>
                </c:pt>
                <c:pt idx="3302">
                  <c:v>38257</c:v>
                </c:pt>
                <c:pt idx="3303">
                  <c:v>38258</c:v>
                </c:pt>
                <c:pt idx="3304">
                  <c:v>38259</c:v>
                </c:pt>
                <c:pt idx="3305">
                  <c:v>38260</c:v>
                </c:pt>
                <c:pt idx="3306">
                  <c:v>38261</c:v>
                </c:pt>
                <c:pt idx="3307">
                  <c:v>38264</c:v>
                </c:pt>
                <c:pt idx="3308">
                  <c:v>38265</c:v>
                </c:pt>
                <c:pt idx="3309">
                  <c:v>38266</c:v>
                </c:pt>
                <c:pt idx="3310">
                  <c:v>38267</c:v>
                </c:pt>
                <c:pt idx="3311">
                  <c:v>38268</c:v>
                </c:pt>
                <c:pt idx="3312">
                  <c:v>38271</c:v>
                </c:pt>
                <c:pt idx="3313">
                  <c:v>38272</c:v>
                </c:pt>
                <c:pt idx="3314">
                  <c:v>38273</c:v>
                </c:pt>
                <c:pt idx="3315">
                  <c:v>38274</c:v>
                </c:pt>
                <c:pt idx="3316">
                  <c:v>38275</c:v>
                </c:pt>
                <c:pt idx="3317">
                  <c:v>38278</c:v>
                </c:pt>
                <c:pt idx="3318">
                  <c:v>38279</c:v>
                </c:pt>
                <c:pt idx="3319">
                  <c:v>38280</c:v>
                </c:pt>
                <c:pt idx="3320">
                  <c:v>38281</c:v>
                </c:pt>
                <c:pt idx="3321">
                  <c:v>38282</c:v>
                </c:pt>
                <c:pt idx="3322">
                  <c:v>38285</c:v>
                </c:pt>
                <c:pt idx="3323">
                  <c:v>38286</c:v>
                </c:pt>
                <c:pt idx="3324">
                  <c:v>38287</c:v>
                </c:pt>
                <c:pt idx="3325">
                  <c:v>38288</c:v>
                </c:pt>
                <c:pt idx="3326">
                  <c:v>38289</c:v>
                </c:pt>
                <c:pt idx="3327">
                  <c:v>38292</c:v>
                </c:pt>
                <c:pt idx="3328">
                  <c:v>38293</c:v>
                </c:pt>
                <c:pt idx="3329">
                  <c:v>38294</c:v>
                </c:pt>
                <c:pt idx="3330">
                  <c:v>38295</c:v>
                </c:pt>
                <c:pt idx="3331">
                  <c:v>38296</c:v>
                </c:pt>
                <c:pt idx="3332">
                  <c:v>38299</c:v>
                </c:pt>
                <c:pt idx="3333">
                  <c:v>38300</c:v>
                </c:pt>
                <c:pt idx="3334">
                  <c:v>38301</c:v>
                </c:pt>
                <c:pt idx="3335">
                  <c:v>38302</c:v>
                </c:pt>
                <c:pt idx="3336">
                  <c:v>38303</c:v>
                </c:pt>
                <c:pt idx="3337">
                  <c:v>38306</c:v>
                </c:pt>
                <c:pt idx="3338">
                  <c:v>38307</c:v>
                </c:pt>
                <c:pt idx="3339">
                  <c:v>38308</c:v>
                </c:pt>
                <c:pt idx="3340">
                  <c:v>38309</c:v>
                </c:pt>
                <c:pt idx="3341">
                  <c:v>38310</c:v>
                </c:pt>
                <c:pt idx="3342">
                  <c:v>38313</c:v>
                </c:pt>
                <c:pt idx="3343">
                  <c:v>38314</c:v>
                </c:pt>
                <c:pt idx="3344">
                  <c:v>38315</c:v>
                </c:pt>
                <c:pt idx="3345">
                  <c:v>38316</c:v>
                </c:pt>
                <c:pt idx="3346">
                  <c:v>38317</c:v>
                </c:pt>
                <c:pt idx="3347">
                  <c:v>38320</c:v>
                </c:pt>
                <c:pt idx="3348">
                  <c:v>38321</c:v>
                </c:pt>
                <c:pt idx="3349">
                  <c:v>38322</c:v>
                </c:pt>
                <c:pt idx="3350">
                  <c:v>38323</c:v>
                </c:pt>
                <c:pt idx="3351">
                  <c:v>38324</c:v>
                </c:pt>
                <c:pt idx="3352">
                  <c:v>38327</c:v>
                </c:pt>
                <c:pt idx="3353">
                  <c:v>38328</c:v>
                </c:pt>
                <c:pt idx="3354">
                  <c:v>38329</c:v>
                </c:pt>
                <c:pt idx="3355">
                  <c:v>38330</c:v>
                </c:pt>
                <c:pt idx="3356">
                  <c:v>38331</c:v>
                </c:pt>
                <c:pt idx="3357">
                  <c:v>38334</c:v>
                </c:pt>
                <c:pt idx="3358">
                  <c:v>38335</c:v>
                </c:pt>
                <c:pt idx="3359">
                  <c:v>38336</c:v>
                </c:pt>
                <c:pt idx="3360">
                  <c:v>38337</c:v>
                </c:pt>
                <c:pt idx="3361">
                  <c:v>38338</c:v>
                </c:pt>
                <c:pt idx="3362">
                  <c:v>38341</c:v>
                </c:pt>
                <c:pt idx="3363">
                  <c:v>38342</c:v>
                </c:pt>
                <c:pt idx="3364">
                  <c:v>38343</c:v>
                </c:pt>
                <c:pt idx="3365">
                  <c:v>38344</c:v>
                </c:pt>
                <c:pt idx="3366">
                  <c:v>38345</c:v>
                </c:pt>
                <c:pt idx="3367">
                  <c:v>38350</c:v>
                </c:pt>
                <c:pt idx="3368">
                  <c:v>38351</c:v>
                </c:pt>
                <c:pt idx="3369">
                  <c:v>38352</c:v>
                </c:pt>
                <c:pt idx="3370">
                  <c:v>38356</c:v>
                </c:pt>
                <c:pt idx="3371">
                  <c:v>38357</c:v>
                </c:pt>
                <c:pt idx="3372">
                  <c:v>38358</c:v>
                </c:pt>
                <c:pt idx="3373">
                  <c:v>38359</c:v>
                </c:pt>
                <c:pt idx="3374">
                  <c:v>38362</c:v>
                </c:pt>
                <c:pt idx="3375">
                  <c:v>38363</c:v>
                </c:pt>
                <c:pt idx="3376">
                  <c:v>38364</c:v>
                </c:pt>
                <c:pt idx="3377">
                  <c:v>38365</c:v>
                </c:pt>
                <c:pt idx="3378">
                  <c:v>38366</c:v>
                </c:pt>
                <c:pt idx="3379">
                  <c:v>38369</c:v>
                </c:pt>
                <c:pt idx="3380">
                  <c:v>38370</c:v>
                </c:pt>
                <c:pt idx="3381">
                  <c:v>38371</c:v>
                </c:pt>
                <c:pt idx="3382">
                  <c:v>38372</c:v>
                </c:pt>
                <c:pt idx="3383">
                  <c:v>38373</c:v>
                </c:pt>
                <c:pt idx="3384">
                  <c:v>38376</c:v>
                </c:pt>
                <c:pt idx="3385">
                  <c:v>38377</c:v>
                </c:pt>
                <c:pt idx="3386">
                  <c:v>38379</c:v>
                </c:pt>
                <c:pt idx="3387">
                  <c:v>38380</c:v>
                </c:pt>
                <c:pt idx="3388">
                  <c:v>38383</c:v>
                </c:pt>
                <c:pt idx="3389">
                  <c:v>38384</c:v>
                </c:pt>
                <c:pt idx="3390">
                  <c:v>38385</c:v>
                </c:pt>
                <c:pt idx="3391">
                  <c:v>38386</c:v>
                </c:pt>
                <c:pt idx="3392">
                  <c:v>38387</c:v>
                </c:pt>
                <c:pt idx="3393">
                  <c:v>38390</c:v>
                </c:pt>
                <c:pt idx="3394">
                  <c:v>38391</c:v>
                </c:pt>
                <c:pt idx="3395">
                  <c:v>38392</c:v>
                </c:pt>
                <c:pt idx="3396">
                  <c:v>38393</c:v>
                </c:pt>
                <c:pt idx="3397">
                  <c:v>38394</c:v>
                </c:pt>
                <c:pt idx="3398">
                  <c:v>38397</c:v>
                </c:pt>
                <c:pt idx="3399">
                  <c:v>38398</c:v>
                </c:pt>
                <c:pt idx="3400">
                  <c:v>38399</c:v>
                </c:pt>
                <c:pt idx="3401">
                  <c:v>38400</c:v>
                </c:pt>
                <c:pt idx="3402">
                  <c:v>38401</c:v>
                </c:pt>
                <c:pt idx="3403">
                  <c:v>38404</c:v>
                </c:pt>
                <c:pt idx="3404">
                  <c:v>38405</c:v>
                </c:pt>
                <c:pt idx="3405">
                  <c:v>38406</c:v>
                </c:pt>
                <c:pt idx="3406">
                  <c:v>38407</c:v>
                </c:pt>
                <c:pt idx="3407">
                  <c:v>38408</c:v>
                </c:pt>
                <c:pt idx="3408">
                  <c:v>38411</c:v>
                </c:pt>
                <c:pt idx="3409">
                  <c:v>38412</c:v>
                </c:pt>
                <c:pt idx="3410">
                  <c:v>38413</c:v>
                </c:pt>
                <c:pt idx="3411">
                  <c:v>38414</c:v>
                </c:pt>
                <c:pt idx="3412">
                  <c:v>38415</c:v>
                </c:pt>
                <c:pt idx="3413">
                  <c:v>38418</c:v>
                </c:pt>
                <c:pt idx="3414">
                  <c:v>38419</c:v>
                </c:pt>
                <c:pt idx="3415">
                  <c:v>38420</c:v>
                </c:pt>
                <c:pt idx="3416">
                  <c:v>38421</c:v>
                </c:pt>
                <c:pt idx="3417">
                  <c:v>38422</c:v>
                </c:pt>
                <c:pt idx="3418">
                  <c:v>38425</c:v>
                </c:pt>
                <c:pt idx="3419">
                  <c:v>38426</c:v>
                </c:pt>
                <c:pt idx="3420">
                  <c:v>38427</c:v>
                </c:pt>
                <c:pt idx="3421">
                  <c:v>38428</c:v>
                </c:pt>
                <c:pt idx="3422">
                  <c:v>38429</c:v>
                </c:pt>
                <c:pt idx="3423">
                  <c:v>38432</c:v>
                </c:pt>
                <c:pt idx="3424">
                  <c:v>38433</c:v>
                </c:pt>
                <c:pt idx="3425">
                  <c:v>38434</c:v>
                </c:pt>
                <c:pt idx="3426">
                  <c:v>38435</c:v>
                </c:pt>
                <c:pt idx="3427">
                  <c:v>38440</c:v>
                </c:pt>
                <c:pt idx="3428">
                  <c:v>38441</c:v>
                </c:pt>
                <c:pt idx="3429">
                  <c:v>38442</c:v>
                </c:pt>
                <c:pt idx="3430">
                  <c:v>38443</c:v>
                </c:pt>
                <c:pt idx="3431">
                  <c:v>38446</c:v>
                </c:pt>
                <c:pt idx="3432">
                  <c:v>38447</c:v>
                </c:pt>
                <c:pt idx="3433">
                  <c:v>38448</c:v>
                </c:pt>
                <c:pt idx="3434">
                  <c:v>38449</c:v>
                </c:pt>
                <c:pt idx="3435">
                  <c:v>38450</c:v>
                </c:pt>
                <c:pt idx="3436">
                  <c:v>38453</c:v>
                </c:pt>
                <c:pt idx="3437">
                  <c:v>38454</c:v>
                </c:pt>
                <c:pt idx="3438">
                  <c:v>38455</c:v>
                </c:pt>
                <c:pt idx="3439">
                  <c:v>38456</c:v>
                </c:pt>
                <c:pt idx="3440">
                  <c:v>38457</c:v>
                </c:pt>
                <c:pt idx="3441">
                  <c:v>38460</c:v>
                </c:pt>
                <c:pt idx="3442">
                  <c:v>38461</c:v>
                </c:pt>
                <c:pt idx="3443">
                  <c:v>38462</c:v>
                </c:pt>
                <c:pt idx="3444">
                  <c:v>38463</c:v>
                </c:pt>
                <c:pt idx="3445">
                  <c:v>38464</c:v>
                </c:pt>
                <c:pt idx="3446">
                  <c:v>38468</c:v>
                </c:pt>
                <c:pt idx="3447">
                  <c:v>38469</c:v>
                </c:pt>
                <c:pt idx="3448">
                  <c:v>38470</c:v>
                </c:pt>
                <c:pt idx="3449">
                  <c:v>38471</c:v>
                </c:pt>
                <c:pt idx="3450">
                  <c:v>38474</c:v>
                </c:pt>
                <c:pt idx="3451">
                  <c:v>38475</c:v>
                </c:pt>
                <c:pt idx="3452">
                  <c:v>38476</c:v>
                </c:pt>
                <c:pt idx="3453">
                  <c:v>38477</c:v>
                </c:pt>
                <c:pt idx="3454">
                  <c:v>38478</c:v>
                </c:pt>
                <c:pt idx="3455">
                  <c:v>38481</c:v>
                </c:pt>
                <c:pt idx="3456">
                  <c:v>38482</c:v>
                </c:pt>
                <c:pt idx="3457">
                  <c:v>38483</c:v>
                </c:pt>
                <c:pt idx="3458">
                  <c:v>38484</c:v>
                </c:pt>
                <c:pt idx="3459">
                  <c:v>38485</c:v>
                </c:pt>
                <c:pt idx="3460">
                  <c:v>38488</c:v>
                </c:pt>
                <c:pt idx="3461">
                  <c:v>38489</c:v>
                </c:pt>
                <c:pt idx="3462">
                  <c:v>38490</c:v>
                </c:pt>
                <c:pt idx="3463">
                  <c:v>38491</c:v>
                </c:pt>
                <c:pt idx="3464">
                  <c:v>38492</c:v>
                </c:pt>
                <c:pt idx="3465">
                  <c:v>38495</c:v>
                </c:pt>
                <c:pt idx="3466">
                  <c:v>38496</c:v>
                </c:pt>
                <c:pt idx="3467">
                  <c:v>38497</c:v>
                </c:pt>
                <c:pt idx="3468">
                  <c:v>38498</c:v>
                </c:pt>
                <c:pt idx="3469">
                  <c:v>38499</c:v>
                </c:pt>
                <c:pt idx="3470">
                  <c:v>38502</c:v>
                </c:pt>
                <c:pt idx="3471">
                  <c:v>38503</c:v>
                </c:pt>
                <c:pt idx="3472">
                  <c:v>38504</c:v>
                </c:pt>
                <c:pt idx="3473">
                  <c:v>38505</c:v>
                </c:pt>
                <c:pt idx="3474">
                  <c:v>38506</c:v>
                </c:pt>
                <c:pt idx="3475">
                  <c:v>38509</c:v>
                </c:pt>
                <c:pt idx="3476">
                  <c:v>38510</c:v>
                </c:pt>
                <c:pt idx="3477">
                  <c:v>38511</c:v>
                </c:pt>
                <c:pt idx="3478">
                  <c:v>38512</c:v>
                </c:pt>
                <c:pt idx="3479">
                  <c:v>38513</c:v>
                </c:pt>
                <c:pt idx="3480">
                  <c:v>38517</c:v>
                </c:pt>
                <c:pt idx="3481">
                  <c:v>38518</c:v>
                </c:pt>
                <c:pt idx="3482">
                  <c:v>38519</c:v>
                </c:pt>
                <c:pt idx="3483">
                  <c:v>38520</c:v>
                </c:pt>
                <c:pt idx="3484">
                  <c:v>38523</c:v>
                </c:pt>
                <c:pt idx="3485">
                  <c:v>38524</c:v>
                </c:pt>
                <c:pt idx="3486">
                  <c:v>38525</c:v>
                </c:pt>
                <c:pt idx="3487">
                  <c:v>38526</c:v>
                </c:pt>
                <c:pt idx="3488">
                  <c:v>38527</c:v>
                </c:pt>
                <c:pt idx="3489">
                  <c:v>38530</c:v>
                </c:pt>
                <c:pt idx="3490">
                  <c:v>38531</c:v>
                </c:pt>
                <c:pt idx="3491">
                  <c:v>38532</c:v>
                </c:pt>
                <c:pt idx="3492">
                  <c:v>38533</c:v>
                </c:pt>
                <c:pt idx="3493">
                  <c:v>38534</c:v>
                </c:pt>
                <c:pt idx="3494">
                  <c:v>38537</c:v>
                </c:pt>
                <c:pt idx="3495">
                  <c:v>38538</c:v>
                </c:pt>
                <c:pt idx="3496">
                  <c:v>38539</c:v>
                </c:pt>
                <c:pt idx="3497">
                  <c:v>38540</c:v>
                </c:pt>
                <c:pt idx="3498">
                  <c:v>38541</c:v>
                </c:pt>
                <c:pt idx="3499">
                  <c:v>38544</c:v>
                </c:pt>
                <c:pt idx="3500">
                  <c:v>38545</c:v>
                </c:pt>
                <c:pt idx="3501">
                  <c:v>38546</c:v>
                </c:pt>
                <c:pt idx="3502">
                  <c:v>38547</c:v>
                </c:pt>
                <c:pt idx="3503">
                  <c:v>38548</c:v>
                </c:pt>
                <c:pt idx="3504">
                  <c:v>38551</c:v>
                </c:pt>
                <c:pt idx="3505">
                  <c:v>38552</c:v>
                </c:pt>
                <c:pt idx="3506">
                  <c:v>38553</c:v>
                </c:pt>
                <c:pt idx="3507">
                  <c:v>38554</c:v>
                </c:pt>
                <c:pt idx="3508">
                  <c:v>38555</c:v>
                </c:pt>
                <c:pt idx="3509">
                  <c:v>38558</c:v>
                </c:pt>
                <c:pt idx="3510">
                  <c:v>38559</c:v>
                </c:pt>
                <c:pt idx="3511">
                  <c:v>38560</c:v>
                </c:pt>
                <c:pt idx="3512">
                  <c:v>38561</c:v>
                </c:pt>
                <c:pt idx="3513">
                  <c:v>38562</c:v>
                </c:pt>
                <c:pt idx="3514">
                  <c:v>38565</c:v>
                </c:pt>
                <c:pt idx="3515">
                  <c:v>38566</c:v>
                </c:pt>
                <c:pt idx="3516">
                  <c:v>38567</c:v>
                </c:pt>
                <c:pt idx="3517">
                  <c:v>38568</c:v>
                </c:pt>
                <c:pt idx="3518">
                  <c:v>38569</c:v>
                </c:pt>
                <c:pt idx="3519">
                  <c:v>38572</c:v>
                </c:pt>
                <c:pt idx="3520">
                  <c:v>38573</c:v>
                </c:pt>
                <c:pt idx="3521">
                  <c:v>38574</c:v>
                </c:pt>
                <c:pt idx="3522">
                  <c:v>38575</c:v>
                </c:pt>
                <c:pt idx="3523">
                  <c:v>38576</c:v>
                </c:pt>
                <c:pt idx="3524">
                  <c:v>38579</c:v>
                </c:pt>
                <c:pt idx="3525">
                  <c:v>38580</c:v>
                </c:pt>
                <c:pt idx="3526">
                  <c:v>38581</c:v>
                </c:pt>
                <c:pt idx="3527">
                  <c:v>38582</c:v>
                </c:pt>
                <c:pt idx="3528">
                  <c:v>38583</c:v>
                </c:pt>
                <c:pt idx="3529">
                  <c:v>38586</c:v>
                </c:pt>
                <c:pt idx="3530">
                  <c:v>38587</c:v>
                </c:pt>
                <c:pt idx="3531">
                  <c:v>38588</c:v>
                </c:pt>
                <c:pt idx="3532">
                  <c:v>38589</c:v>
                </c:pt>
                <c:pt idx="3533">
                  <c:v>38590</c:v>
                </c:pt>
                <c:pt idx="3534">
                  <c:v>38593</c:v>
                </c:pt>
                <c:pt idx="3535">
                  <c:v>38594</c:v>
                </c:pt>
                <c:pt idx="3536">
                  <c:v>38595</c:v>
                </c:pt>
                <c:pt idx="3537">
                  <c:v>38596</c:v>
                </c:pt>
                <c:pt idx="3538">
                  <c:v>38597</c:v>
                </c:pt>
                <c:pt idx="3539">
                  <c:v>38600</c:v>
                </c:pt>
                <c:pt idx="3540">
                  <c:v>38601</c:v>
                </c:pt>
                <c:pt idx="3541">
                  <c:v>38602</c:v>
                </c:pt>
                <c:pt idx="3542">
                  <c:v>38603</c:v>
                </c:pt>
                <c:pt idx="3543">
                  <c:v>38604</c:v>
                </c:pt>
                <c:pt idx="3544">
                  <c:v>38607</c:v>
                </c:pt>
                <c:pt idx="3545">
                  <c:v>38608</c:v>
                </c:pt>
                <c:pt idx="3546">
                  <c:v>38609</c:v>
                </c:pt>
                <c:pt idx="3547">
                  <c:v>38610</c:v>
                </c:pt>
                <c:pt idx="3548">
                  <c:v>38611</c:v>
                </c:pt>
                <c:pt idx="3549">
                  <c:v>38614</c:v>
                </c:pt>
                <c:pt idx="3550">
                  <c:v>38615</c:v>
                </c:pt>
                <c:pt idx="3551">
                  <c:v>38616</c:v>
                </c:pt>
                <c:pt idx="3552">
                  <c:v>38617</c:v>
                </c:pt>
                <c:pt idx="3553">
                  <c:v>38618</c:v>
                </c:pt>
                <c:pt idx="3554">
                  <c:v>38621</c:v>
                </c:pt>
                <c:pt idx="3555">
                  <c:v>38622</c:v>
                </c:pt>
                <c:pt idx="3556">
                  <c:v>38623</c:v>
                </c:pt>
                <c:pt idx="3557">
                  <c:v>38624</c:v>
                </c:pt>
                <c:pt idx="3558">
                  <c:v>38625</c:v>
                </c:pt>
                <c:pt idx="3559">
                  <c:v>38628</c:v>
                </c:pt>
                <c:pt idx="3560">
                  <c:v>38629</c:v>
                </c:pt>
                <c:pt idx="3561">
                  <c:v>38630</c:v>
                </c:pt>
                <c:pt idx="3562">
                  <c:v>38631</c:v>
                </c:pt>
                <c:pt idx="3563">
                  <c:v>38632</c:v>
                </c:pt>
                <c:pt idx="3564">
                  <c:v>38635</c:v>
                </c:pt>
                <c:pt idx="3565">
                  <c:v>38636</c:v>
                </c:pt>
                <c:pt idx="3566">
                  <c:v>38637</c:v>
                </c:pt>
                <c:pt idx="3567">
                  <c:v>38638</c:v>
                </c:pt>
                <c:pt idx="3568">
                  <c:v>38639</c:v>
                </c:pt>
                <c:pt idx="3569">
                  <c:v>38642</c:v>
                </c:pt>
                <c:pt idx="3570">
                  <c:v>38643</c:v>
                </c:pt>
                <c:pt idx="3571">
                  <c:v>38644</c:v>
                </c:pt>
                <c:pt idx="3572">
                  <c:v>38645</c:v>
                </c:pt>
                <c:pt idx="3573">
                  <c:v>38646</c:v>
                </c:pt>
                <c:pt idx="3574">
                  <c:v>38649</c:v>
                </c:pt>
                <c:pt idx="3575">
                  <c:v>38650</c:v>
                </c:pt>
                <c:pt idx="3576">
                  <c:v>38651</c:v>
                </c:pt>
                <c:pt idx="3577">
                  <c:v>38652</c:v>
                </c:pt>
                <c:pt idx="3578">
                  <c:v>38653</c:v>
                </c:pt>
                <c:pt idx="3579">
                  <c:v>38656</c:v>
                </c:pt>
                <c:pt idx="3580">
                  <c:v>38657</c:v>
                </c:pt>
                <c:pt idx="3581">
                  <c:v>38658</c:v>
                </c:pt>
                <c:pt idx="3582">
                  <c:v>38659</c:v>
                </c:pt>
                <c:pt idx="3583">
                  <c:v>38660</c:v>
                </c:pt>
                <c:pt idx="3584">
                  <c:v>38663</c:v>
                </c:pt>
                <c:pt idx="3585">
                  <c:v>38664</c:v>
                </c:pt>
                <c:pt idx="3586">
                  <c:v>38665</c:v>
                </c:pt>
                <c:pt idx="3587">
                  <c:v>38666</c:v>
                </c:pt>
                <c:pt idx="3588">
                  <c:v>38667</c:v>
                </c:pt>
                <c:pt idx="3589">
                  <c:v>38670</c:v>
                </c:pt>
                <c:pt idx="3590">
                  <c:v>38671</c:v>
                </c:pt>
                <c:pt idx="3591">
                  <c:v>38672</c:v>
                </c:pt>
                <c:pt idx="3592">
                  <c:v>38673</c:v>
                </c:pt>
                <c:pt idx="3593">
                  <c:v>38674</c:v>
                </c:pt>
                <c:pt idx="3594">
                  <c:v>38677</c:v>
                </c:pt>
                <c:pt idx="3595">
                  <c:v>38678</c:v>
                </c:pt>
                <c:pt idx="3596">
                  <c:v>38679</c:v>
                </c:pt>
                <c:pt idx="3597">
                  <c:v>38680</c:v>
                </c:pt>
                <c:pt idx="3598">
                  <c:v>38681</c:v>
                </c:pt>
                <c:pt idx="3599">
                  <c:v>38684</c:v>
                </c:pt>
                <c:pt idx="3600">
                  <c:v>38685</c:v>
                </c:pt>
                <c:pt idx="3601">
                  <c:v>38686</c:v>
                </c:pt>
                <c:pt idx="3602">
                  <c:v>38687</c:v>
                </c:pt>
                <c:pt idx="3603">
                  <c:v>38688</c:v>
                </c:pt>
                <c:pt idx="3604">
                  <c:v>38691</c:v>
                </c:pt>
                <c:pt idx="3605">
                  <c:v>38692</c:v>
                </c:pt>
                <c:pt idx="3606">
                  <c:v>38693</c:v>
                </c:pt>
                <c:pt idx="3607">
                  <c:v>38694</c:v>
                </c:pt>
                <c:pt idx="3608">
                  <c:v>38695</c:v>
                </c:pt>
                <c:pt idx="3609">
                  <c:v>38698</c:v>
                </c:pt>
                <c:pt idx="3610">
                  <c:v>38699</c:v>
                </c:pt>
                <c:pt idx="3611">
                  <c:v>38700</c:v>
                </c:pt>
                <c:pt idx="3612">
                  <c:v>38701</c:v>
                </c:pt>
                <c:pt idx="3613">
                  <c:v>38702</c:v>
                </c:pt>
                <c:pt idx="3614">
                  <c:v>38705</c:v>
                </c:pt>
                <c:pt idx="3615">
                  <c:v>38706</c:v>
                </c:pt>
                <c:pt idx="3616">
                  <c:v>38707</c:v>
                </c:pt>
                <c:pt idx="3617">
                  <c:v>38708</c:v>
                </c:pt>
                <c:pt idx="3618">
                  <c:v>38709</c:v>
                </c:pt>
                <c:pt idx="3619">
                  <c:v>38714</c:v>
                </c:pt>
                <c:pt idx="3620">
                  <c:v>38715</c:v>
                </c:pt>
                <c:pt idx="3621">
                  <c:v>38716</c:v>
                </c:pt>
                <c:pt idx="3622">
                  <c:v>38720</c:v>
                </c:pt>
                <c:pt idx="3623">
                  <c:v>38721</c:v>
                </c:pt>
                <c:pt idx="3624">
                  <c:v>38722</c:v>
                </c:pt>
                <c:pt idx="3625">
                  <c:v>38723</c:v>
                </c:pt>
                <c:pt idx="3626">
                  <c:v>38726</c:v>
                </c:pt>
                <c:pt idx="3627">
                  <c:v>38727</c:v>
                </c:pt>
                <c:pt idx="3628">
                  <c:v>38728</c:v>
                </c:pt>
                <c:pt idx="3629">
                  <c:v>38729</c:v>
                </c:pt>
                <c:pt idx="3630">
                  <c:v>38730</c:v>
                </c:pt>
                <c:pt idx="3631">
                  <c:v>38733</c:v>
                </c:pt>
                <c:pt idx="3632">
                  <c:v>38734</c:v>
                </c:pt>
                <c:pt idx="3633">
                  <c:v>38735</c:v>
                </c:pt>
                <c:pt idx="3634">
                  <c:v>38736</c:v>
                </c:pt>
                <c:pt idx="3635">
                  <c:v>38737</c:v>
                </c:pt>
                <c:pt idx="3636">
                  <c:v>38740</c:v>
                </c:pt>
                <c:pt idx="3637">
                  <c:v>38741</c:v>
                </c:pt>
                <c:pt idx="3638">
                  <c:v>38742</c:v>
                </c:pt>
                <c:pt idx="3639">
                  <c:v>38744</c:v>
                </c:pt>
                <c:pt idx="3640">
                  <c:v>38747</c:v>
                </c:pt>
                <c:pt idx="3641">
                  <c:v>38748</c:v>
                </c:pt>
                <c:pt idx="3642">
                  <c:v>38749</c:v>
                </c:pt>
                <c:pt idx="3643">
                  <c:v>38750</c:v>
                </c:pt>
                <c:pt idx="3644">
                  <c:v>38751</c:v>
                </c:pt>
                <c:pt idx="3645">
                  <c:v>38754</c:v>
                </c:pt>
                <c:pt idx="3646">
                  <c:v>38755</c:v>
                </c:pt>
                <c:pt idx="3647">
                  <c:v>38756</c:v>
                </c:pt>
                <c:pt idx="3648">
                  <c:v>38757</c:v>
                </c:pt>
                <c:pt idx="3649">
                  <c:v>38758</c:v>
                </c:pt>
                <c:pt idx="3650">
                  <c:v>38761</c:v>
                </c:pt>
                <c:pt idx="3651">
                  <c:v>38762</c:v>
                </c:pt>
                <c:pt idx="3652">
                  <c:v>38763</c:v>
                </c:pt>
                <c:pt idx="3653">
                  <c:v>38764</c:v>
                </c:pt>
                <c:pt idx="3654">
                  <c:v>38765</c:v>
                </c:pt>
                <c:pt idx="3655">
                  <c:v>38768</c:v>
                </c:pt>
                <c:pt idx="3656">
                  <c:v>38769</c:v>
                </c:pt>
                <c:pt idx="3657">
                  <c:v>38770</c:v>
                </c:pt>
                <c:pt idx="3658">
                  <c:v>38771</c:v>
                </c:pt>
                <c:pt idx="3659">
                  <c:v>38772</c:v>
                </c:pt>
                <c:pt idx="3660">
                  <c:v>38775</c:v>
                </c:pt>
                <c:pt idx="3661">
                  <c:v>38776</c:v>
                </c:pt>
                <c:pt idx="3662">
                  <c:v>38777</c:v>
                </c:pt>
                <c:pt idx="3663">
                  <c:v>38778</c:v>
                </c:pt>
                <c:pt idx="3664">
                  <c:v>38779</c:v>
                </c:pt>
                <c:pt idx="3665">
                  <c:v>38782</c:v>
                </c:pt>
                <c:pt idx="3666">
                  <c:v>38783</c:v>
                </c:pt>
                <c:pt idx="3667">
                  <c:v>38784</c:v>
                </c:pt>
                <c:pt idx="3668">
                  <c:v>38785</c:v>
                </c:pt>
                <c:pt idx="3669">
                  <c:v>38786</c:v>
                </c:pt>
                <c:pt idx="3670">
                  <c:v>38789</c:v>
                </c:pt>
                <c:pt idx="3671">
                  <c:v>38790</c:v>
                </c:pt>
                <c:pt idx="3672">
                  <c:v>38791</c:v>
                </c:pt>
                <c:pt idx="3673">
                  <c:v>38792</c:v>
                </c:pt>
                <c:pt idx="3674">
                  <c:v>38793</c:v>
                </c:pt>
                <c:pt idx="3675">
                  <c:v>38796</c:v>
                </c:pt>
                <c:pt idx="3676">
                  <c:v>38797</c:v>
                </c:pt>
                <c:pt idx="3677">
                  <c:v>38798</c:v>
                </c:pt>
                <c:pt idx="3678">
                  <c:v>38799</c:v>
                </c:pt>
                <c:pt idx="3679">
                  <c:v>38800</c:v>
                </c:pt>
                <c:pt idx="3680">
                  <c:v>38803</c:v>
                </c:pt>
                <c:pt idx="3681">
                  <c:v>38804</c:v>
                </c:pt>
                <c:pt idx="3682">
                  <c:v>38805</c:v>
                </c:pt>
                <c:pt idx="3683">
                  <c:v>38806</c:v>
                </c:pt>
                <c:pt idx="3684">
                  <c:v>38807</c:v>
                </c:pt>
                <c:pt idx="3685">
                  <c:v>38810</c:v>
                </c:pt>
                <c:pt idx="3686">
                  <c:v>38811</c:v>
                </c:pt>
                <c:pt idx="3687">
                  <c:v>38812</c:v>
                </c:pt>
                <c:pt idx="3688">
                  <c:v>38813</c:v>
                </c:pt>
                <c:pt idx="3689">
                  <c:v>38814</c:v>
                </c:pt>
                <c:pt idx="3690">
                  <c:v>38817</c:v>
                </c:pt>
                <c:pt idx="3691">
                  <c:v>38818</c:v>
                </c:pt>
                <c:pt idx="3692">
                  <c:v>38819</c:v>
                </c:pt>
                <c:pt idx="3693">
                  <c:v>38820</c:v>
                </c:pt>
                <c:pt idx="3694">
                  <c:v>38825</c:v>
                </c:pt>
                <c:pt idx="3695">
                  <c:v>38826</c:v>
                </c:pt>
                <c:pt idx="3696">
                  <c:v>38827</c:v>
                </c:pt>
                <c:pt idx="3697">
                  <c:v>38828</c:v>
                </c:pt>
                <c:pt idx="3698">
                  <c:v>38831</c:v>
                </c:pt>
                <c:pt idx="3699">
                  <c:v>38833</c:v>
                </c:pt>
                <c:pt idx="3700">
                  <c:v>38834</c:v>
                </c:pt>
                <c:pt idx="3701">
                  <c:v>38835</c:v>
                </c:pt>
                <c:pt idx="3702">
                  <c:v>38838</c:v>
                </c:pt>
                <c:pt idx="3703">
                  <c:v>38839</c:v>
                </c:pt>
                <c:pt idx="3704">
                  <c:v>38840</c:v>
                </c:pt>
                <c:pt idx="3705">
                  <c:v>38841</c:v>
                </c:pt>
                <c:pt idx="3706">
                  <c:v>38842</c:v>
                </c:pt>
                <c:pt idx="3707">
                  <c:v>38845</c:v>
                </c:pt>
                <c:pt idx="3708">
                  <c:v>38846</c:v>
                </c:pt>
                <c:pt idx="3709">
                  <c:v>38847</c:v>
                </c:pt>
                <c:pt idx="3710">
                  <c:v>38848</c:v>
                </c:pt>
                <c:pt idx="3711">
                  <c:v>38849</c:v>
                </c:pt>
                <c:pt idx="3712">
                  <c:v>38852</c:v>
                </c:pt>
                <c:pt idx="3713">
                  <c:v>38853</c:v>
                </c:pt>
                <c:pt idx="3714">
                  <c:v>38854</c:v>
                </c:pt>
                <c:pt idx="3715">
                  <c:v>38855</c:v>
                </c:pt>
                <c:pt idx="3716">
                  <c:v>38856</c:v>
                </c:pt>
                <c:pt idx="3717">
                  <c:v>38859</c:v>
                </c:pt>
                <c:pt idx="3718">
                  <c:v>38860</c:v>
                </c:pt>
                <c:pt idx="3719">
                  <c:v>38861</c:v>
                </c:pt>
                <c:pt idx="3720">
                  <c:v>38862</c:v>
                </c:pt>
                <c:pt idx="3721">
                  <c:v>38863</c:v>
                </c:pt>
                <c:pt idx="3722">
                  <c:v>38866</c:v>
                </c:pt>
                <c:pt idx="3723">
                  <c:v>38867</c:v>
                </c:pt>
                <c:pt idx="3724">
                  <c:v>38868</c:v>
                </c:pt>
                <c:pt idx="3725">
                  <c:v>38869</c:v>
                </c:pt>
                <c:pt idx="3726">
                  <c:v>38870</c:v>
                </c:pt>
                <c:pt idx="3727">
                  <c:v>38873</c:v>
                </c:pt>
                <c:pt idx="3728">
                  <c:v>38874</c:v>
                </c:pt>
                <c:pt idx="3729">
                  <c:v>38875</c:v>
                </c:pt>
                <c:pt idx="3730">
                  <c:v>38876</c:v>
                </c:pt>
                <c:pt idx="3731">
                  <c:v>38877</c:v>
                </c:pt>
                <c:pt idx="3732">
                  <c:v>38881</c:v>
                </c:pt>
                <c:pt idx="3733">
                  <c:v>38882</c:v>
                </c:pt>
                <c:pt idx="3734">
                  <c:v>38883</c:v>
                </c:pt>
                <c:pt idx="3735">
                  <c:v>38884</c:v>
                </c:pt>
                <c:pt idx="3736">
                  <c:v>38887</c:v>
                </c:pt>
                <c:pt idx="3737">
                  <c:v>38888</c:v>
                </c:pt>
                <c:pt idx="3738">
                  <c:v>38889</c:v>
                </c:pt>
                <c:pt idx="3739">
                  <c:v>38890</c:v>
                </c:pt>
                <c:pt idx="3740">
                  <c:v>38891</c:v>
                </c:pt>
                <c:pt idx="3741">
                  <c:v>38894</c:v>
                </c:pt>
                <c:pt idx="3742">
                  <c:v>38895</c:v>
                </c:pt>
                <c:pt idx="3743">
                  <c:v>38896</c:v>
                </c:pt>
                <c:pt idx="3744">
                  <c:v>38897</c:v>
                </c:pt>
                <c:pt idx="3745">
                  <c:v>38898</c:v>
                </c:pt>
                <c:pt idx="3746">
                  <c:v>38901</c:v>
                </c:pt>
                <c:pt idx="3747">
                  <c:v>38902</c:v>
                </c:pt>
                <c:pt idx="3748">
                  <c:v>38903</c:v>
                </c:pt>
                <c:pt idx="3749">
                  <c:v>38904</c:v>
                </c:pt>
                <c:pt idx="3750">
                  <c:v>38905</c:v>
                </c:pt>
                <c:pt idx="3751">
                  <c:v>38908</c:v>
                </c:pt>
                <c:pt idx="3752">
                  <c:v>38909</c:v>
                </c:pt>
                <c:pt idx="3753">
                  <c:v>38910</c:v>
                </c:pt>
                <c:pt idx="3754">
                  <c:v>38911</c:v>
                </c:pt>
                <c:pt idx="3755">
                  <c:v>38912</c:v>
                </c:pt>
                <c:pt idx="3756">
                  <c:v>38915</c:v>
                </c:pt>
                <c:pt idx="3757">
                  <c:v>38916</c:v>
                </c:pt>
                <c:pt idx="3758">
                  <c:v>38917</c:v>
                </c:pt>
                <c:pt idx="3759">
                  <c:v>38918</c:v>
                </c:pt>
                <c:pt idx="3760">
                  <c:v>38919</c:v>
                </c:pt>
                <c:pt idx="3761">
                  <c:v>38922</c:v>
                </c:pt>
                <c:pt idx="3762">
                  <c:v>38923</c:v>
                </c:pt>
                <c:pt idx="3763">
                  <c:v>38924</c:v>
                </c:pt>
                <c:pt idx="3764">
                  <c:v>38925</c:v>
                </c:pt>
                <c:pt idx="3765">
                  <c:v>38926</c:v>
                </c:pt>
                <c:pt idx="3766">
                  <c:v>38929</c:v>
                </c:pt>
                <c:pt idx="3767">
                  <c:v>38930</c:v>
                </c:pt>
                <c:pt idx="3768">
                  <c:v>38931</c:v>
                </c:pt>
                <c:pt idx="3769">
                  <c:v>38932</c:v>
                </c:pt>
                <c:pt idx="3770">
                  <c:v>38933</c:v>
                </c:pt>
                <c:pt idx="3771">
                  <c:v>38936</c:v>
                </c:pt>
                <c:pt idx="3772">
                  <c:v>38937</c:v>
                </c:pt>
                <c:pt idx="3773">
                  <c:v>38938</c:v>
                </c:pt>
                <c:pt idx="3774">
                  <c:v>38939</c:v>
                </c:pt>
                <c:pt idx="3775">
                  <c:v>38940</c:v>
                </c:pt>
                <c:pt idx="3776">
                  <c:v>38943</c:v>
                </c:pt>
                <c:pt idx="3777">
                  <c:v>38944</c:v>
                </c:pt>
                <c:pt idx="3778">
                  <c:v>38945</c:v>
                </c:pt>
                <c:pt idx="3779">
                  <c:v>38946</c:v>
                </c:pt>
                <c:pt idx="3780">
                  <c:v>38947</c:v>
                </c:pt>
                <c:pt idx="3781">
                  <c:v>38950</c:v>
                </c:pt>
                <c:pt idx="3782">
                  <c:v>38951</c:v>
                </c:pt>
                <c:pt idx="3783">
                  <c:v>38952</c:v>
                </c:pt>
                <c:pt idx="3784">
                  <c:v>38953</c:v>
                </c:pt>
                <c:pt idx="3785">
                  <c:v>38954</c:v>
                </c:pt>
                <c:pt idx="3786">
                  <c:v>38957</c:v>
                </c:pt>
                <c:pt idx="3787">
                  <c:v>38958</c:v>
                </c:pt>
                <c:pt idx="3788">
                  <c:v>38959</c:v>
                </c:pt>
                <c:pt idx="3789">
                  <c:v>38960</c:v>
                </c:pt>
                <c:pt idx="3790">
                  <c:v>38961</c:v>
                </c:pt>
                <c:pt idx="3791">
                  <c:v>38964</c:v>
                </c:pt>
                <c:pt idx="3792">
                  <c:v>38965</c:v>
                </c:pt>
                <c:pt idx="3793">
                  <c:v>38966</c:v>
                </c:pt>
                <c:pt idx="3794">
                  <c:v>38967</c:v>
                </c:pt>
                <c:pt idx="3795">
                  <c:v>38968</c:v>
                </c:pt>
                <c:pt idx="3796">
                  <c:v>38971</c:v>
                </c:pt>
                <c:pt idx="3797">
                  <c:v>38972</c:v>
                </c:pt>
                <c:pt idx="3798">
                  <c:v>38973</c:v>
                </c:pt>
                <c:pt idx="3799">
                  <c:v>38974</c:v>
                </c:pt>
                <c:pt idx="3800">
                  <c:v>38975</c:v>
                </c:pt>
                <c:pt idx="3801">
                  <c:v>38978</c:v>
                </c:pt>
                <c:pt idx="3802">
                  <c:v>38979</c:v>
                </c:pt>
                <c:pt idx="3803">
                  <c:v>38980</c:v>
                </c:pt>
                <c:pt idx="3804">
                  <c:v>38981</c:v>
                </c:pt>
                <c:pt idx="3805">
                  <c:v>38982</c:v>
                </c:pt>
                <c:pt idx="3806">
                  <c:v>38985</c:v>
                </c:pt>
                <c:pt idx="3807">
                  <c:v>38986</c:v>
                </c:pt>
                <c:pt idx="3808">
                  <c:v>38987</c:v>
                </c:pt>
                <c:pt idx="3809">
                  <c:v>38988</c:v>
                </c:pt>
                <c:pt idx="3810">
                  <c:v>38989</c:v>
                </c:pt>
                <c:pt idx="3811">
                  <c:v>38992</c:v>
                </c:pt>
                <c:pt idx="3812">
                  <c:v>38993</c:v>
                </c:pt>
                <c:pt idx="3813">
                  <c:v>38994</c:v>
                </c:pt>
                <c:pt idx="3814">
                  <c:v>38995</c:v>
                </c:pt>
                <c:pt idx="3815">
                  <c:v>38996</c:v>
                </c:pt>
                <c:pt idx="3816">
                  <c:v>38999</c:v>
                </c:pt>
                <c:pt idx="3817">
                  <c:v>39000</c:v>
                </c:pt>
                <c:pt idx="3818">
                  <c:v>39001</c:v>
                </c:pt>
                <c:pt idx="3819">
                  <c:v>39002</c:v>
                </c:pt>
                <c:pt idx="3820">
                  <c:v>39003</c:v>
                </c:pt>
                <c:pt idx="3821">
                  <c:v>39006</c:v>
                </c:pt>
                <c:pt idx="3822">
                  <c:v>39007</c:v>
                </c:pt>
                <c:pt idx="3823">
                  <c:v>39008</c:v>
                </c:pt>
                <c:pt idx="3824">
                  <c:v>39009</c:v>
                </c:pt>
                <c:pt idx="3825">
                  <c:v>39010</c:v>
                </c:pt>
                <c:pt idx="3826">
                  <c:v>39013</c:v>
                </c:pt>
                <c:pt idx="3827">
                  <c:v>39014</c:v>
                </c:pt>
                <c:pt idx="3828">
                  <c:v>39015</c:v>
                </c:pt>
                <c:pt idx="3829">
                  <c:v>39016</c:v>
                </c:pt>
                <c:pt idx="3830">
                  <c:v>39017</c:v>
                </c:pt>
                <c:pt idx="3831">
                  <c:v>39020</c:v>
                </c:pt>
                <c:pt idx="3832">
                  <c:v>39021</c:v>
                </c:pt>
                <c:pt idx="3833">
                  <c:v>39022</c:v>
                </c:pt>
                <c:pt idx="3834">
                  <c:v>39023</c:v>
                </c:pt>
                <c:pt idx="3835">
                  <c:v>39024</c:v>
                </c:pt>
                <c:pt idx="3836">
                  <c:v>39027</c:v>
                </c:pt>
                <c:pt idx="3837">
                  <c:v>39028</c:v>
                </c:pt>
                <c:pt idx="3838">
                  <c:v>39029</c:v>
                </c:pt>
                <c:pt idx="3839">
                  <c:v>39030</c:v>
                </c:pt>
                <c:pt idx="3840">
                  <c:v>39031</c:v>
                </c:pt>
                <c:pt idx="3841">
                  <c:v>39034</c:v>
                </c:pt>
                <c:pt idx="3842">
                  <c:v>39035</c:v>
                </c:pt>
                <c:pt idx="3843">
                  <c:v>39036</c:v>
                </c:pt>
                <c:pt idx="3844">
                  <c:v>39037</c:v>
                </c:pt>
                <c:pt idx="3845">
                  <c:v>39038</c:v>
                </c:pt>
                <c:pt idx="3846">
                  <c:v>39041</c:v>
                </c:pt>
                <c:pt idx="3847">
                  <c:v>39042</c:v>
                </c:pt>
                <c:pt idx="3848">
                  <c:v>39043</c:v>
                </c:pt>
                <c:pt idx="3849">
                  <c:v>39044</c:v>
                </c:pt>
                <c:pt idx="3850">
                  <c:v>39045</c:v>
                </c:pt>
                <c:pt idx="3851">
                  <c:v>39048</c:v>
                </c:pt>
                <c:pt idx="3852">
                  <c:v>39049</c:v>
                </c:pt>
                <c:pt idx="3853">
                  <c:v>39050</c:v>
                </c:pt>
                <c:pt idx="3854">
                  <c:v>39051</c:v>
                </c:pt>
                <c:pt idx="3855">
                  <c:v>39052</c:v>
                </c:pt>
                <c:pt idx="3856">
                  <c:v>39055</c:v>
                </c:pt>
                <c:pt idx="3857">
                  <c:v>39056</c:v>
                </c:pt>
                <c:pt idx="3858">
                  <c:v>39057</c:v>
                </c:pt>
                <c:pt idx="3859">
                  <c:v>39058</c:v>
                </c:pt>
                <c:pt idx="3860">
                  <c:v>39059</c:v>
                </c:pt>
                <c:pt idx="3861">
                  <c:v>39062</c:v>
                </c:pt>
                <c:pt idx="3862">
                  <c:v>39063</c:v>
                </c:pt>
                <c:pt idx="3863">
                  <c:v>39064</c:v>
                </c:pt>
                <c:pt idx="3864">
                  <c:v>39065</c:v>
                </c:pt>
                <c:pt idx="3865">
                  <c:v>39066</c:v>
                </c:pt>
                <c:pt idx="3866">
                  <c:v>39069</c:v>
                </c:pt>
                <c:pt idx="3867">
                  <c:v>39070</c:v>
                </c:pt>
                <c:pt idx="3868">
                  <c:v>39071</c:v>
                </c:pt>
                <c:pt idx="3869">
                  <c:v>39072</c:v>
                </c:pt>
                <c:pt idx="3870">
                  <c:v>39073</c:v>
                </c:pt>
                <c:pt idx="3871">
                  <c:v>39078</c:v>
                </c:pt>
                <c:pt idx="3872">
                  <c:v>39079</c:v>
                </c:pt>
                <c:pt idx="3873">
                  <c:v>39080</c:v>
                </c:pt>
                <c:pt idx="3874">
                  <c:v>39084</c:v>
                </c:pt>
                <c:pt idx="3875">
                  <c:v>39085</c:v>
                </c:pt>
                <c:pt idx="3876">
                  <c:v>39086</c:v>
                </c:pt>
                <c:pt idx="3877">
                  <c:v>39087</c:v>
                </c:pt>
                <c:pt idx="3878">
                  <c:v>39090</c:v>
                </c:pt>
                <c:pt idx="3879">
                  <c:v>39091</c:v>
                </c:pt>
                <c:pt idx="3880">
                  <c:v>39092</c:v>
                </c:pt>
                <c:pt idx="3881">
                  <c:v>39093</c:v>
                </c:pt>
                <c:pt idx="3882">
                  <c:v>39094</c:v>
                </c:pt>
                <c:pt idx="3883">
                  <c:v>39097</c:v>
                </c:pt>
                <c:pt idx="3884">
                  <c:v>39098</c:v>
                </c:pt>
                <c:pt idx="3885">
                  <c:v>39099</c:v>
                </c:pt>
                <c:pt idx="3886">
                  <c:v>39100</c:v>
                </c:pt>
                <c:pt idx="3887">
                  <c:v>39101</c:v>
                </c:pt>
                <c:pt idx="3888">
                  <c:v>39104</c:v>
                </c:pt>
                <c:pt idx="3889">
                  <c:v>39105</c:v>
                </c:pt>
                <c:pt idx="3890">
                  <c:v>39106</c:v>
                </c:pt>
                <c:pt idx="3891">
                  <c:v>39107</c:v>
                </c:pt>
                <c:pt idx="3892">
                  <c:v>39111</c:v>
                </c:pt>
                <c:pt idx="3893">
                  <c:v>39112</c:v>
                </c:pt>
                <c:pt idx="3894">
                  <c:v>39113</c:v>
                </c:pt>
                <c:pt idx="3895">
                  <c:v>39114</c:v>
                </c:pt>
                <c:pt idx="3896">
                  <c:v>39115</c:v>
                </c:pt>
                <c:pt idx="3897">
                  <c:v>39118</c:v>
                </c:pt>
                <c:pt idx="3898">
                  <c:v>39119</c:v>
                </c:pt>
                <c:pt idx="3899">
                  <c:v>39120</c:v>
                </c:pt>
                <c:pt idx="3900">
                  <c:v>39121</c:v>
                </c:pt>
                <c:pt idx="3901">
                  <c:v>39122</c:v>
                </c:pt>
                <c:pt idx="3902">
                  <c:v>39125</c:v>
                </c:pt>
                <c:pt idx="3903">
                  <c:v>39126</c:v>
                </c:pt>
                <c:pt idx="3904">
                  <c:v>39127</c:v>
                </c:pt>
                <c:pt idx="3905">
                  <c:v>39128</c:v>
                </c:pt>
                <c:pt idx="3906">
                  <c:v>39129</c:v>
                </c:pt>
                <c:pt idx="3907">
                  <c:v>39132</c:v>
                </c:pt>
                <c:pt idx="3908">
                  <c:v>39133</c:v>
                </c:pt>
                <c:pt idx="3909">
                  <c:v>39134</c:v>
                </c:pt>
                <c:pt idx="3910">
                  <c:v>39135</c:v>
                </c:pt>
                <c:pt idx="3911">
                  <c:v>39136</c:v>
                </c:pt>
                <c:pt idx="3912">
                  <c:v>39139</c:v>
                </c:pt>
                <c:pt idx="3913">
                  <c:v>39140</c:v>
                </c:pt>
                <c:pt idx="3914">
                  <c:v>39141</c:v>
                </c:pt>
                <c:pt idx="3915">
                  <c:v>39142</c:v>
                </c:pt>
                <c:pt idx="3916">
                  <c:v>39143</c:v>
                </c:pt>
                <c:pt idx="3917">
                  <c:v>39146</c:v>
                </c:pt>
                <c:pt idx="3918">
                  <c:v>39147</c:v>
                </c:pt>
                <c:pt idx="3919">
                  <c:v>39148</c:v>
                </c:pt>
                <c:pt idx="3920">
                  <c:v>39149</c:v>
                </c:pt>
                <c:pt idx="3921">
                  <c:v>39150</c:v>
                </c:pt>
                <c:pt idx="3922">
                  <c:v>39153</c:v>
                </c:pt>
                <c:pt idx="3923">
                  <c:v>39154</c:v>
                </c:pt>
                <c:pt idx="3924">
                  <c:v>39155</c:v>
                </c:pt>
                <c:pt idx="3925">
                  <c:v>39156</c:v>
                </c:pt>
                <c:pt idx="3926">
                  <c:v>39157</c:v>
                </c:pt>
                <c:pt idx="3927">
                  <c:v>39160</c:v>
                </c:pt>
                <c:pt idx="3928">
                  <c:v>39161</c:v>
                </c:pt>
                <c:pt idx="3929">
                  <c:v>39162</c:v>
                </c:pt>
                <c:pt idx="3930">
                  <c:v>39163</c:v>
                </c:pt>
                <c:pt idx="3931">
                  <c:v>39164</c:v>
                </c:pt>
                <c:pt idx="3932">
                  <c:v>39167</c:v>
                </c:pt>
                <c:pt idx="3933">
                  <c:v>39168</c:v>
                </c:pt>
                <c:pt idx="3934">
                  <c:v>39169</c:v>
                </c:pt>
                <c:pt idx="3935">
                  <c:v>39170</c:v>
                </c:pt>
                <c:pt idx="3936">
                  <c:v>39171</c:v>
                </c:pt>
                <c:pt idx="3937">
                  <c:v>39174</c:v>
                </c:pt>
                <c:pt idx="3938">
                  <c:v>39175</c:v>
                </c:pt>
                <c:pt idx="3939">
                  <c:v>39176</c:v>
                </c:pt>
                <c:pt idx="3940">
                  <c:v>39177</c:v>
                </c:pt>
                <c:pt idx="3941">
                  <c:v>39182</c:v>
                </c:pt>
                <c:pt idx="3942">
                  <c:v>39183</c:v>
                </c:pt>
                <c:pt idx="3943">
                  <c:v>39184</c:v>
                </c:pt>
                <c:pt idx="3944">
                  <c:v>39185</c:v>
                </c:pt>
                <c:pt idx="3945">
                  <c:v>39188</c:v>
                </c:pt>
                <c:pt idx="3946">
                  <c:v>39189</c:v>
                </c:pt>
                <c:pt idx="3947">
                  <c:v>39190</c:v>
                </c:pt>
                <c:pt idx="3948">
                  <c:v>39191</c:v>
                </c:pt>
                <c:pt idx="3949">
                  <c:v>39192</c:v>
                </c:pt>
                <c:pt idx="3950">
                  <c:v>39195</c:v>
                </c:pt>
                <c:pt idx="3951">
                  <c:v>39196</c:v>
                </c:pt>
                <c:pt idx="3952">
                  <c:v>39198</c:v>
                </c:pt>
                <c:pt idx="3953">
                  <c:v>39199</c:v>
                </c:pt>
                <c:pt idx="3954">
                  <c:v>39202</c:v>
                </c:pt>
                <c:pt idx="3955">
                  <c:v>39203</c:v>
                </c:pt>
                <c:pt idx="3956">
                  <c:v>39204</c:v>
                </c:pt>
                <c:pt idx="3957">
                  <c:v>39205</c:v>
                </c:pt>
                <c:pt idx="3958">
                  <c:v>39206</c:v>
                </c:pt>
                <c:pt idx="3959">
                  <c:v>39209</c:v>
                </c:pt>
                <c:pt idx="3960">
                  <c:v>39210</c:v>
                </c:pt>
                <c:pt idx="3961">
                  <c:v>39211</c:v>
                </c:pt>
                <c:pt idx="3962">
                  <c:v>39212</c:v>
                </c:pt>
                <c:pt idx="3963">
                  <c:v>39213</c:v>
                </c:pt>
                <c:pt idx="3964">
                  <c:v>39216</c:v>
                </c:pt>
                <c:pt idx="3965">
                  <c:v>39217</c:v>
                </c:pt>
                <c:pt idx="3966">
                  <c:v>39218</c:v>
                </c:pt>
                <c:pt idx="3967">
                  <c:v>39219</c:v>
                </c:pt>
                <c:pt idx="3968">
                  <c:v>39220</c:v>
                </c:pt>
                <c:pt idx="3969">
                  <c:v>39223</c:v>
                </c:pt>
                <c:pt idx="3970">
                  <c:v>39224</c:v>
                </c:pt>
                <c:pt idx="3971">
                  <c:v>39225</c:v>
                </c:pt>
                <c:pt idx="3972">
                  <c:v>39226</c:v>
                </c:pt>
                <c:pt idx="3973">
                  <c:v>39227</c:v>
                </c:pt>
                <c:pt idx="3974">
                  <c:v>39230</c:v>
                </c:pt>
                <c:pt idx="3975">
                  <c:v>39231</c:v>
                </c:pt>
                <c:pt idx="3976">
                  <c:v>39232</c:v>
                </c:pt>
                <c:pt idx="3977">
                  <c:v>39233</c:v>
                </c:pt>
                <c:pt idx="3978">
                  <c:v>39234</c:v>
                </c:pt>
                <c:pt idx="3979">
                  <c:v>39237</c:v>
                </c:pt>
                <c:pt idx="3980">
                  <c:v>39238</c:v>
                </c:pt>
                <c:pt idx="3981">
                  <c:v>39239</c:v>
                </c:pt>
                <c:pt idx="3982">
                  <c:v>39240</c:v>
                </c:pt>
                <c:pt idx="3983">
                  <c:v>39241</c:v>
                </c:pt>
                <c:pt idx="3984">
                  <c:v>39245</c:v>
                </c:pt>
                <c:pt idx="3985">
                  <c:v>39246</c:v>
                </c:pt>
                <c:pt idx="3986">
                  <c:v>39247</c:v>
                </c:pt>
                <c:pt idx="3987">
                  <c:v>39248</c:v>
                </c:pt>
                <c:pt idx="3988">
                  <c:v>39251</c:v>
                </c:pt>
                <c:pt idx="3989">
                  <c:v>39252</c:v>
                </c:pt>
                <c:pt idx="3990">
                  <c:v>39253</c:v>
                </c:pt>
                <c:pt idx="3991">
                  <c:v>39254</c:v>
                </c:pt>
                <c:pt idx="3992">
                  <c:v>39255</c:v>
                </c:pt>
                <c:pt idx="3993">
                  <c:v>39258</c:v>
                </c:pt>
                <c:pt idx="3994">
                  <c:v>39259</c:v>
                </c:pt>
                <c:pt idx="3995">
                  <c:v>39260</c:v>
                </c:pt>
                <c:pt idx="3996">
                  <c:v>39261</c:v>
                </c:pt>
                <c:pt idx="3997">
                  <c:v>39262</c:v>
                </c:pt>
                <c:pt idx="3998">
                  <c:v>39265</c:v>
                </c:pt>
                <c:pt idx="3999">
                  <c:v>39266</c:v>
                </c:pt>
                <c:pt idx="4000">
                  <c:v>39267</c:v>
                </c:pt>
                <c:pt idx="4001">
                  <c:v>39268</c:v>
                </c:pt>
                <c:pt idx="4002">
                  <c:v>39269</c:v>
                </c:pt>
                <c:pt idx="4003">
                  <c:v>39272</c:v>
                </c:pt>
                <c:pt idx="4004">
                  <c:v>39273</c:v>
                </c:pt>
                <c:pt idx="4005">
                  <c:v>39274</c:v>
                </c:pt>
                <c:pt idx="4006">
                  <c:v>39275</c:v>
                </c:pt>
                <c:pt idx="4007">
                  <c:v>39276</c:v>
                </c:pt>
                <c:pt idx="4008">
                  <c:v>39279</c:v>
                </c:pt>
                <c:pt idx="4009">
                  <c:v>39280</c:v>
                </c:pt>
                <c:pt idx="4010">
                  <c:v>39281</c:v>
                </c:pt>
                <c:pt idx="4011">
                  <c:v>39282</c:v>
                </c:pt>
                <c:pt idx="4012">
                  <c:v>39283</c:v>
                </c:pt>
                <c:pt idx="4013">
                  <c:v>39286</c:v>
                </c:pt>
                <c:pt idx="4014">
                  <c:v>39287</c:v>
                </c:pt>
                <c:pt idx="4015">
                  <c:v>39288</c:v>
                </c:pt>
                <c:pt idx="4016">
                  <c:v>39289</c:v>
                </c:pt>
                <c:pt idx="4017">
                  <c:v>39290</c:v>
                </c:pt>
                <c:pt idx="4018">
                  <c:v>39293</c:v>
                </c:pt>
                <c:pt idx="4019">
                  <c:v>39294</c:v>
                </c:pt>
                <c:pt idx="4020">
                  <c:v>39295</c:v>
                </c:pt>
                <c:pt idx="4021">
                  <c:v>39296</c:v>
                </c:pt>
                <c:pt idx="4022">
                  <c:v>39297</c:v>
                </c:pt>
                <c:pt idx="4023">
                  <c:v>39300</c:v>
                </c:pt>
                <c:pt idx="4024">
                  <c:v>39301</c:v>
                </c:pt>
                <c:pt idx="4025">
                  <c:v>39302</c:v>
                </c:pt>
                <c:pt idx="4026">
                  <c:v>39303</c:v>
                </c:pt>
                <c:pt idx="4027">
                  <c:v>39304</c:v>
                </c:pt>
                <c:pt idx="4028">
                  <c:v>39307</c:v>
                </c:pt>
                <c:pt idx="4029">
                  <c:v>39308</c:v>
                </c:pt>
                <c:pt idx="4030">
                  <c:v>39309</c:v>
                </c:pt>
                <c:pt idx="4031">
                  <c:v>39310</c:v>
                </c:pt>
                <c:pt idx="4032">
                  <c:v>39311</c:v>
                </c:pt>
                <c:pt idx="4033">
                  <c:v>39314</c:v>
                </c:pt>
                <c:pt idx="4034">
                  <c:v>39315</c:v>
                </c:pt>
                <c:pt idx="4035">
                  <c:v>39316</c:v>
                </c:pt>
                <c:pt idx="4036">
                  <c:v>39317</c:v>
                </c:pt>
                <c:pt idx="4037">
                  <c:v>39318</c:v>
                </c:pt>
                <c:pt idx="4038">
                  <c:v>39321</c:v>
                </c:pt>
                <c:pt idx="4039">
                  <c:v>39322</c:v>
                </c:pt>
                <c:pt idx="4040">
                  <c:v>39323</c:v>
                </c:pt>
                <c:pt idx="4041">
                  <c:v>39324</c:v>
                </c:pt>
                <c:pt idx="4042">
                  <c:v>39325</c:v>
                </c:pt>
                <c:pt idx="4043">
                  <c:v>39328</c:v>
                </c:pt>
                <c:pt idx="4044">
                  <c:v>39329</c:v>
                </c:pt>
                <c:pt idx="4045">
                  <c:v>39330</c:v>
                </c:pt>
                <c:pt idx="4046">
                  <c:v>39331</c:v>
                </c:pt>
                <c:pt idx="4047">
                  <c:v>39332</c:v>
                </c:pt>
                <c:pt idx="4048">
                  <c:v>39335</c:v>
                </c:pt>
                <c:pt idx="4049">
                  <c:v>39336</c:v>
                </c:pt>
                <c:pt idx="4050">
                  <c:v>39337</c:v>
                </c:pt>
                <c:pt idx="4051">
                  <c:v>39338</c:v>
                </c:pt>
                <c:pt idx="4052">
                  <c:v>39339</c:v>
                </c:pt>
                <c:pt idx="4053">
                  <c:v>39342</c:v>
                </c:pt>
                <c:pt idx="4054">
                  <c:v>39343</c:v>
                </c:pt>
                <c:pt idx="4055">
                  <c:v>39344</c:v>
                </c:pt>
                <c:pt idx="4056">
                  <c:v>39345</c:v>
                </c:pt>
                <c:pt idx="4057">
                  <c:v>39346</c:v>
                </c:pt>
                <c:pt idx="4058">
                  <c:v>39349</c:v>
                </c:pt>
                <c:pt idx="4059">
                  <c:v>39350</c:v>
                </c:pt>
                <c:pt idx="4060">
                  <c:v>39351</c:v>
                </c:pt>
                <c:pt idx="4061">
                  <c:v>39352</c:v>
                </c:pt>
                <c:pt idx="4062">
                  <c:v>39353</c:v>
                </c:pt>
                <c:pt idx="4063">
                  <c:v>39356</c:v>
                </c:pt>
                <c:pt idx="4064">
                  <c:v>39357</c:v>
                </c:pt>
                <c:pt idx="4065">
                  <c:v>39358</c:v>
                </c:pt>
                <c:pt idx="4066">
                  <c:v>39359</c:v>
                </c:pt>
                <c:pt idx="4067">
                  <c:v>39360</c:v>
                </c:pt>
                <c:pt idx="4068">
                  <c:v>39363</c:v>
                </c:pt>
                <c:pt idx="4069">
                  <c:v>39364</c:v>
                </c:pt>
                <c:pt idx="4070">
                  <c:v>39365</c:v>
                </c:pt>
                <c:pt idx="4071">
                  <c:v>39366</c:v>
                </c:pt>
                <c:pt idx="4072">
                  <c:v>39367</c:v>
                </c:pt>
                <c:pt idx="4073">
                  <c:v>39370</c:v>
                </c:pt>
                <c:pt idx="4074">
                  <c:v>39371</c:v>
                </c:pt>
                <c:pt idx="4075">
                  <c:v>39372</c:v>
                </c:pt>
                <c:pt idx="4076">
                  <c:v>39373</c:v>
                </c:pt>
                <c:pt idx="4077">
                  <c:v>39374</c:v>
                </c:pt>
                <c:pt idx="4078">
                  <c:v>39377</c:v>
                </c:pt>
                <c:pt idx="4079">
                  <c:v>39378</c:v>
                </c:pt>
                <c:pt idx="4080">
                  <c:v>39379</c:v>
                </c:pt>
                <c:pt idx="4081">
                  <c:v>39380</c:v>
                </c:pt>
                <c:pt idx="4082">
                  <c:v>39381</c:v>
                </c:pt>
                <c:pt idx="4083">
                  <c:v>39384</c:v>
                </c:pt>
                <c:pt idx="4084">
                  <c:v>39385</c:v>
                </c:pt>
                <c:pt idx="4085">
                  <c:v>39386</c:v>
                </c:pt>
                <c:pt idx="4086">
                  <c:v>39387</c:v>
                </c:pt>
                <c:pt idx="4087">
                  <c:v>39388</c:v>
                </c:pt>
                <c:pt idx="4088">
                  <c:v>39391</c:v>
                </c:pt>
                <c:pt idx="4089">
                  <c:v>39392</c:v>
                </c:pt>
                <c:pt idx="4090">
                  <c:v>39393</c:v>
                </c:pt>
                <c:pt idx="4091">
                  <c:v>39394</c:v>
                </c:pt>
                <c:pt idx="4092">
                  <c:v>39395</c:v>
                </c:pt>
                <c:pt idx="4093">
                  <c:v>39398</c:v>
                </c:pt>
                <c:pt idx="4094">
                  <c:v>39399</c:v>
                </c:pt>
                <c:pt idx="4095">
                  <c:v>39400</c:v>
                </c:pt>
                <c:pt idx="4096">
                  <c:v>39401</c:v>
                </c:pt>
                <c:pt idx="4097">
                  <c:v>39402</c:v>
                </c:pt>
                <c:pt idx="4098">
                  <c:v>39405</c:v>
                </c:pt>
                <c:pt idx="4099">
                  <c:v>39406</c:v>
                </c:pt>
                <c:pt idx="4100">
                  <c:v>39407</c:v>
                </c:pt>
                <c:pt idx="4101">
                  <c:v>39408</c:v>
                </c:pt>
                <c:pt idx="4102">
                  <c:v>39409</c:v>
                </c:pt>
                <c:pt idx="4103">
                  <c:v>39412</c:v>
                </c:pt>
                <c:pt idx="4104">
                  <c:v>39413</c:v>
                </c:pt>
                <c:pt idx="4105">
                  <c:v>39414</c:v>
                </c:pt>
                <c:pt idx="4106">
                  <c:v>39415</c:v>
                </c:pt>
                <c:pt idx="4107">
                  <c:v>39416</c:v>
                </c:pt>
                <c:pt idx="4108">
                  <c:v>39419</c:v>
                </c:pt>
                <c:pt idx="4109">
                  <c:v>39420</c:v>
                </c:pt>
                <c:pt idx="4110">
                  <c:v>39421</c:v>
                </c:pt>
                <c:pt idx="4111">
                  <c:v>39422</c:v>
                </c:pt>
                <c:pt idx="4112">
                  <c:v>39423</c:v>
                </c:pt>
                <c:pt idx="4113">
                  <c:v>39426</c:v>
                </c:pt>
                <c:pt idx="4114">
                  <c:v>39427</c:v>
                </c:pt>
                <c:pt idx="4115">
                  <c:v>39428</c:v>
                </c:pt>
                <c:pt idx="4116">
                  <c:v>39429</c:v>
                </c:pt>
                <c:pt idx="4117">
                  <c:v>39430</c:v>
                </c:pt>
                <c:pt idx="4118">
                  <c:v>39433</c:v>
                </c:pt>
                <c:pt idx="4119">
                  <c:v>39434</c:v>
                </c:pt>
                <c:pt idx="4120">
                  <c:v>39435</c:v>
                </c:pt>
                <c:pt idx="4121">
                  <c:v>39436</c:v>
                </c:pt>
                <c:pt idx="4122">
                  <c:v>39437</c:v>
                </c:pt>
                <c:pt idx="4123">
                  <c:v>39440</c:v>
                </c:pt>
                <c:pt idx="4124">
                  <c:v>39443</c:v>
                </c:pt>
                <c:pt idx="4125">
                  <c:v>39444</c:v>
                </c:pt>
                <c:pt idx="4126">
                  <c:v>39447</c:v>
                </c:pt>
                <c:pt idx="4127">
                  <c:v>39449</c:v>
                </c:pt>
                <c:pt idx="4128">
                  <c:v>39450</c:v>
                </c:pt>
                <c:pt idx="4129">
                  <c:v>39451</c:v>
                </c:pt>
                <c:pt idx="4130">
                  <c:v>39454</c:v>
                </c:pt>
                <c:pt idx="4131">
                  <c:v>39455</c:v>
                </c:pt>
                <c:pt idx="4132">
                  <c:v>39456</c:v>
                </c:pt>
                <c:pt idx="4133">
                  <c:v>39457</c:v>
                </c:pt>
                <c:pt idx="4134">
                  <c:v>39458</c:v>
                </c:pt>
                <c:pt idx="4135">
                  <c:v>39461</c:v>
                </c:pt>
                <c:pt idx="4136">
                  <c:v>39462</c:v>
                </c:pt>
                <c:pt idx="4137">
                  <c:v>39463</c:v>
                </c:pt>
                <c:pt idx="4138">
                  <c:v>39464</c:v>
                </c:pt>
                <c:pt idx="4139">
                  <c:v>39465</c:v>
                </c:pt>
                <c:pt idx="4140">
                  <c:v>39468</c:v>
                </c:pt>
                <c:pt idx="4141">
                  <c:v>39469</c:v>
                </c:pt>
                <c:pt idx="4142">
                  <c:v>39470</c:v>
                </c:pt>
                <c:pt idx="4143">
                  <c:v>39471</c:v>
                </c:pt>
                <c:pt idx="4144">
                  <c:v>39472</c:v>
                </c:pt>
                <c:pt idx="4145">
                  <c:v>39476</c:v>
                </c:pt>
                <c:pt idx="4146">
                  <c:v>39477</c:v>
                </c:pt>
                <c:pt idx="4147">
                  <c:v>39478</c:v>
                </c:pt>
                <c:pt idx="4148">
                  <c:v>39479</c:v>
                </c:pt>
                <c:pt idx="4149">
                  <c:v>39482</c:v>
                </c:pt>
                <c:pt idx="4150">
                  <c:v>39483</c:v>
                </c:pt>
                <c:pt idx="4151">
                  <c:v>39484</c:v>
                </c:pt>
                <c:pt idx="4152">
                  <c:v>39485</c:v>
                </c:pt>
                <c:pt idx="4153">
                  <c:v>39486</c:v>
                </c:pt>
                <c:pt idx="4154">
                  <c:v>39489</c:v>
                </c:pt>
                <c:pt idx="4155">
                  <c:v>39490</c:v>
                </c:pt>
                <c:pt idx="4156">
                  <c:v>39491</c:v>
                </c:pt>
                <c:pt idx="4157">
                  <c:v>39492</c:v>
                </c:pt>
                <c:pt idx="4158">
                  <c:v>39493</c:v>
                </c:pt>
                <c:pt idx="4159">
                  <c:v>39496</c:v>
                </c:pt>
                <c:pt idx="4160">
                  <c:v>39497</c:v>
                </c:pt>
                <c:pt idx="4161">
                  <c:v>39498</c:v>
                </c:pt>
                <c:pt idx="4162">
                  <c:v>39499</c:v>
                </c:pt>
                <c:pt idx="4163">
                  <c:v>39500</c:v>
                </c:pt>
                <c:pt idx="4164">
                  <c:v>39503</c:v>
                </c:pt>
                <c:pt idx="4165">
                  <c:v>39504</c:v>
                </c:pt>
                <c:pt idx="4166">
                  <c:v>39505</c:v>
                </c:pt>
                <c:pt idx="4167">
                  <c:v>39506</c:v>
                </c:pt>
                <c:pt idx="4168">
                  <c:v>39507</c:v>
                </c:pt>
                <c:pt idx="4169">
                  <c:v>39510</c:v>
                </c:pt>
                <c:pt idx="4170">
                  <c:v>39511</c:v>
                </c:pt>
                <c:pt idx="4171">
                  <c:v>39512</c:v>
                </c:pt>
                <c:pt idx="4172">
                  <c:v>39513</c:v>
                </c:pt>
                <c:pt idx="4173">
                  <c:v>39514</c:v>
                </c:pt>
                <c:pt idx="4174">
                  <c:v>39517</c:v>
                </c:pt>
                <c:pt idx="4175">
                  <c:v>39518</c:v>
                </c:pt>
                <c:pt idx="4176">
                  <c:v>39519</c:v>
                </c:pt>
                <c:pt idx="4177">
                  <c:v>39520</c:v>
                </c:pt>
                <c:pt idx="4178">
                  <c:v>39521</c:v>
                </c:pt>
                <c:pt idx="4179">
                  <c:v>39524</c:v>
                </c:pt>
                <c:pt idx="4180">
                  <c:v>39525</c:v>
                </c:pt>
                <c:pt idx="4181">
                  <c:v>39526</c:v>
                </c:pt>
                <c:pt idx="4182">
                  <c:v>39527</c:v>
                </c:pt>
                <c:pt idx="4183">
                  <c:v>39532</c:v>
                </c:pt>
                <c:pt idx="4184">
                  <c:v>39533</c:v>
                </c:pt>
                <c:pt idx="4185">
                  <c:v>39534</c:v>
                </c:pt>
                <c:pt idx="4186">
                  <c:v>39535</c:v>
                </c:pt>
                <c:pt idx="4187">
                  <c:v>39538</c:v>
                </c:pt>
                <c:pt idx="4188">
                  <c:v>39539</c:v>
                </c:pt>
                <c:pt idx="4189">
                  <c:v>39540</c:v>
                </c:pt>
                <c:pt idx="4190">
                  <c:v>39541</c:v>
                </c:pt>
                <c:pt idx="4191">
                  <c:v>39542</c:v>
                </c:pt>
                <c:pt idx="4192">
                  <c:v>39545</c:v>
                </c:pt>
                <c:pt idx="4193">
                  <c:v>39546</c:v>
                </c:pt>
                <c:pt idx="4194">
                  <c:v>39547</c:v>
                </c:pt>
                <c:pt idx="4195">
                  <c:v>39548</c:v>
                </c:pt>
                <c:pt idx="4196">
                  <c:v>39549</c:v>
                </c:pt>
                <c:pt idx="4197">
                  <c:v>39552</c:v>
                </c:pt>
                <c:pt idx="4198">
                  <c:v>39553</c:v>
                </c:pt>
                <c:pt idx="4199">
                  <c:v>39554</c:v>
                </c:pt>
                <c:pt idx="4200">
                  <c:v>39555</c:v>
                </c:pt>
                <c:pt idx="4201">
                  <c:v>39556</c:v>
                </c:pt>
                <c:pt idx="4202">
                  <c:v>39559</c:v>
                </c:pt>
                <c:pt idx="4203">
                  <c:v>39560</c:v>
                </c:pt>
                <c:pt idx="4204">
                  <c:v>39561</c:v>
                </c:pt>
                <c:pt idx="4205">
                  <c:v>39562</c:v>
                </c:pt>
                <c:pt idx="4206">
                  <c:v>39566</c:v>
                </c:pt>
                <c:pt idx="4207">
                  <c:v>39567</c:v>
                </c:pt>
                <c:pt idx="4208">
                  <c:v>39568</c:v>
                </c:pt>
                <c:pt idx="4209">
                  <c:v>39569</c:v>
                </c:pt>
                <c:pt idx="4210">
                  <c:v>39570</c:v>
                </c:pt>
                <c:pt idx="4211">
                  <c:v>39573</c:v>
                </c:pt>
                <c:pt idx="4212">
                  <c:v>39574</c:v>
                </c:pt>
                <c:pt idx="4213">
                  <c:v>39575</c:v>
                </c:pt>
                <c:pt idx="4214">
                  <c:v>39576</c:v>
                </c:pt>
                <c:pt idx="4215">
                  <c:v>39577</c:v>
                </c:pt>
                <c:pt idx="4216">
                  <c:v>39580</c:v>
                </c:pt>
                <c:pt idx="4217">
                  <c:v>39581</c:v>
                </c:pt>
                <c:pt idx="4218">
                  <c:v>39582</c:v>
                </c:pt>
                <c:pt idx="4219">
                  <c:v>39583</c:v>
                </c:pt>
                <c:pt idx="4220">
                  <c:v>39584</c:v>
                </c:pt>
                <c:pt idx="4221">
                  <c:v>39587</c:v>
                </c:pt>
                <c:pt idx="4222">
                  <c:v>39588</c:v>
                </c:pt>
                <c:pt idx="4223">
                  <c:v>39589</c:v>
                </c:pt>
                <c:pt idx="4224">
                  <c:v>39590</c:v>
                </c:pt>
                <c:pt idx="4225">
                  <c:v>39591</c:v>
                </c:pt>
                <c:pt idx="4226">
                  <c:v>39594</c:v>
                </c:pt>
                <c:pt idx="4227">
                  <c:v>39595</c:v>
                </c:pt>
                <c:pt idx="4228">
                  <c:v>39596</c:v>
                </c:pt>
                <c:pt idx="4229">
                  <c:v>39597</c:v>
                </c:pt>
                <c:pt idx="4230">
                  <c:v>39598</c:v>
                </c:pt>
                <c:pt idx="4231">
                  <c:v>39601</c:v>
                </c:pt>
                <c:pt idx="4232">
                  <c:v>39602</c:v>
                </c:pt>
                <c:pt idx="4233">
                  <c:v>39603</c:v>
                </c:pt>
                <c:pt idx="4234">
                  <c:v>39604</c:v>
                </c:pt>
                <c:pt idx="4235">
                  <c:v>39605</c:v>
                </c:pt>
                <c:pt idx="4236">
                  <c:v>39609</c:v>
                </c:pt>
                <c:pt idx="4237">
                  <c:v>39610</c:v>
                </c:pt>
                <c:pt idx="4238">
                  <c:v>39611</c:v>
                </c:pt>
                <c:pt idx="4239">
                  <c:v>39612</c:v>
                </c:pt>
                <c:pt idx="4240">
                  <c:v>39615</c:v>
                </c:pt>
                <c:pt idx="4241">
                  <c:v>39616</c:v>
                </c:pt>
                <c:pt idx="4242">
                  <c:v>39617</c:v>
                </c:pt>
                <c:pt idx="4243">
                  <c:v>39618</c:v>
                </c:pt>
                <c:pt idx="4244">
                  <c:v>39619</c:v>
                </c:pt>
                <c:pt idx="4245">
                  <c:v>39622</c:v>
                </c:pt>
                <c:pt idx="4246">
                  <c:v>39623</c:v>
                </c:pt>
                <c:pt idx="4247">
                  <c:v>39624</c:v>
                </c:pt>
                <c:pt idx="4248">
                  <c:v>39625</c:v>
                </c:pt>
                <c:pt idx="4249">
                  <c:v>39626</c:v>
                </c:pt>
                <c:pt idx="4250">
                  <c:v>39629</c:v>
                </c:pt>
                <c:pt idx="4251">
                  <c:v>39630</c:v>
                </c:pt>
                <c:pt idx="4252">
                  <c:v>39631</c:v>
                </c:pt>
                <c:pt idx="4253">
                  <c:v>39632</c:v>
                </c:pt>
                <c:pt idx="4254">
                  <c:v>39633</c:v>
                </c:pt>
                <c:pt idx="4255">
                  <c:v>39636</c:v>
                </c:pt>
                <c:pt idx="4256">
                  <c:v>39637</c:v>
                </c:pt>
                <c:pt idx="4257">
                  <c:v>39638</c:v>
                </c:pt>
                <c:pt idx="4258">
                  <c:v>39639</c:v>
                </c:pt>
                <c:pt idx="4259">
                  <c:v>39640</c:v>
                </c:pt>
                <c:pt idx="4260">
                  <c:v>39643</c:v>
                </c:pt>
                <c:pt idx="4261">
                  <c:v>39644</c:v>
                </c:pt>
                <c:pt idx="4262">
                  <c:v>39645</c:v>
                </c:pt>
                <c:pt idx="4263">
                  <c:v>39646</c:v>
                </c:pt>
                <c:pt idx="4264">
                  <c:v>39647</c:v>
                </c:pt>
                <c:pt idx="4265">
                  <c:v>39650</c:v>
                </c:pt>
                <c:pt idx="4266">
                  <c:v>39651</c:v>
                </c:pt>
                <c:pt idx="4267">
                  <c:v>39652</c:v>
                </c:pt>
                <c:pt idx="4268">
                  <c:v>39653</c:v>
                </c:pt>
                <c:pt idx="4269">
                  <c:v>39654</c:v>
                </c:pt>
                <c:pt idx="4270">
                  <c:v>39657</c:v>
                </c:pt>
                <c:pt idx="4271">
                  <c:v>39658</c:v>
                </c:pt>
                <c:pt idx="4272">
                  <c:v>39659</c:v>
                </c:pt>
                <c:pt idx="4273">
                  <c:v>39660</c:v>
                </c:pt>
                <c:pt idx="4274">
                  <c:v>39661</c:v>
                </c:pt>
                <c:pt idx="4275">
                  <c:v>39664</c:v>
                </c:pt>
                <c:pt idx="4276">
                  <c:v>39665</c:v>
                </c:pt>
                <c:pt idx="4277">
                  <c:v>39666</c:v>
                </c:pt>
                <c:pt idx="4278">
                  <c:v>39667</c:v>
                </c:pt>
                <c:pt idx="4279">
                  <c:v>39668</c:v>
                </c:pt>
                <c:pt idx="4280">
                  <c:v>39671</c:v>
                </c:pt>
                <c:pt idx="4281">
                  <c:v>39672</c:v>
                </c:pt>
                <c:pt idx="4282">
                  <c:v>39673</c:v>
                </c:pt>
                <c:pt idx="4283">
                  <c:v>39674</c:v>
                </c:pt>
                <c:pt idx="4284">
                  <c:v>39675</c:v>
                </c:pt>
                <c:pt idx="4285">
                  <c:v>39678</c:v>
                </c:pt>
                <c:pt idx="4286">
                  <c:v>39679</c:v>
                </c:pt>
                <c:pt idx="4287">
                  <c:v>39680</c:v>
                </c:pt>
                <c:pt idx="4288">
                  <c:v>39681</c:v>
                </c:pt>
                <c:pt idx="4289">
                  <c:v>39682</c:v>
                </c:pt>
                <c:pt idx="4290">
                  <c:v>39685</c:v>
                </c:pt>
                <c:pt idx="4291">
                  <c:v>39686</c:v>
                </c:pt>
                <c:pt idx="4292">
                  <c:v>39687</c:v>
                </c:pt>
                <c:pt idx="4293">
                  <c:v>39688</c:v>
                </c:pt>
                <c:pt idx="4294">
                  <c:v>39689</c:v>
                </c:pt>
                <c:pt idx="4295">
                  <c:v>39692</c:v>
                </c:pt>
                <c:pt idx="4296">
                  <c:v>39693</c:v>
                </c:pt>
                <c:pt idx="4297">
                  <c:v>39694</c:v>
                </c:pt>
                <c:pt idx="4298">
                  <c:v>39695</c:v>
                </c:pt>
                <c:pt idx="4299">
                  <c:v>39696</c:v>
                </c:pt>
                <c:pt idx="4300">
                  <c:v>39699</c:v>
                </c:pt>
                <c:pt idx="4301">
                  <c:v>39700</c:v>
                </c:pt>
                <c:pt idx="4302">
                  <c:v>39701</c:v>
                </c:pt>
                <c:pt idx="4303">
                  <c:v>39702</c:v>
                </c:pt>
                <c:pt idx="4304">
                  <c:v>39703</c:v>
                </c:pt>
                <c:pt idx="4305">
                  <c:v>39706</c:v>
                </c:pt>
                <c:pt idx="4306">
                  <c:v>39707</c:v>
                </c:pt>
                <c:pt idx="4307">
                  <c:v>39708</c:v>
                </c:pt>
                <c:pt idx="4308">
                  <c:v>39709</c:v>
                </c:pt>
                <c:pt idx="4309">
                  <c:v>39710</c:v>
                </c:pt>
                <c:pt idx="4310">
                  <c:v>39713</c:v>
                </c:pt>
                <c:pt idx="4311">
                  <c:v>39714</c:v>
                </c:pt>
                <c:pt idx="4312">
                  <c:v>39715</c:v>
                </c:pt>
                <c:pt idx="4313">
                  <c:v>39716</c:v>
                </c:pt>
                <c:pt idx="4314">
                  <c:v>39717</c:v>
                </c:pt>
                <c:pt idx="4315">
                  <c:v>39720</c:v>
                </c:pt>
                <c:pt idx="4316">
                  <c:v>39721</c:v>
                </c:pt>
                <c:pt idx="4317">
                  <c:v>39722</c:v>
                </c:pt>
                <c:pt idx="4318">
                  <c:v>39723</c:v>
                </c:pt>
                <c:pt idx="4319">
                  <c:v>39724</c:v>
                </c:pt>
                <c:pt idx="4320">
                  <c:v>39727</c:v>
                </c:pt>
                <c:pt idx="4321">
                  <c:v>39728</c:v>
                </c:pt>
                <c:pt idx="4322">
                  <c:v>39729</c:v>
                </c:pt>
                <c:pt idx="4323">
                  <c:v>39730</c:v>
                </c:pt>
                <c:pt idx="4324">
                  <c:v>39731</c:v>
                </c:pt>
                <c:pt idx="4325">
                  <c:v>39734</c:v>
                </c:pt>
                <c:pt idx="4326">
                  <c:v>39735</c:v>
                </c:pt>
                <c:pt idx="4327">
                  <c:v>39736</c:v>
                </c:pt>
                <c:pt idx="4328">
                  <c:v>39737</c:v>
                </c:pt>
                <c:pt idx="4329">
                  <c:v>39738</c:v>
                </c:pt>
                <c:pt idx="4330">
                  <c:v>39741</c:v>
                </c:pt>
                <c:pt idx="4331">
                  <c:v>39742</c:v>
                </c:pt>
                <c:pt idx="4332">
                  <c:v>39743</c:v>
                </c:pt>
                <c:pt idx="4333">
                  <c:v>39744</c:v>
                </c:pt>
                <c:pt idx="4334">
                  <c:v>39745</c:v>
                </c:pt>
                <c:pt idx="4335">
                  <c:v>39748</c:v>
                </c:pt>
                <c:pt idx="4336">
                  <c:v>39749</c:v>
                </c:pt>
                <c:pt idx="4337">
                  <c:v>39750</c:v>
                </c:pt>
                <c:pt idx="4338">
                  <c:v>39751</c:v>
                </c:pt>
                <c:pt idx="4339">
                  <c:v>39752</c:v>
                </c:pt>
                <c:pt idx="4340">
                  <c:v>39755</c:v>
                </c:pt>
                <c:pt idx="4341">
                  <c:v>39756</c:v>
                </c:pt>
                <c:pt idx="4342">
                  <c:v>39757</c:v>
                </c:pt>
                <c:pt idx="4343">
                  <c:v>39758</c:v>
                </c:pt>
                <c:pt idx="4344">
                  <c:v>39759</c:v>
                </c:pt>
                <c:pt idx="4345">
                  <c:v>39762</c:v>
                </c:pt>
                <c:pt idx="4346">
                  <c:v>39763</c:v>
                </c:pt>
                <c:pt idx="4347">
                  <c:v>39764</c:v>
                </c:pt>
                <c:pt idx="4348">
                  <c:v>39765</c:v>
                </c:pt>
                <c:pt idx="4349">
                  <c:v>39766</c:v>
                </c:pt>
                <c:pt idx="4350">
                  <c:v>39769</c:v>
                </c:pt>
                <c:pt idx="4351">
                  <c:v>39770</c:v>
                </c:pt>
                <c:pt idx="4352">
                  <c:v>39771</c:v>
                </c:pt>
                <c:pt idx="4353">
                  <c:v>39772</c:v>
                </c:pt>
                <c:pt idx="4354">
                  <c:v>39773</c:v>
                </c:pt>
                <c:pt idx="4355">
                  <c:v>39776</c:v>
                </c:pt>
                <c:pt idx="4356">
                  <c:v>39777</c:v>
                </c:pt>
                <c:pt idx="4357">
                  <c:v>39778</c:v>
                </c:pt>
                <c:pt idx="4358">
                  <c:v>39779</c:v>
                </c:pt>
                <c:pt idx="4359">
                  <c:v>39780</c:v>
                </c:pt>
                <c:pt idx="4360">
                  <c:v>39783</c:v>
                </c:pt>
                <c:pt idx="4361">
                  <c:v>39784</c:v>
                </c:pt>
                <c:pt idx="4362">
                  <c:v>39785</c:v>
                </c:pt>
                <c:pt idx="4363">
                  <c:v>39786</c:v>
                </c:pt>
                <c:pt idx="4364">
                  <c:v>39787</c:v>
                </c:pt>
                <c:pt idx="4365">
                  <c:v>39790</c:v>
                </c:pt>
                <c:pt idx="4366">
                  <c:v>39791</c:v>
                </c:pt>
                <c:pt idx="4367">
                  <c:v>39792</c:v>
                </c:pt>
                <c:pt idx="4368">
                  <c:v>39793</c:v>
                </c:pt>
                <c:pt idx="4369">
                  <c:v>39794</c:v>
                </c:pt>
                <c:pt idx="4370">
                  <c:v>39797</c:v>
                </c:pt>
                <c:pt idx="4371">
                  <c:v>39798</c:v>
                </c:pt>
                <c:pt idx="4372">
                  <c:v>39799</c:v>
                </c:pt>
                <c:pt idx="4373">
                  <c:v>39800</c:v>
                </c:pt>
                <c:pt idx="4374">
                  <c:v>39801</c:v>
                </c:pt>
                <c:pt idx="4375">
                  <c:v>39804</c:v>
                </c:pt>
                <c:pt idx="4376">
                  <c:v>39805</c:v>
                </c:pt>
                <c:pt idx="4377">
                  <c:v>39806</c:v>
                </c:pt>
                <c:pt idx="4378">
                  <c:v>39811</c:v>
                </c:pt>
                <c:pt idx="4379">
                  <c:v>39812</c:v>
                </c:pt>
                <c:pt idx="4380">
                  <c:v>39813</c:v>
                </c:pt>
                <c:pt idx="4381">
                  <c:v>39815</c:v>
                </c:pt>
                <c:pt idx="4382">
                  <c:v>39818</c:v>
                </c:pt>
                <c:pt idx="4383">
                  <c:v>39819</c:v>
                </c:pt>
                <c:pt idx="4384">
                  <c:v>39820</c:v>
                </c:pt>
                <c:pt idx="4385">
                  <c:v>39821</c:v>
                </c:pt>
                <c:pt idx="4386">
                  <c:v>39822</c:v>
                </c:pt>
                <c:pt idx="4387">
                  <c:v>39825</c:v>
                </c:pt>
                <c:pt idx="4388">
                  <c:v>39826</c:v>
                </c:pt>
                <c:pt idx="4389">
                  <c:v>39827</c:v>
                </c:pt>
                <c:pt idx="4390">
                  <c:v>39828</c:v>
                </c:pt>
                <c:pt idx="4391">
                  <c:v>39829</c:v>
                </c:pt>
                <c:pt idx="4392">
                  <c:v>39832</c:v>
                </c:pt>
                <c:pt idx="4393">
                  <c:v>39833</c:v>
                </c:pt>
                <c:pt idx="4394">
                  <c:v>39834</c:v>
                </c:pt>
                <c:pt idx="4395">
                  <c:v>39835</c:v>
                </c:pt>
                <c:pt idx="4396">
                  <c:v>39836</c:v>
                </c:pt>
                <c:pt idx="4397">
                  <c:v>39840</c:v>
                </c:pt>
                <c:pt idx="4398">
                  <c:v>39841</c:v>
                </c:pt>
                <c:pt idx="4399">
                  <c:v>39842</c:v>
                </c:pt>
                <c:pt idx="4400">
                  <c:v>39843</c:v>
                </c:pt>
                <c:pt idx="4401">
                  <c:v>39846</c:v>
                </c:pt>
                <c:pt idx="4402">
                  <c:v>39847</c:v>
                </c:pt>
                <c:pt idx="4403">
                  <c:v>39848</c:v>
                </c:pt>
                <c:pt idx="4404">
                  <c:v>39849</c:v>
                </c:pt>
                <c:pt idx="4405">
                  <c:v>39850</c:v>
                </c:pt>
                <c:pt idx="4406">
                  <c:v>39853</c:v>
                </c:pt>
                <c:pt idx="4407">
                  <c:v>39854</c:v>
                </c:pt>
                <c:pt idx="4408">
                  <c:v>39855</c:v>
                </c:pt>
                <c:pt idx="4409">
                  <c:v>39856</c:v>
                </c:pt>
                <c:pt idx="4410">
                  <c:v>39857</c:v>
                </c:pt>
                <c:pt idx="4411">
                  <c:v>39860</c:v>
                </c:pt>
                <c:pt idx="4412">
                  <c:v>39861</c:v>
                </c:pt>
                <c:pt idx="4413">
                  <c:v>39862</c:v>
                </c:pt>
                <c:pt idx="4414">
                  <c:v>39863</c:v>
                </c:pt>
                <c:pt idx="4415">
                  <c:v>39864</c:v>
                </c:pt>
                <c:pt idx="4416">
                  <c:v>39867</c:v>
                </c:pt>
                <c:pt idx="4417">
                  <c:v>39868</c:v>
                </c:pt>
                <c:pt idx="4418">
                  <c:v>39869</c:v>
                </c:pt>
                <c:pt idx="4419">
                  <c:v>39870</c:v>
                </c:pt>
                <c:pt idx="4420">
                  <c:v>39871</c:v>
                </c:pt>
                <c:pt idx="4421">
                  <c:v>39874</c:v>
                </c:pt>
                <c:pt idx="4422">
                  <c:v>39875</c:v>
                </c:pt>
                <c:pt idx="4423">
                  <c:v>39876</c:v>
                </c:pt>
                <c:pt idx="4424">
                  <c:v>39877</c:v>
                </c:pt>
                <c:pt idx="4425">
                  <c:v>39878</c:v>
                </c:pt>
                <c:pt idx="4426">
                  <c:v>39881</c:v>
                </c:pt>
                <c:pt idx="4427">
                  <c:v>39882</c:v>
                </c:pt>
                <c:pt idx="4428">
                  <c:v>39883</c:v>
                </c:pt>
                <c:pt idx="4429">
                  <c:v>39884</c:v>
                </c:pt>
                <c:pt idx="4430">
                  <c:v>39885</c:v>
                </c:pt>
                <c:pt idx="4431">
                  <c:v>39888</c:v>
                </c:pt>
                <c:pt idx="4432">
                  <c:v>39889</c:v>
                </c:pt>
                <c:pt idx="4433">
                  <c:v>39890</c:v>
                </c:pt>
                <c:pt idx="4434">
                  <c:v>39891</c:v>
                </c:pt>
                <c:pt idx="4435">
                  <c:v>39892</c:v>
                </c:pt>
                <c:pt idx="4436">
                  <c:v>39895</c:v>
                </c:pt>
                <c:pt idx="4437">
                  <c:v>39896</c:v>
                </c:pt>
                <c:pt idx="4438">
                  <c:v>39897</c:v>
                </c:pt>
                <c:pt idx="4439">
                  <c:v>39898</c:v>
                </c:pt>
                <c:pt idx="4440">
                  <c:v>39899</c:v>
                </c:pt>
                <c:pt idx="4441">
                  <c:v>39902</c:v>
                </c:pt>
                <c:pt idx="4442">
                  <c:v>39903</c:v>
                </c:pt>
                <c:pt idx="4443">
                  <c:v>39904</c:v>
                </c:pt>
                <c:pt idx="4444">
                  <c:v>39905</c:v>
                </c:pt>
                <c:pt idx="4445">
                  <c:v>39906</c:v>
                </c:pt>
                <c:pt idx="4446">
                  <c:v>39909</c:v>
                </c:pt>
                <c:pt idx="4447">
                  <c:v>39910</c:v>
                </c:pt>
                <c:pt idx="4448">
                  <c:v>39911</c:v>
                </c:pt>
                <c:pt idx="4449">
                  <c:v>39912</c:v>
                </c:pt>
                <c:pt idx="4450">
                  <c:v>39917</c:v>
                </c:pt>
                <c:pt idx="4451">
                  <c:v>39918</c:v>
                </c:pt>
                <c:pt idx="4452">
                  <c:v>39919</c:v>
                </c:pt>
                <c:pt idx="4453">
                  <c:v>39920</c:v>
                </c:pt>
                <c:pt idx="4454">
                  <c:v>39923</c:v>
                </c:pt>
                <c:pt idx="4455">
                  <c:v>39924</c:v>
                </c:pt>
                <c:pt idx="4456">
                  <c:v>39925</c:v>
                </c:pt>
                <c:pt idx="4457">
                  <c:v>39926</c:v>
                </c:pt>
                <c:pt idx="4458">
                  <c:v>39927</c:v>
                </c:pt>
                <c:pt idx="4459">
                  <c:v>39930</c:v>
                </c:pt>
                <c:pt idx="4460">
                  <c:v>39931</c:v>
                </c:pt>
                <c:pt idx="4461">
                  <c:v>39932</c:v>
                </c:pt>
                <c:pt idx="4462">
                  <c:v>39933</c:v>
                </c:pt>
                <c:pt idx="4463">
                  <c:v>39934</c:v>
                </c:pt>
                <c:pt idx="4464">
                  <c:v>39937</c:v>
                </c:pt>
                <c:pt idx="4465">
                  <c:v>39938</c:v>
                </c:pt>
                <c:pt idx="4466">
                  <c:v>39939</c:v>
                </c:pt>
                <c:pt idx="4467">
                  <c:v>39940</c:v>
                </c:pt>
                <c:pt idx="4468">
                  <c:v>39941</c:v>
                </c:pt>
                <c:pt idx="4469">
                  <c:v>39944</c:v>
                </c:pt>
                <c:pt idx="4470">
                  <c:v>39945</c:v>
                </c:pt>
                <c:pt idx="4471">
                  <c:v>39946</c:v>
                </c:pt>
                <c:pt idx="4472">
                  <c:v>39947</c:v>
                </c:pt>
                <c:pt idx="4473">
                  <c:v>39948</c:v>
                </c:pt>
                <c:pt idx="4474">
                  <c:v>39951</c:v>
                </c:pt>
                <c:pt idx="4475">
                  <c:v>39952</c:v>
                </c:pt>
                <c:pt idx="4476">
                  <c:v>39953</c:v>
                </c:pt>
                <c:pt idx="4477">
                  <c:v>39954</c:v>
                </c:pt>
                <c:pt idx="4478">
                  <c:v>39955</c:v>
                </c:pt>
                <c:pt idx="4479">
                  <c:v>39958</c:v>
                </c:pt>
                <c:pt idx="4480">
                  <c:v>39959</c:v>
                </c:pt>
                <c:pt idx="4481">
                  <c:v>39960</c:v>
                </c:pt>
                <c:pt idx="4482">
                  <c:v>39961</c:v>
                </c:pt>
                <c:pt idx="4483">
                  <c:v>39962</c:v>
                </c:pt>
                <c:pt idx="4484">
                  <c:v>39965</c:v>
                </c:pt>
                <c:pt idx="4485">
                  <c:v>39966</c:v>
                </c:pt>
                <c:pt idx="4486">
                  <c:v>39967</c:v>
                </c:pt>
                <c:pt idx="4487">
                  <c:v>39968</c:v>
                </c:pt>
                <c:pt idx="4488">
                  <c:v>39969</c:v>
                </c:pt>
                <c:pt idx="4489">
                  <c:v>39973</c:v>
                </c:pt>
                <c:pt idx="4490">
                  <c:v>39974</c:v>
                </c:pt>
                <c:pt idx="4491">
                  <c:v>39975</c:v>
                </c:pt>
                <c:pt idx="4492">
                  <c:v>39976</c:v>
                </c:pt>
                <c:pt idx="4493">
                  <c:v>39979</c:v>
                </c:pt>
                <c:pt idx="4494">
                  <c:v>39980</c:v>
                </c:pt>
                <c:pt idx="4495">
                  <c:v>39981</c:v>
                </c:pt>
                <c:pt idx="4496">
                  <c:v>39982</c:v>
                </c:pt>
                <c:pt idx="4497">
                  <c:v>39983</c:v>
                </c:pt>
                <c:pt idx="4498">
                  <c:v>39986</c:v>
                </c:pt>
                <c:pt idx="4499">
                  <c:v>39987</c:v>
                </c:pt>
                <c:pt idx="4500">
                  <c:v>39988</c:v>
                </c:pt>
                <c:pt idx="4501">
                  <c:v>39989</c:v>
                </c:pt>
                <c:pt idx="4502">
                  <c:v>39990</c:v>
                </c:pt>
                <c:pt idx="4503">
                  <c:v>39993</c:v>
                </c:pt>
                <c:pt idx="4504">
                  <c:v>39994</c:v>
                </c:pt>
                <c:pt idx="4505">
                  <c:v>39995</c:v>
                </c:pt>
                <c:pt idx="4506">
                  <c:v>39996</c:v>
                </c:pt>
                <c:pt idx="4507">
                  <c:v>39997</c:v>
                </c:pt>
                <c:pt idx="4508">
                  <c:v>40000</c:v>
                </c:pt>
                <c:pt idx="4509">
                  <c:v>40001</c:v>
                </c:pt>
                <c:pt idx="4510">
                  <c:v>40002</c:v>
                </c:pt>
                <c:pt idx="4511">
                  <c:v>40003</c:v>
                </c:pt>
                <c:pt idx="4512">
                  <c:v>40004</c:v>
                </c:pt>
                <c:pt idx="4513">
                  <c:v>40007</c:v>
                </c:pt>
                <c:pt idx="4514">
                  <c:v>40008</c:v>
                </c:pt>
                <c:pt idx="4515">
                  <c:v>40009</c:v>
                </c:pt>
                <c:pt idx="4516">
                  <c:v>40010</c:v>
                </c:pt>
                <c:pt idx="4517">
                  <c:v>40011</c:v>
                </c:pt>
                <c:pt idx="4518">
                  <c:v>40014</c:v>
                </c:pt>
                <c:pt idx="4519">
                  <c:v>40015</c:v>
                </c:pt>
                <c:pt idx="4520">
                  <c:v>40016</c:v>
                </c:pt>
                <c:pt idx="4521">
                  <c:v>40017</c:v>
                </c:pt>
                <c:pt idx="4522">
                  <c:v>40018</c:v>
                </c:pt>
                <c:pt idx="4523">
                  <c:v>40021</c:v>
                </c:pt>
                <c:pt idx="4524">
                  <c:v>40022</c:v>
                </c:pt>
                <c:pt idx="4525">
                  <c:v>40023</c:v>
                </c:pt>
                <c:pt idx="4526">
                  <c:v>40024</c:v>
                </c:pt>
                <c:pt idx="4527">
                  <c:v>40025</c:v>
                </c:pt>
                <c:pt idx="4528">
                  <c:v>40028</c:v>
                </c:pt>
                <c:pt idx="4529">
                  <c:v>40029</c:v>
                </c:pt>
                <c:pt idx="4530">
                  <c:v>40030</c:v>
                </c:pt>
                <c:pt idx="4531">
                  <c:v>40031</c:v>
                </c:pt>
                <c:pt idx="4532">
                  <c:v>40032</c:v>
                </c:pt>
                <c:pt idx="4533">
                  <c:v>40035</c:v>
                </c:pt>
                <c:pt idx="4534">
                  <c:v>40036</c:v>
                </c:pt>
                <c:pt idx="4535">
                  <c:v>40037</c:v>
                </c:pt>
                <c:pt idx="4536">
                  <c:v>40038</c:v>
                </c:pt>
                <c:pt idx="4537">
                  <c:v>40039</c:v>
                </c:pt>
                <c:pt idx="4538">
                  <c:v>40042</c:v>
                </c:pt>
                <c:pt idx="4539">
                  <c:v>40043</c:v>
                </c:pt>
                <c:pt idx="4540">
                  <c:v>40044</c:v>
                </c:pt>
                <c:pt idx="4541">
                  <c:v>40045</c:v>
                </c:pt>
                <c:pt idx="4542">
                  <c:v>40046</c:v>
                </c:pt>
                <c:pt idx="4543">
                  <c:v>40049</c:v>
                </c:pt>
                <c:pt idx="4544">
                  <c:v>40050</c:v>
                </c:pt>
                <c:pt idx="4545">
                  <c:v>40051</c:v>
                </c:pt>
                <c:pt idx="4546">
                  <c:v>40052</c:v>
                </c:pt>
                <c:pt idx="4547">
                  <c:v>40053</c:v>
                </c:pt>
                <c:pt idx="4548">
                  <c:v>40056</c:v>
                </c:pt>
                <c:pt idx="4549">
                  <c:v>40057</c:v>
                </c:pt>
                <c:pt idx="4550">
                  <c:v>40058</c:v>
                </c:pt>
                <c:pt idx="4551">
                  <c:v>40059</c:v>
                </c:pt>
                <c:pt idx="4552">
                  <c:v>40060</c:v>
                </c:pt>
                <c:pt idx="4553">
                  <c:v>40063</c:v>
                </c:pt>
                <c:pt idx="4554">
                  <c:v>40064</c:v>
                </c:pt>
                <c:pt idx="4555">
                  <c:v>40065</c:v>
                </c:pt>
                <c:pt idx="4556">
                  <c:v>40066</c:v>
                </c:pt>
                <c:pt idx="4557">
                  <c:v>40067</c:v>
                </c:pt>
                <c:pt idx="4558">
                  <c:v>40070</c:v>
                </c:pt>
                <c:pt idx="4559">
                  <c:v>40071</c:v>
                </c:pt>
                <c:pt idx="4560">
                  <c:v>40072</c:v>
                </c:pt>
                <c:pt idx="4561">
                  <c:v>40073</c:v>
                </c:pt>
                <c:pt idx="4562">
                  <c:v>40074</c:v>
                </c:pt>
                <c:pt idx="4563">
                  <c:v>40077</c:v>
                </c:pt>
                <c:pt idx="4564">
                  <c:v>40078</c:v>
                </c:pt>
                <c:pt idx="4565">
                  <c:v>40079</c:v>
                </c:pt>
                <c:pt idx="4566">
                  <c:v>40080</c:v>
                </c:pt>
                <c:pt idx="4567">
                  <c:v>40081</c:v>
                </c:pt>
                <c:pt idx="4568">
                  <c:v>40084</c:v>
                </c:pt>
                <c:pt idx="4569">
                  <c:v>40085</c:v>
                </c:pt>
                <c:pt idx="4570">
                  <c:v>40086</c:v>
                </c:pt>
                <c:pt idx="4571">
                  <c:v>40087</c:v>
                </c:pt>
                <c:pt idx="4572">
                  <c:v>40088</c:v>
                </c:pt>
                <c:pt idx="4573">
                  <c:v>40091</c:v>
                </c:pt>
                <c:pt idx="4574">
                  <c:v>40092</c:v>
                </c:pt>
                <c:pt idx="4575">
                  <c:v>40093</c:v>
                </c:pt>
                <c:pt idx="4576">
                  <c:v>40094</c:v>
                </c:pt>
                <c:pt idx="4577">
                  <c:v>40095</c:v>
                </c:pt>
                <c:pt idx="4578">
                  <c:v>40098</c:v>
                </c:pt>
                <c:pt idx="4579">
                  <c:v>40099</c:v>
                </c:pt>
                <c:pt idx="4580">
                  <c:v>40100</c:v>
                </c:pt>
                <c:pt idx="4581">
                  <c:v>40101</c:v>
                </c:pt>
                <c:pt idx="4582">
                  <c:v>40102</c:v>
                </c:pt>
                <c:pt idx="4583">
                  <c:v>40105</c:v>
                </c:pt>
                <c:pt idx="4584">
                  <c:v>40106</c:v>
                </c:pt>
                <c:pt idx="4585">
                  <c:v>40107</c:v>
                </c:pt>
                <c:pt idx="4586">
                  <c:v>40108</c:v>
                </c:pt>
                <c:pt idx="4587">
                  <c:v>40109</c:v>
                </c:pt>
                <c:pt idx="4588">
                  <c:v>40112</c:v>
                </c:pt>
                <c:pt idx="4589">
                  <c:v>40113</c:v>
                </c:pt>
                <c:pt idx="4590">
                  <c:v>40114</c:v>
                </c:pt>
                <c:pt idx="4591">
                  <c:v>40115</c:v>
                </c:pt>
                <c:pt idx="4592">
                  <c:v>40116</c:v>
                </c:pt>
                <c:pt idx="4593">
                  <c:v>40119</c:v>
                </c:pt>
                <c:pt idx="4594">
                  <c:v>40120</c:v>
                </c:pt>
                <c:pt idx="4595">
                  <c:v>40121</c:v>
                </c:pt>
                <c:pt idx="4596">
                  <c:v>40122</c:v>
                </c:pt>
                <c:pt idx="4597">
                  <c:v>40123</c:v>
                </c:pt>
                <c:pt idx="4598">
                  <c:v>40126</c:v>
                </c:pt>
                <c:pt idx="4599">
                  <c:v>40127</c:v>
                </c:pt>
                <c:pt idx="4600">
                  <c:v>40128</c:v>
                </c:pt>
                <c:pt idx="4601">
                  <c:v>40129</c:v>
                </c:pt>
                <c:pt idx="4602">
                  <c:v>40130</c:v>
                </c:pt>
                <c:pt idx="4603">
                  <c:v>40133</c:v>
                </c:pt>
                <c:pt idx="4604">
                  <c:v>40134</c:v>
                </c:pt>
                <c:pt idx="4605">
                  <c:v>40135</c:v>
                </c:pt>
                <c:pt idx="4606">
                  <c:v>40136</c:v>
                </c:pt>
                <c:pt idx="4607">
                  <c:v>40137</c:v>
                </c:pt>
                <c:pt idx="4608">
                  <c:v>40140</c:v>
                </c:pt>
                <c:pt idx="4609">
                  <c:v>40141</c:v>
                </c:pt>
                <c:pt idx="4610">
                  <c:v>40142</c:v>
                </c:pt>
                <c:pt idx="4611">
                  <c:v>40143</c:v>
                </c:pt>
                <c:pt idx="4612">
                  <c:v>40144</c:v>
                </c:pt>
                <c:pt idx="4613">
                  <c:v>40147</c:v>
                </c:pt>
                <c:pt idx="4614">
                  <c:v>40148</c:v>
                </c:pt>
                <c:pt idx="4615">
                  <c:v>40149</c:v>
                </c:pt>
                <c:pt idx="4616">
                  <c:v>40150</c:v>
                </c:pt>
                <c:pt idx="4617">
                  <c:v>40151</c:v>
                </c:pt>
                <c:pt idx="4618">
                  <c:v>40154</c:v>
                </c:pt>
                <c:pt idx="4619">
                  <c:v>40155</c:v>
                </c:pt>
                <c:pt idx="4620">
                  <c:v>40156</c:v>
                </c:pt>
                <c:pt idx="4621">
                  <c:v>40157</c:v>
                </c:pt>
                <c:pt idx="4622">
                  <c:v>40158</c:v>
                </c:pt>
                <c:pt idx="4623">
                  <c:v>40161</c:v>
                </c:pt>
                <c:pt idx="4624">
                  <c:v>40162</c:v>
                </c:pt>
                <c:pt idx="4625">
                  <c:v>40163</c:v>
                </c:pt>
                <c:pt idx="4626">
                  <c:v>40164</c:v>
                </c:pt>
                <c:pt idx="4627">
                  <c:v>40165</c:v>
                </c:pt>
                <c:pt idx="4628">
                  <c:v>40168</c:v>
                </c:pt>
                <c:pt idx="4629">
                  <c:v>40169</c:v>
                </c:pt>
                <c:pt idx="4630">
                  <c:v>40170</c:v>
                </c:pt>
                <c:pt idx="4631">
                  <c:v>40171</c:v>
                </c:pt>
                <c:pt idx="4632">
                  <c:v>40176</c:v>
                </c:pt>
                <c:pt idx="4633">
                  <c:v>40177</c:v>
                </c:pt>
                <c:pt idx="4634">
                  <c:v>40178</c:v>
                </c:pt>
                <c:pt idx="4635">
                  <c:v>40182</c:v>
                </c:pt>
                <c:pt idx="4636">
                  <c:v>40183</c:v>
                </c:pt>
                <c:pt idx="4637">
                  <c:v>40184</c:v>
                </c:pt>
                <c:pt idx="4638">
                  <c:v>40185</c:v>
                </c:pt>
                <c:pt idx="4639">
                  <c:v>40186</c:v>
                </c:pt>
                <c:pt idx="4640">
                  <c:v>40189</c:v>
                </c:pt>
                <c:pt idx="4641">
                  <c:v>40190</c:v>
                </c:pt>
                <c:pt idx="4642">
                  <c:v>40191</c:v>
                </c:pt>
                <c:pt idx="4643">
                  <c:v>40192</c:v>
                </c:pt>
                <c:pt idx="4644">
                  <c:v>40193</c:v>
                </c:pt>
                <c:pt idx="4645">
                  <c:v>40196</c:v>
                </c:pt>
                <c:pt idx="4646">
                  <c:v>40197</c:v>
                </c:pt>
                <c:pt idx="4647">
                  <c:v>40198</c:v>
                </c:pt>
                <c:pt idx="4648">
                  <c:v>40199</c:v>
                </c:pt>
                <c:pt idx="4649">
                  <c:v>40200</c:v>
                </c:pt>
                <c:pt idx="4650">
                  <c:v>40203</c:v>
                </c:pt>
                <c:pt idx="4651">
                  <c:v>40205</c:v>
                </c:pt>
                <c:pt idx="4652">
                  <c:v>40206</c:v>
                </c:pt>
                <c:pt idx="4653">
                  <c:v>40207</c:v>
                </c:pt>
                <c:pt idx="4654">
                  <c:v>40210</c:v>
                </c:pt>
                <c:pt idx="4655">
                  <c:v>40211</c:v>
                </c:pt>
                <c:pt idx="4656">
                  <c:v>40212</c:v>
                </c:pt>
                <c:pt idx="4657">
                  <c:v>40213</c:v>
                </c:pt>
                <c:pt idx="4658">
                  <c:v>40214</c:v>
                </c:pt>
                <c:pt idx="4659">
                  <c:v>40217</c:v>
                </c:pt>
                <c:pt idx="4660">
                  <c:v>40218</c:v>
                </c:pt>
                <c:pt idx="4661">
                  <c:v>40219</c:v>
                </c:pt>
                <c:pt idx="4662">
                  <c:v>40220</c:v>
                </c:pt>
                <c:pt idx="4663">
                  <c:v>40221</c:v>
                </c:pt>
                <c:pt idx="4664">
                  <c:v>40224</c:v>
                </c:pt>
                <c:pt idx="4665">
                  <c:v>40225</c:v>
                </c:pt>
                <c:pt idx="4666">
                  <c:v>40226</c:v>
                </c:pt>
                <c:pt idx="4667">
                  <c:v>40227</c:v>
                </c:pt>
                <c:pt idx="4668">
                  <c:v>40228</c:v>
                </c:pt>
                <c:pt idx="4669">
                  <c:v>40231</c:v>
                </c:pt>
                <c:pt idx="4670">
                  <c:v>40232</c:v>
                </c:pt>
                <c:pt idx="4671">
                  <c:v>40233</c:v>
                </c:pt>
                <c:pt idx="4672">
                  <c:v>40234</c:v>
                </c:pt>
                <c:pt idx="4673">
                  <c:v>40235</c:v>
                </c:pt>
                <c:pt idx="4674">
                  <c:v>40238</c:v>
                </c:pt>
                <c:pt idx="4675">
                  <c:v>40239</c:v>
                </c:pt>
                <c:pt idx="4676">
                  <c:v>40240</c:v>
                </c:pt>
                <c:pt idx="4677">
                  <c:v>40241</c:v>
                </c:pt>
                <c:pt idx="4678">
                  <c:v>40242</c:v>
                </c:pt>
                <c:pt idx="4679">
                  <c:v>40245</c:v>
                </c:pt>
                <c:pt idx="4680">
                  <c:v>40246</c:v>
                </c:pt>
                <c:pt idx="4681">
                  <c:v>40247</c:v>
                </c:pt>
                <c:pt idx="4682">
                  <c:v>40248</c:v>
                </c:pt>
                <c:pt idx="4683">
                  <c:v>40249</c:v>
                </c:pt>
                <c:pt idx="4684">
                  <c:v>40252</c:v>
                </c:pt>
                <c:pt idx="4685">
                  <c:v>40253</c:v>
                </c:pt>
                <c:pt idx="4686">
                  <c:v>40254</c:v>
                </c:pt>
                <c:pt idx="4687">
                  <c:v>40255</c:v>
                </c:pt>
                <c:pt idx="4688">
                  <c:v>40256</c:v>
                </c:pt>
                <c:pt idx="4689">
                  <c:v>40259</c:v>
                </c:pt>
                <c:pt idx="4690">
                  <c:v>40260</c:v>
                </c:pt>
                <c:pt idx="4691">
                  <c:v>40261</c:v>
                </c:pt>
                <c:pt idx="4692">
                  <c:v>40262</c:v>
                </c:pt>
                <c:pt idx="4693">
                  <c:v>40263</c:v>
                </c:pt>
                <c:pt idx="4694">
                  <c:v>40266</c:v>
                </c:pt>
                <c:pt idx="4695">
                  <c:v>40267</c:v>
                </c:pt>
                <c:pt idx="4696">
                  <c:v>40268</c:v>
                </c:pt>
                <c:pt idx="4697">
                  <c:v>40269</c:v>
                </c:pt>
                <c:pt idx="4698">
                  <c:v>40274</c:v>
                </c:pt>
                <c:pt idx="4699">
                  <c:v>40275</c:v>
                </c:pt>
                <c:pt idx="4700">
                  <c:v>40276</c:v>
                </c:pt>
                <c:pt idx="4701">
                  <c:v>40277</c:v>
                </c:pt>
                <c:pt idx="4702">
                  <c:v>40280</c:v>
                </c:pt>
                <c:pt idx="4703">
                  <c:v>40281</c:v>
                </c:pt>
                <c:pt idx="4704">
                  <c:v>40282</c:v>
                </c:pt>
                <c:pt idx="4705">
                  <c:v>40283</c:v>
                </c:pt>
                <c:pt idx="4706">
                  <c:v>40284</c:v>
                </c:pt>
                <c:pt idx="4707">
                  <c:v>40287</c:v>
                </c:pt>
                <c:pt idx="4708">
                  <c:v>40288</c:v>
                </c:pt>
                <c:pt idx="4709">
                  <c:v>40289</c:v>
                </c:pt>
                <c:pt idx="4710">
                  <c:v>40290</c:v>
                </c:pt>
                <c:pt idx="4711">
                  <c:v>40291</c:v>
                </c:pt>
                <c:pt idx="4712">
                  <c:v>40295</c:v>
                </c:pt>
                <c:pt idx="4713">
                  <c:v>40296</c:v>
                </c:pt>
                <c:pt idx="4714">
                  <c:v>40297</c:v>
                </c:pt>
                <c:pt idx="4715">
                  <c:v>40298</c:v>
                </c:pt>
                <c:pt idx="4716">
                  <c:v>40301</c:v>
                </c:pt>
                <c:pt idx="4717">
                  <c:v>40302</c:v>
                </c:pt>
                <c:pt idx="4718">
                  <c:v>40303</c:v>
                </c:pt>
                <c:pt idx="4719">
                  <c:v>40304</c:v>
                </c:pt>
                <c:pt idx="4720">
                  <c:v>40305</c:v>
                </c:pt>
                <c:pt idx="4721">
                  <c:v>40308</c:v>
                </c:pt>
                <c:pt idx="4722">
                  <c:v>40309</c:v>
                </c:pt>
                <c:pt idx="4723">
                  <c:v>40310</c:v>
                </c:pt>
                <c:pt idx="4724">
                  <c:v>40311</c:v>
                </c:pt>
                <c:pt idx="4725">
                  <c:v>40312</c:v>
                </c:pt>
                <c:pt idx="4726">
                  <c:v>40315</c:v>
                </c:pt>
                <c:pt idx="4727">
                  <c:v>40316</c:v>
                </c:pt>
                <c:pt idx="4728">
                  <c:v>40317</c:v>
                </c:pt>
                <c:pt idx="4729">
                  <c:v>40318</c:v>
                </c:pt>
                <c:pt idx="4730">
                  <c:v>40319</c:v>
                </c:pt>
                <c:pt idx="4731">
                  <c:v>40322</c:v>
                </c:pt>
                <c:pt idx="4732">
                  <c:v>40323</c:v>
                </c:pt>
                <c:pt idx="4733">
                  <c:v>40324</c:v>
                </c:pt>
                <c:pt idx="4734">
                  <c:v>40325</c:v>
                </c:pt>
                <c:pt idx="4735">
                  <c:v>40326</c:v>
                </c:pt>
                <c:pt idx="4736">
                  <c:v>40329</c:v>
                </c:pt>
                <c:pt idx="4737">
                  <c:v>40330</c:v>
                </c:pt>
                <c:pt idx="4738">
                  <c:v>40331</c:v>
                </c:pt>
                <c:pt idx="4739">
                  <c:v>40332</c:v>
                </c:pt>
                <c:pt idx="4740">
                  <c:v>40333</c:v>
                </c:pt>
                <c:pt idx="4741">
                  <c:v>40336</c:v>
                </c:pt>
                <c:pt idx="4742">
                  <c:v>40337</c:v>
                </c:pt>
                <c:pt idx="4743">
                  <c:v>40338</c:v>
                </c:pt>
                <c:pt idx="4744">
                  <c:v>40339</c:v>
                </c:pt>
                <c:pt idx="4745">
                  <c:v>40340</c:v>
                </c:pt>
                <c:pt idx="4746">
                  <c:v>40344</c:v>
                </c:pt>
                <c:pt idx="4747">
                  <c:v>40345</c:v>
                </c:pt>
                <c:pt idx="4748">
                  <c:v>40346</c:v>
                </c:pt>
                <c:pt idx="4749">
                  <c:v>40347</c:v>
                </c:pt>
                <c:pt idx="4750">
                  <c:v>40350</c:v>
                </c:pt>
                <c:pt idx="4751">
                  <c:v>40351</c:v>
                </c:pt>
                <c:pt idx="4752">
                  <c:v>40352</c:v>
                </c:pt>
                <c:pt idx="4753">
                  <c:v>40353</c:v>
                </c:pt>
                <c:pt idx="4754">
                  <c:v>40354</c:v>
                </c:pt>
                <c:pt idx="4755">
                  <c:v>40357</c:v>
                </c:pt>
                <c:pt idx="4756">
                  <c:v>40358</c:v>
                </c:pt>
                <c:pt idx="4757">
                  <c:v>40359</c:v>
                </c:pt>
                <c:pt idx="4758">
                  <c:v>40360</c:v>
                </c:pt>
                <c:pt idx="4759">
                  <c:v>40361</c:v>
                </c:pt>
                <c:pt idx="4760">
                  <c:v>40364</c:v>
                </c:pt>
                <c:pt idx="4761">
                  <c:v>40365</c:v>
                </c:pt>
                <c:pt idx="4762">
                  <c:v>40366</c:v>
                </c:pt>
                <c:pt idx="4763">
                  <c:v>40367</c:v>
                </c:pt>
                <c:pt idx="4764">
                  <c:v>40368</c:v>
                </c:pt>
                <c:pt idx="4765">
                  <c:v>40371</c:v>
                </c:pt>
                <c:pt idx="4766">
                  <c:v>40372</c:v>
                </c:pt>
                <c:pt idx="4767">
                  <c:v>40373</c:v>
                </c:pt>
                <c:pt idx="4768">
                  <c:v>40374</c:v>
                </c:pt>
                <c:pt idx="4769">
                  <c:v>40375</c:v>
                </c:pt>
                <c:pt idx="4770">
                  <c:v>40378</c:v>
                </c:pt>
                <c:pt idx="4771">
                  <c:v>40379</c:v>
                </c:pt>
                <c:pt idx="4772">
                  <c:v>40380</c:v>
                </c:pt>
                <c:pt idx="4773">
                  <c:v>40381</c:v>
                </c:pt>
                <c:pt idx="4774">
                  <c:v>40382</c:v>
                </c:pt>
                <c:pt idx="4775">
                  <c:v>40385</c:v>
                </c:pt>
                <c:pt idx="4776">
                  <c:v>40386</c:v>
                </c:pt>
                <c:pt idx="4777">
                  <c:v>40387</c:v>
                </c:pt>
                <c:pt idx="4778">
                  <c:v>40388</c:v>
                </c:pt>
                <c:pt idx="4779">
                  <c:v>40389</c:v>
                </c:pt>
                <c:pt idx="4780">
                  <c:v>40392</c:v>
                </c:pt>
                <c:pt idx="4781">
                  <c:v>40393</c:v>
                </c:pt>
                <c:pt idx="4782">
                  <c:v>40394</c:v>
                </c:pt>
                <c:pt idx="4783">
                  <c:v>40395</c:v>
                </c:pt>
                <c:pt idx="4784">
                  <c:v>40396</c:v>
                </c:pt>
                <c:pt idx="4785">
                  <c:v>40399</c:v>
                </c:pt>
                <c:pt idx="4786">
                  <c:v>40400</c:v>
                </c:pt>
                <c:pt idx="4787">
                  <c:v>40401</c:v>
                </c:pt>
                <c:pt idx="4788">
                  <c:v>40402</c:v>
                </c:pt>
                <c:pt idx="4789">
                  <c:v>40403</c:v>
                </c:pt>
                <c:pt idx="4790">
                  <c:v>40406</c:v>
                </c:pt>
                <c:pt idx="4791">
                  <c:v>40407</c:v>
                </c:pt>
                <c:pt idx="4792">
                  <c:v>40408</c:v>
                </c:pt>
                <c:pt idx="4793">
                  <c:v>40409</c:v>
                </c:pt>
                <c:pt idx="4794">
                  <c:v>40410</c:v>
                </c:pt>
                <c:pt idx="4795">
                  <c:v>40413</c:v>
                </c:pt>
                <c:pt idx="4796">
                  <c:v>40414</c:v>
                </c:pt>
                <c:pt idx="4797">
                  <c:v>40415</c:v>
                </c:pt>
                <c:pt idx="4798">
                  <c:v>40416</c:v>
                </c:pt>
                <c:pt idx="4799">
                  <c:v>40417</c:v>
                </c:pt>
                <c:pt idx="4800">
                  <c:v>40420</c:v>
                </c:pt>
                <c:pt idx="4801">
                  <c:v>40421</c:v>
                </c:pt>
                <c:pt idx="4802">
                  <c:v>40422</c:v>
                </c:pt>
                <c:pt idx="4803">
                  <c:v>40423</c:v>
                </c:pt>
                <c:pt idx="4804">
                  <c:v>40424</c:v>
                </c:pt>
                <c:pt idx="4805">
                  <c:v>40427</c:v>
                </c:pt>
                <c:pt idx="4806">
                  <c:v>40428</c:v>
                </c:pt>
                <c:pt idx="4807">
                  <c:v>40429</c:v>
                </c:pt>
                <c:pt idx="4808">
                  <c:v>40430</c:v>
                </c:pt>
                <c:pt idx="4809">
                  <c:v>40431</c:v>
                </c:pt>
                <c:pt idx="4810">
                  <c:v>40434</c:v>
                </c:pt>
                <c:pt idx="4811">
                  <c:v>40435</c:v>
                </c:pt>
                <c:pt idx="4812">
                  <c:v>40436</c:v>
                </c:pt>
                <c:pt idx="4813">
                  <c:v>40437</c:v>
                </c:pt>
                <c:pt idx="4814">
                  <c:v>40438</c:v>
                </c:pt>
                <c:pt idx="4815">
                  <c:v>40441</c:v>
                </c:pt>
                <c:pt idx="4816">
                  <c:v>40442</c:v>
                </c:pt>
                <c:pt idx="4817">
                  <c:v>40443</c:v>
                </c:pt>
                <c:pt idx="4818">
                  <c:v>40444</c:v>
                </c:pt>
                <c:pt idx="4819">
                  <c:v>40445</c:v>
                </c:pt>
                <c:pt idx="4820">
                  <c:v>40448</c:v>
                </c:pt>
                <c:pt idx="4821">
                  <c:v>40449</c:v>
                </c:pt>
                <c:pt idx="4822">
                  <c:v>40450</c:v>
                </c:pt>
                <c:pt idx="4823">
                  <c:v>40451</c:v>
                </c:pt>
                <c:pt idx="4824">
                  <c:v>40452</c:v>
                </c:pt>
                <c:pt idx="4825">
                  <c:v>40455</c:v>
                </c:pt>
                <c:pt idx="4826">
                  <c:v>40456</c:v>
                </c:pt>
                <c:pt idx="4827">
                  <c:v>40457</c:v>
                </c:pt>
                <c:pt idx="4828">
                  <c:v>40458</c:v>
                </c:pt>
                <c:pt idx="4829">
                  <c:v>40459</c:v>
                </c:pt>
                <c:pt idx="4830">
                  <c:v>40462</c:v>
                </c:pt>
                <c:pt idx="4831">
                  <c:v>40463</c:v>
                </c:pt>
                <c:pt idx="4832">
                  <c:v>40464</c:v>
                </c:pt>
                <c:pt idx="4833">
                  <c:v>40465</c:v>
                </c:pt>
                <c:pt idx="4834">
                  <c:v>40466</c:v>
                </c:pt>
                <c:pt idx="4835">
                  <c:v>40469</c:v>
                </c:pt>
                <c:pt idx="4836">
                  <c:v>40470</c:v>
                </c:pt>
                <c:pt idx="4837">
                  <c:v>40471</c:v>
                </c:pt>
                <c:pt idx="4838">
                  <c:v>40472</c:v>
                </c:pt>
                <c:pt idx="4839">
                  <c:v>40473</c:v>
                </c:pt>
                <c:pt idx="4840">
                  <c:v>40476</c:v>
                </c:pt>
                <c:pt idx="4841">
                  <c:v>40477</c:v>
                </c:pt>
                <c:pt idx="4842">
                  <c:v>40478</c:v>
                </c:pt>
                <c:pt idx="4843">
                  <c:v>40479</c:v>
                </c:pt>
                <c:pt idx="4844">
                  <c:v>40480</c:v>
                </c:pt>
                <c:pt idx="4845">
                  <c:v>40483</c:v>
                </c:pt>
                <c:pt idx="4846">
                  <c:v>40484</c:v>
                </c:pt>
                <c:pt idx="4847">
                  <c:v>40485</c:v>
                </c:pt>
                <c:pt idx="4848">
                  <c:v>40486</c:v>
                </c:pt>
                <c:pt idx="4849">
                  <c:v>40487</c:v>
                </c:pt>
                <c:pt idx="4850">
                  <c:v>40490</c:v>
                </c:pt>
                <c:pt idx="4851">
                  <c:v>40491</c:v>
                </c:pt>
                <c:pt idx="4852">
                  <c:v>40492</c:v>
                </c:pt>
                <c:pt idx="4853">
                  <c:v>40493</c:v>
                </c:pt>
                <c:pt idx="4854">
                  <c:v>40494</c:v>
                </c:pt>
                <c:pt idx="4855">
                  <c:v>40497</c:v>
                </c:pt>
                <c:pt idx="4856">
                  <c:v>40498</c:v>
                </c:pt>
                <c:pt idx="4857">
                  <c:v>40499</c:v>
                </c:pt>
                <c:pt idx="4858">
                  <c:v>40500</c:v>
                </c:pt>
                <c:pt idx="4859">
                  <c:v>40501</c:v>
                </c:pt>
                <c:pt idx="4860">
                  <c:v>40504</c:v>
                </c:pt>
                <c:pt idx="4861">
                  <c:v>40505</c:v>
                </c:pt>
                <c:pt idx="4862">
                  <c:v>40506</c:v>
                </c:pt>
                <c:pt idx="4863">
                  <c:v>40507</c:v>
                </c:pt>
                <c:pt idx="4864">
                  <c:v>40508</c:v>
                </c:pt>
                <c:pt idx="4865">
                  <c:v>40511</c:v>
                </c:pt>
                <c:pt idx="4866">
                  <c:v>40512</c:v>
                </c:pt>
                <c:pt idx="4867">
                  <c:v>40513</c:v>
                </c:pt>
                <c:pt idx="4868">
                  <c:v>40514</c:v>
                </c:pt>
                <c:pt idx="4869">
                  <c:v>40515</c:v>
                </c:pt>
                <c:pt idx="4870">
                  <c:v>40518</c:v>
                </c:pt>
                <c:pt idx="4871">
                  <c:v>40519</c:v>
                </c:pt>
                <c:pt idx="4872">
                  <c:v>40520</c:v>
                </c:pt>
                <c:pt idx="4873">
                  <c:v>40521</c:v>
                </c:pt>
                <c:pt idx="4874">
                  <c:v>40522</c:v>
                </c:pt>
                <c:pt idx="4875">
                  <c:v>40525</c:v>
                </c:pt>
                <c:pt idx="4876">
                  <c:v>40526</c:v>
                </c:pt>
                <c:pt idx="4877">
                  <c:v>40527</c:v>
                </c:pt>
                <c:pt idx="4878">
                  <c:v>40528</c:v>
                </c:pt>
                <c:pt idx="4879">
                  <c:v>40529</c:v>
                </c:pt>
                <c:pt idx="4880">
                  <c:v>40532</c:v>
                </c:pt>
                <c:pt idx="4881">
                  <c:v>40533</c:v>
                </c:pt>
                <c:pt idx="4882">
                  <c:v>40534</c:v>
                </c:pt>
                <c:pt idx="4883">
                  <c:v>40535</c:v>
                </c:pt>
                <c:pt idx="4884">
                  <c:v>40536</c:v>
                </c:pt>
                <c:pt idx="4885">
                  <c:v>40541</c:v>
                </c:pt>
                <c:pt idx="4886">
                  <c:v>40542</c:v>
                </c:pt>
                <c:pt idx="4887">
                  <c:v>40543</c:v>
                </c:pt>
                <c:pt idx="4888">
                  <c:v>40547</c:v>
                </c:pt>
                <c:pt idx="4889">
                  <c:v>40548</c:v>
                </c:pt>
                <c:pt idx="4890">
                  <c:v>40549</c:v>
                </c:pt>
                <c:pt idx="4891">
                  <c:v>40550</c:v>
                </c:pt>
                <c:pt idx="4892">
                  <c:v>40553</c:v>
                </c:pt>
                <c:pt idx="4893">
                  <c:v>40554</c:v>
                </c:pt>
                <c:pt idx="4894">
                  <c:v>40555</c:v>
                </c:pt>
                <c:pt idx="4895">
                  <c:v>40556</c:v>
                </c:pt>
                <c:pt idx="4896">
                  <c:v>40557</c:v>
                </c:pt>
                <c:pt idx="4897">
                  <c:v>40560</c:v>
                </c:pt>
                <c:pt idx="4898">
                  <c:v>40561</c:v>
                </c:pt>
                <c:pt idx="4899">
                  <c:v>40562</c:v>
                </c:pt>
                <c:pt idx="4900">
                  <c:v>40563</c:v>
                </c:pt>
                <c:pt idx="4901">
                  <c:v>40564</c:v>
                </c:pt>
                <c:pt idx="4902">
                  <c:v>40567</c:v>
                </c:pt>
                <c:pt idx="4903">
                  <c:v>40568</c:v>
                </c:pt>
                <c:pt idx="4904">
                  <c:v>40570</c:v>
                </c:pt>
                <c:pt idx="4905">
                  <c:v>40571</c:v>
                </c:pt>
                <c:pt idx="4906">
                  <c:v>40574</c:v>
                </c:pt>
                <c:pt idx="4907">
                  <c:v>40575</c:v>
                </c:pt>
                <c:pt idx="4908">
                  <c:v>40576</c:v>
                </c:pt>
                <c:pt idx="4909">
                  <c:v>40577</c:v>
                </c:pt>
                <c:pt idx="4910">
                  <c:v>40578</c:v>
                </c:pt>
                <c:pt idx="4911">
                  <c:v>40581</c:v>
                </c:pt>
                <c:pt idx="4912">
                  <c:v>40582</c:v>
                </c:pt>
                <c:pt idx="4913">
                  <c:v>40583</c:v>
                </c:pt>
                <c:pt idx="4914">
                  <c:v>40584</c:v>
                </c:pt>
                <c:pt idx="4915">
                  <c:v>40585</c:v>
                </c:pt>
                <c:pt idx="4916">
                  <c:v>40588</c:v>
                </c:pt>
                <c:pt idx="4917">
                  <c:v>40589</c:v>
                </c:pt>
                <c:pt idx="4918">
                  <c:v>40590</c:v>
                </c:pt>
                <c:pt idx="4919">
                  <c:v>40591</c:v>
                </c:pt>
                <c:pt idx="4920">
                  <c:v>40592</c:v>
                </c:pt>
                <c:pt idx="4921">
                  <c:v>40595</c:v>
                </c:pt>
                <c:pt idx="4922">
                  <c:v>40596</c:v>
                </c:pt>
                <c:pt idx="4923">
                  <c:v>40597</c:v>
                </c:pt>
                <c:pt idx="4924">
                  <c:v>40598</c:v>
                </c:pt>
                <c:pt idx="4925">
                  <c:v>40599</c:v>
                </c:pt>
                <c:pt idx="4926">
                  <c:v>40602</c:v>
                </c:pt>
                <c:pt idx="4927">
                  <c:v>40603</c:v>
                </c:pt>
                <c:pt idx="4928">
                  <c:v>40604</c:v>
                </c:pt>
                <c:pt idx="4929">
                  <c:v>40605</c:v>
                </c:pt>
                <c:pt idx="4930">
                  <c:v>40606</c:v>
                </c:pt>
                <c:pt idx="4931">
                  <c:v>40609</c:v>
                </c:pt>
                <c:pt idx="4932">
                  <c:v>40610</c:v>
                </c:pt>
                <c:pt idx="4933">
                  <c:v>40611</c:v>
                </c:pt>
                <c:pt idx="4934">
                  <c:v>40612</c:v>
                </c:pt>
                <c:pt idx="4935">
                  <c:v>40613</c:v>
                </c:pt>
                <c:pt idx="4936">
                  <c:v>40617</c:v>
                </c:pt>
                <c:pt idx="4937">
                  <c:v>40618</c:v>
                </c:pt>
                <c:pt idx="4938">
                  <c:v>40619</c:v>
                </c:pt>
                <c:pt idx="4939">
                  <c:v>40620</c:v>
                </c:pt>
                <c:pt idx="4940">
                  <c:v>40623</c:v>
                </c:pt>
                <c:pt idx="4941">
                  <c:v>40624</c:v>
                </c:pt>
                <c:pt idx="4942">
                  <c:v>40625</c:v>
                </c:pt>
                <c:pt idx="4943">
                  <c:v>40626</c:v>
                </c:pt>
                <c:pt idx="4944">
                  <c:v>40627</c:v>
                </c:pt>
                <c:pt idx="4945">
                  <c:v>40630</c:v>
                </c:pt>
                <c:pt idx="4946">
                  <c:v>40631</c:v>
                </c:pt>
                <c:pt idx="4947">
                  <c:v>40632</c:v>
                </c:pt>
                <c:pt idx="4948">
                  <c:v>40633</c:v>
                </c:pt>
                <c:pt idx="4949">
                  <c:v>40634</c:v>
                </c:pt>
                <c:pt idx="4950">
                  <c:v>40637</c:v>
                </c:pt>
                <c:pt idx="4951">
                  <c:v>40638</c:v>
                </c:pt>
                <c:pt idx="4952">
                  <c:v>40639</c:v>
                </c:pt>
                <c:pt idx="4953">
                  <c:v>40640</c:v>
                </c:pt>
                <c:pt idx="4954">
                  <c:v>40641</c:v>
                </c:pt>
                <c:pt idx="4955">
                  <c:v>40644</c:v>
                </c:pt>
                <c:pt idx="4956">
                  <c:v>40645</c:v>
                </c:pt>
                <c:pt idx="4957">
                  <c:v>40646</c:v>
                </c:pt>
                <c:pt idx="4958">
                  <c:v>40647</c:v>
                </c:pt>
                <c:pt idx="4959">
                  <c:v>40648</c:v>
                </c:pt>
                <c:pt idx="4960">
                  <c:v>40651</c:v>
                </c:pt>
                <c:pt idx="4961">
                  <c:v>40652</c:v>
                </c:pt>
                <c:pt idx="4962">
                  <c:v>40653</c:v>
                </c:pt>
                <c:pt idx="4963">
                  <c:v>40654</c:v>
                </c:pt>
                <c:pt idx="4964">
                  <c:v>40660</c:v>
                </c:pt>
                <c:pt idx="4965">
                  <c:v>40661</c:v>
                </c:pt>
                <c:pt idx="4966">
                  <c:v>40662</c:v>
                </c:pt>
                <c:pt idx="4967">
                  <c:v>40665</c:v>
                </c:pt>
                <c:pt idx="4968">
                  <c:v>40666</c:v>
                </c:pt>
                <c:pt idx="4969">
                  <c:v>40667</c:v>
                </c:pt>
                <c:pt idx="4970">
                  <c:v>40668</c:v>
                </c:pt>
                <c:pt idx="4971">
                  <c:v>40669</c:v>
                </c:pt>
                <c:pt idx="4972">
                  <c:v>40672</c:v>
                </c:pt>
                <c:pt idx="4973">
                  <c:v>40673</c:v>
                </c:pt>
                <c:pt idx="4974">
                  <c:v>40674</c:v>
                </c:pt>
                <c:pt idx="4975">
                  <c:v>40675</c:v>
                </c:pt>
                <c:pt idx="4976">
                  <c:v>40676</c:v>
                </c:pt>
                <c:pt idx="4977">
                  <c:v>40679</c:v>
                </c:pt>
                <c:pt idx="4978">
                  <c:v>40680</c:v>
                </c:pt>
                <c:pt idx="4979">
                  <c:v>40681</c:v>
                </c:pt>
                <c:pt idx="4980">
                  <c:v>40682</c:v>
                </c:pt>
                <c:pt idx="4981">
                  <c:v>40683</c:v>
                </c:pt>
                <c:pt idx="4982">
                  <c:v>40686</c:v>
                </c:pt>
                <c:pt idx="4983">
                  <c:v>40687</c:v>
                </c:pt>
                <c:pt idx="4984">
                  <c:v>40688</c:v>
                </c:pt>
                <c:pt idx="4985">
                  <c:v>40689</c:v>
                </c:pt>
                <c:pt idx="4986">
                  <c:v>40690</c:v>
                </c:pt>
                <c:pt idx="4987">
                  <c:v>40693</c:v>
                </c:pt>
                <c:pt idx="4988">
                  <c:v>40694</c:v>
                </c:pt>
                <c:pt idx="4989">
                  <c:v>40695</c:v>
                </c:pt>
                <c:pt idx="4990">
                  <c:v>40696</c:v>
                </c:pt>
                <c:pt idx="4991">
                  <c:v>40697</c:v>
                </c:pt>
                <c:pt idx="4992">
                  <c:v>40700</c:v>
                </c:pt>
                <c:pt idx="4993">
                  <c:v>40701</c:v>
                </c:pt>
                <c:pt idx="4994">
                  <c:v>40702</c:v>
                </c:pt>
                <c:pt idx="4995">
                  <c:v>40703</c:v>
                </c:pt>
                <c:pt idx="4996">
                  <c:v>40704</c:v>
                </c:pt>
                <c:pt idx="4997">
                  <c:v>40708</c:v>
                </c:pt>
                <c:pt idx="4998">
                  <c:v>40709</c:v>
                </c:pt>
                <c:pt idx="4999">
                  <c:v>40710</c:v>
                </c:pt>
                <c:pt idx="5000">
                  <c:v>40711</c:v>
                </c:pt>
                <c:pt idx="5001">
                  <c:v>40714</c:v>
                </c:pt>
                <c:pt idx="5002">
                  <c:v>40715</c:v>
                </c:pt>
                <c:pt idx="5003">
                  <c:v>40716</c:v>
                </c:pt>
                <c:pt idx="5004">
                  <c:v>40717</c:v>
                </c:pt>
                <c:pt idx="5005">
                  <c:v>40718</c:v>
                </c:pt>
                <c:pt idx="5006">
                  <c:v>40721</c:v>
                </c:pt>
                <c:pt idx="5007">
                  <c:v>40722</c:v>
                </c:pt>
                <c:pt idx="5008">
                  <c:v>40723</c:v>
                </c:pt>
                <c:pt idx="5009">
                  <c:v>40724</c:v>
                </c:pt>
                <c:pt idx="5010">
                  <c:v>40725</c:v>
                </c:pt>
                <c:pt idx="5011">
                  <c:v>40728</c:v>
                </c:pt>
                <c:pt idx="5012">
                  <c:v>40729</c:v>
                </c:pt>
                <c:pt idx="5013">
                  <c:v>40730</c:v>
                </c:pt>
                <c:pt idx="5014">
                  <c:v>40731</c:v>
                </c:pt>
                <c:pt idx="5015">
                  <c:v>40732</c:v>
                </c:pt>
                <c:pt idx="5016">
                  <c:v>40735</c:v>
                </c:pt>
                <c:pt idx="5017">
                  <c:v>40736</c:v>
                </c:pt>
                <c:pt idx="5018">
                  <c:v>40737</c:v>
                </c:pt>
                <c:pt idx="5019">
                  <c:v>40738</c:v>
                </c:pt>
                <c:pt idx="5020">
                  <c:v>40739</c:v>
                </c:pt>
                <c:pt idx="5021">
                  <c:v>40742</c:v>
                </c:pt>
                <c:pt idx="5022">
                  <c:v>40743</c:v>
                </c:pt>
                <c:pt idx="5023">
                  <c:v>40744</c:v>
                </c:pt>
                <c:pt idx="5024">
                  <c:v>40745</c:v>
                </c:pt>
                <c:pt idx="5025">
                  <c:v>40746</c:v>
                </c:pt>
                <c:pt idx="5026">
                  <c:v>40749</c:v>
                </c:pt>
                <c:pt idx="5027">
                  <c:v>40750</c:v>
                </c:pt>
                <c:pt idx="5028">
                  <c:v>40751</c:v>
                </c:pt>
                <c:pt idx="5029">
                  <c:v>40752</c:v>
                </c:pt>
                <c:pt idx="5030">
                  <c:v>40753</c:v>
                </c:pt>
                <c:pt idx="5031">
                  <c:v>40757</c:v>
                </c:pt>
                <c:pt idx="5032">
                  <c:v>40758</c:v>
                </c:pt>
                <c:pt idx="5033">
                  <c:v>40759</c:v>
                </c:pt>
                <c:pt idx="5034">
                  <c:v>40760</c:v>
                </c:pt>
                <c:pt idx="5035">
                  <c:v>40763</c:v>
                </c:pt>
                <c:pt idx="5036">
                  <c:v>40764</c:v>
                </c:pt>
                <c:pt idx="5037">
                  <c:v>40765</c:v>
                </c:pt>
                <c:pt idx="5038">
                  <c:v>40766</c:v>
                </c:pt>
                <c:pt idx="5039">
                  <c:v>40767</c:v>
                </c:pt>
                <c:pt idx="5040">
                  <c:v>40770</c:v>
                </c:pt>
                <c:pt idx="5041">
                  <c:v>40771</c:v>
                </c:pt>
                <c:pt idx="5042">
                  <c:v>40772</c:v>
                </c:pt>
                <c:pt idx="5043">
                  <c:v>40773</c:v>
                </c:pt>
                <c:pt idx="5044">
                  <c:v>40774</c:v>
                </c:pt>
                <c:pt idx="5045">
                  <c:v>40777</c:v>
                </c:pt>
                <c:pt idx="5046">
                  <c:v>40778</c:v>
                </c:pt>
                <c:pt idx="5047">
                  <c:v>40779</c:v>
                </c:pt>
                <c:pt idx="5048">
                  <c:v>40780</c:v>
                </c:pt>
                <c:pt idx="5049">
                  <c:v>40781</c:v>
                </c:pt>
                <c:pt idx="5050">
                  <c:v>40784</c:v>
                </c:pt>
                <c:pt idx="5051">
                  <c:v>40785</c:v>
                </c:pt>
                <c:pt idx="5052">
                  <c:v>40786</c:v>
                </c:pt>
                <c:pt idx="5053">
                  <c:v>40787</c:v>
                </c:pt>
                <c:pt idx="5054">
                  <c:v>40788</c:v>
                </c:pt>
                <c:pt idx="5055">
                  <c:v>40791</c:v>
                </c:pt>
                <c:pt idx="5056">
                  <c:v>40792</c:v>
                </c:pt>
                <c:pt idx="5057">
                  <c:v>40793</c:v>
                </c:pt>
                <c:pt idx="5058">
                  <c:v>40794</c:v>
                </c:pt>
                <c:pt idx="5059">
                  <c:v>40795</c:v>
                </c:pt>
                <c:pt idx="5060">
                  <c:v>40798</c:v>
                </c:pt>
                <c:pt idx="5061">
                  <c:v>40799</c:v>
                </c:pt>
                <c:pt idx="5062">
                  <c:v>40800</c:v>
                </c:pt>
                <c:pt idx="5063">
                  <c:v>40801</c:v>
                </c:pt>
                <c:pt idx="5064">
                  <c:v>40802</c:v>
                </c:pt>
                <c:pt idx="5065">
                  <c:v>40805</c:v>
                </c:pt>
                <c:pt idx="5066">
                  <c:v>40806</c:v>
                </c:pt>
                <c:pt idx="5067">
                  <c:v>40807</c:v>
                </c:pt>
                <c:pt idx="5068">
                  <c:v>40808</c:v>
                </c:pt>
                <c:pt idx="5069">
                  <c:v>40809</c:v>
                </c:pt>
                <c:pt idx="5070">
                  <c:v>40812</c:v>
                </c:pt>
                <c:pt idx="5071">
                  <c:v>40813</c:v>
                </c:pt>
                <c:pt idx="5072">
                  <c:v>40814</c:v>
                </c:pt>
                <c:pt idx="5073">
                  <c:v>40815</c:v>
                </c:pt>
                <c:pt idx="5074">
                  <c:v>40816</c:v>
                </c:pt>
                <c:pt idx="5075">
                  <c:v>40820</c:v>
                </c:pt>
                <c:pt idx="5076">
                  <c:v>40821</c:v>
                </c:pt>
                <c:pt idx="5077">
                  <c:v>40822</c:v>
                </c:pt>
                <c:pt idx="5078">
                  <c:v>40823</c:v>
                </c:pt>
                <c:pt idx="5079">
                  <c:v>40826</c:v>
                </c:pt>
                <c:pt idx="5080">
                  <c:v>40827</c:v>
                </c:pt>
                <c:pt idx="5081">
                  <c:v>40828</c:v>
                </c:pt>
                <c:pt idx="5082">
                  <c:v>40829</c:v>
                </c:pt>
                <c:pt idx="5083">
                  <c:v>40830</c:v>
                </c:pt>
                <c:pt idx="5084">
                  <c:v>40833</c:v>
                </c:pt>
                <c:pt idx="5085">
                  <c:v>40834</c:v>
                </c:pt>
                <c:pt idx="5086">
                  <c:v>40835</c:v>
                </c:pt>
                <c:pt idx="5087">
                  <c:v>40836</c:v>
                </c:pt>
                <c:pt idx="5088">
                  <c:v>40837</c:v>
                </c:pt>
                <c:pt idx="5089">
                  <c:v>40840</c:v>
                </c:pt>
                <c:pt idx="5090">
                  <c:v>40841</c:v>
                </c:pt>
                <c:pt idx="5091">
                  <c:v>40842</c:v>
                </c:pt>
                <c:pt idx="5092">
                  <c:v>40843</c:v>
                </c:pt>
                <c:pt idx="5093">
                  <c:v>40844</c:v>
                </c:pt>
                <c:pt idx="5094">
                  <c:v>40847</c:v>
                </c:pt>
                <c:pt idx="5095">
                  <c:v>40849</c:v>
                </c:pt>
                <c:pt idx="5096">
                  <c:v>40850</c:v>
                </c:pt>
                <c:pt idx="5097">
                  <c:v>40851</c:v>
                </c:pt>
                <c:pt idx="5098">
                  <c:v>40854</c:v>
                </c:pt>
                <c:pt idx="5099">
                  <c:v>40855</c:v>
                </c:pt>
                <c:pt idx="5100">
                  <c:v>40856</c:v>
                </c:pt>
                <c:pt idx="5101">
                  <c:v>40857</c:v>
                </c:pt>
                <c:pt idx="5102">
                  <c:v>40858</c:v>
                </c:pt>
                <c:pt idx="5103">
                  <c:v>40861</c:v>
                </c:pt>
                <c:pt idx="5104">
                  <c:v>40862</c:v>
                </c:pt>
                <c:pt idx="5105">
                  <c:v>40863</c:v>
                </c:pt>
                <c:pt idx="5106">
                  <c:v>40864</c:v>
                </c:pt>
                <c:pt idx="5107">
                  <c:v>40865</c:v>
                </c:pt>
                <c:pt idx="5108">
                  <c:v>40868</c:v>
                </c:pt>
                <c:pt idx="5109">
                  <c:v>40869</c:v>
                </c:pt>
                <c:pt idx="5110">
                  <c:v>40870</c:v>
                </c:pt>
                <c:pt idx="5111">
                  <c:v>40871</c:v>
                </c:pt>
                <c:pt idx="5112">
                  <c:v>40872</c:v>
                </c:pt>
                <c:pt idx="5113">
                  <c:v>40875</c:v>
                </c:pt>
                <c:pt idx="5114">
                  <c:v>40876</c:v>
                </c:pt>
                <c:pt idx="5115">
                  <c:v>40877</c:v>
                </c:pt>
                <c:pt idx="5116">
                  <c:v>40878</c:v>
                </c:pt>
                <c:pt idx="5117">
                  <c:v>40879</c:v>
                </c:pt>
                <c:pt idx="5118">
                  <c:v>40882</c:v>
                </c:pt>
                <c:pt idx="5119">
                  <c:v>40883</c:v>
                </c:pt>
                <c:pt idx="5120">
                  <c:v>40884</c:v>
                </c:pt>
                <c:pt idx="5121">
                  <c:v>40885</c:v>
                </c:pt>
                <c:pt idx="5122">
                  <c:v>40886</c:v>
                </c:pt>
                <c:pt idx="5123">
                  <c:v>40889</c:v>
                </c:pt>
                <c:pt idx="5124">
                  <c:v>40890</c:v>
                </c:pt>
                <c:pt idx="5125">
                  <c:v>40891</c:v>
                </c:pt>
                <c:pt idx="5126">
                  <c:v>40892</c:v>
                </c:pt>
                <c:pt idx="5127">
                  <c:v>40893</c:v>
                </c:pt>
                <c:pt idx="5128">
                  <c:v>40896</c:v>
                </c:pt>
                <c:pt idx="5129">
                  <c:v>40897</c:v>
                </c:pt>
                <c:pt idx="5130">
                  <c:v>40898</c:v>
                </c:pt>
                <c:pt idx="5131">
                  <c:v>40899</c:v>
                </c:pt>
                <c:pt idx="5132">
                  <c:v>40900</c:v>
                </c:pt>
                <c:pt idx="5133">
                  <c:v>40905</c:v>
                </c:pt>
                <c:pt idx="5134">
                  <c:v>40906</c:v>
                </c:pt>
                <c:pt idx="5135">
                  <c:v>40907</c:v>
                </c:pt>
                <c:pt idx="5136">
                  <c:v>40911</c:v>
                </c:pt>
                <c:pt idx="5137">
                  <c:v>40912</c:v>
                </c:pt>
                <c:pt idx="5138">
                  <c:v>40913</c:v>
                </c:pt>
                <c:pt idx="5139">
                  <c:v>40914</c:v>
                </c:pt>
                <c:pt idx="5140">
                  <c:v>40917</c:v>
                </c:pt>
                <c:pt idx="5141">
                  <c:v>40918</c:v>
                </c:pt>
                <c:pt idx="5142">
                  <c:v>40919</c:v>
                </c:pt>
                <c:pt idx="5143">
                  <c:v>40920</c:v>
                </c:pt>
                <c:pt idx="5144">
                  <c:v>40921</c:v>
                </c:pt>
                <c:pt idx="5145">
                  <c:v>40924</c:v>
                </c:pt>
                <c:pt idx="5146">
                  <c:v>40925</c:v>
                </c:pt>
                <c:pt idx="5147">
                  <c:v>40926</c:v>
                </c:pt>
                <c:pt idx="5148">
                  <c:v>40927</c:v>
                </c:pt>
                <c:pt idx="5149">
                  <c:v>40928</c:v>
                </c:pt>
                <c:pt idx="5150">
                  <c:v>40931</c:v>
                </c:pt>
                <c:pt idx="5151">
                  <c:v>40932</c:v>
                </c:pt>
                <c:pt idx="5152">
                  <c:v>40933</c:v>
                </c:pt>
                <c:pt idx="5153">
                  <c:v>40935</c:v>
                </c:pt>
                <c:pt idx="5154">
                  <c:v>40938</c:v>
                </c:pt>
                <c:pt idx="5155">
                  <c:v>40939</c:v>
                </c:pt>
                <c:pt idx="5156">
                  <c:v>40940</c:v>
                </c:pt>
                <c:pt idx="5157">
                  <c:v>40941</c:v>
                </c:pt>
                <c:pt idx="5158">
                  <c:v>40942</c:v>
                </c:pt>
                <c:pt idx="5159">
                  <c:v>40945</c:v>
                </c:pt>
                <c:pt idx="5160">
                  <c:v>40946</c:v>
                </c:pt>
                <c:pt idx="5161">
                  <c:v>40947</c:v>
                </c:pt>
                <c:pt idx="5162">
                  <c:v>40948</c:v>
                </c:pt>
                <c:pt idx="5163">
                  <c:v>40949</c:v>
                </c:pt>
                <c:pt idx="5164">
                  <c:v>40952</c:v>
                </c:pt>
                <c:pt idx="5165">
                  <c:v>40953</c:v>
                </c:pt>
                <c:pt idx="5166">
                  <c:v>40954</c:v>
                </c:pt>
                <c:pt idx="5167">
                  <c:v>40955</c:v>
                </c:pt>
                <c:pt idx="5168">
                  <c:v>40956</c:v>
                </c:pt>
                <c:pt idx="5169">
                  <c:v>40959</c:v>
                </c:pt>
                <c:pt idx="5170">
                  <c:v>40960</c:v>
                </c:pt>
                <c:pt idx="5171">
                  <c:v>40961</c:v>
                </c:pt>
                <c:pt idx="5172">
                  <c:v>40962</c:v>
                </c:pt>
                <c:pt idx="5173">
                  <c:v>40963</c:v>
                </c:pt>
                <c:pt idx="5174">
                  <c:v>40966</c:v>
                </c:pt>
                <c:pt idx="5175">
                  <c:v>40967</c:v>
                </c:pt>
                <c:pt idx="5176">
                  <c:v>40968</c:v>
                </c:pt>
                <c:pt idx="5177">
                  <c:v>40969</c:v>
                </c:pt>
                <c:pt idx="5178">
                  <c:v>40970</c:v>
                </c:pt>
                <c:pt idx="5179">
                  <c:v>40973</c:v>
                </c:pt>
                <c:pt idx="5180">
                  <c:v>40974</c:v>
                </c:pt>
                <c:pt idx="5181">
                  <c:v>40975</c:v>
                </c:pt>
                <c:pt idx="5182">
                  <c:v>40976</c:v>
                </c:pt>
                <c:pt idx="5183">
                  <c:v>40977</c:v>
                </c:pt>
                <c:pt idx="5184">
                  <c:v>40980</c:v>
                </c:pt>
                <c:pt idx="5185">
                  <c:v>40981</c:v>
                </c:pt>
                <c:pt idx="5186">
                  <c:v>40982</c:v>
                </c:pt>
                <c:pt idx="5187">
                  <c:v>40983</c:v>
                </c:pt>
                <c:pt idx="5188">
                  <c:v>40984</c:v>
                </c:pt>
                <c:pt idx="5189">
                  <c:v>40987</c:v>
                </c:pt>
                <c:pt idx="5190">
                  <c:v>40988</c:v>
                </c:pt>
                <c:pt idx="5191">
                  <c:v>40989</c:v>
                </c:pt>
                <c:pt idx="5192">
                  <c:v>40990</c:v>
                </c:pt>
                <c:pt idx="5193">
                  <c:v>40991</c:v>
                </c:pt>
                <c:pt idx="5194">
                  <c:v>40994</c:v>
                </c:pt>
                <c:pt idx="5195">
                  <c:v>40995</c:v>
                </c:pt>
                <c:pt idx="5196">
                  <c:v>40996</c:v>
                </c:pt>
                <c:pt idx="5197">
                  <c:v>40997</c:v>
                </c:pt>
                <c:pt idx="5198">
                  <c:v>40998</c:v>
                </c:pt>
                <c:pt idx="5199">
                  <c:v>41001</c:v>
                </c:pt>
                <c:pt idx="5200">
                  <c:v>41002</c:v>
                </c:pt>
                <c:pt idx="5201">
                  <c:v>41003</c:v>
                </c:pt>
                <c:pt idx="5202">
                  <c:v>41004</c:v>
                </c:pt>
                <c:pt idx="5203">
                  <c:v>41009</c:v>
                </c:pt>
                <c:pt idx="5204">
                  <c:v>41010</c:v>
                </c:pt>
                <c:pt idx="5205">
                  <c:v>41011</c:v>
                </c:pt>
                <c:pt idx="5206">
                  <c:v>41012</c:v>
                </c:pt>
                <c:pt idx="5207">
                  <c:v>41015</c:v>
                </c:pt>
                <c:pt idx="5208">
                  <c:v>41016</c:v>
                </c:pt>
                <c:pt idx="5209">
                  <c:v>41017</c:v>
                </c:pt>
                <c:pt idx="5210">
                  <c:v>41018</c:v>
                </c:pt>
                <c:pt idx="5211">
                  <c:v>41019</c:v>
                </c:pt>
                <c:pt idx="5212">
                  <c:v>41022</c:v>
                </c:pt>
                <c:pt idx="5213">
                  <c:v>41023</c:v>
                </c:pt>
                <c:pt idx="5214">
                  <c:v>41025</c:v>
                </c:pt>
                <c:pt idx="5215">
                  <c:v>41026</c:v>
                </c:pt>
                <c:pt idx="5216">
                  <c:v>41029</c:v>
                </c:pt>
                <c:pt idx="5217">
                  <c:v>41030</c:v>
                </c:pt>
                <c:pt idx="5218">
                  <c:v>41031</c:v>
                </c:pt>
                <c:pt idx="5219">
                  <c:v>41032</c:v>
                </c:pt>
                <c:pt idx="5220">
                  <c:v>41033</c:v>
                </c:pt>
                <c:pt idx="5221">
                  <c:v>41036</c:v>
                </c:pt>
                <c:pt idx="5222">
                  <c:v>41037</c:v>
                </c:pt>
                <c:pt idx="5223">
                  <c:v>41038</c:v>
                </c:pt>
                <c:pt idx="5224">
                  <c:v>41039</c:v>
                </c:pt>
                <c:pt idx="5225">
                  <c:v>41040</c:v>
                </c:pt>
                <c:pt idx="5226">
                  <c:v>41043</c:v>
                </c:pt>
                <c:pt idx="5227">
                  <c:v>41044</c:v>
                </c:pt>
                <c:pt idx="5228">
                  <c:v>41045</c:v>
                </c:pt>
                <c:pt idx="5229">
                  <c:v>41046</c:v>
                </c:pt>
                <c:pt idx="5230">
                  <c:v>41047</c:v>
                </c:pt>
                <c:pt idx="5231">
                  <c:v>41050</c:v>
                </c:pt>
                <c:pt idx="5232">
                  <c:v>41051</c:v>
                </c:pt>
                <c:pt idx="5233">
                  <c:v>41052</c:v>
                </c:pt>
                <c:pt idx="5234">
                  <c:v>41053</c:v>
                </c:pt>
                <c:pt idx="5235">
                  <c:v>41054</c:v>
                </c:pt>
                <c:pt idx="5236">
                  <c:v>41057</c:v>
                </c:pt>
                <c:pt idx="5237">
                  <c:v>41058</c:v>
                </c:pt>
                <c:pt idx="5238">
                  <c:v>41059</c:v>
                </c:pt>
                <c:pt idx="5239">
                  <c:v>41060</c:v>
                </c:pt>
                <c:pt idx="5240">
                  <c:v>41061</c:v>
                </c:pt>
                <c:pt idx="5241">
                  <c:v>41064</c:v>
                </c:pt>
                <c:pt idx="5242">
                  <c:v>41065</c:v>
                </c:pt>
                <c:pt idx="5243">
                  <c:v>41066</c:v>
                </c:pt>
                <c:pt idx="5244">
                  <c:v>41067</c:v>
                </c:pt>
                <c:pt idx="5245">
                  <c:v>41068</c:v>
                </c:pt>
                <c:pt idx="5246">
                  <c:v>41072</c:v>
                </c:pt>
                <c:pt idx="5247">
                  <c:v>41073</c:v>
                </c:pt>
                <c:pt idx="5248">
                  <c:v>41074</c:v>
                </c:pt>
                <c:pt idx="5249">
                  <c:v>41075</c:v>
                </c:pt>
                <c:pt idx="5250">
                  <c:v>41078</c:v>
                </c:pt>
                <c:pt idx="5251">
                  <c:v>41079</c:v>
                </c:pt>
                <c:pt idx="5252">
                  <c:v>41080</c:v>
                </c:pt>
                <c:pt idx="5253">
                  <c:v>41081</c:v>
                </c:pt>
                <c:pt idx="5254">
                  <c:v>41082</c:v>
                </c:pt>
                <c:pt idx="5255">
                  <c:v>41085</c:v>
                </c:pt>
                <c:pt idx="5256">
                  <c:v>41086</c:v>
                </c:pt>
                <c:pt idx="5257">
                  <c:v>41087</c:v>
                </c:pt>
                <c:pt idx="5258">
                  <c:v>41088</c:v>
                </c:pt>
                <c:pt idx="5259">
                  <c:v>41089</c:v>
                </c:pt>
                <c:pt idx="5260">
                  <c:v>41092</c:v>
                </c:pt>
                <c:pt idx="5261">
                  <c:v>41093</c:v>
                </c:pt>
                <c:pt idx="5262">
                  <c:v>41094</c:v>
                </c:pt>
                <c:pt idx="5263">
                  <c:v>41095</c:v>
                </c:pt>
                <c:pt idx="5264">
                  <c:v>41096</c:v>
                </c:pt>
                <c:pt idx="5265">
                  <c:v>41099</c:v>
                </c:pt>
                <c:pt idx="5266">
                  <c:v>41100</c:v>
                </c:pt>
                <c:pt idx="5267">
                  <c:v>41101</c:v>
                </c:pt>
                <c:pt idx="5268">
                  <c:v>41102</c:v>
                </c:pt>
                <c:pt idx="5269">
                  <c:v>41103</c:v>
                </c:pt>
                <c:pt idx="5270">
                  <c:v>41106</c:v>
                </c:pt>
                <c:pt idx="5271">
                  <c:v>41107</c:v>
                </c:pt>
                <c:pt idx="5272">
                  <c:v>41108</c:v>
                </c:pt>
                <c:pt idx="5273">
                  <c:v>41109</c:v>
                </c:pt>
                <c:pt idx="5274">
                  <c:v>41110</c:v>
                </c:pt>
                <c:pt idx="5275">
                  <c:v>41113</c:v>
                </c:pt>
                <c:pt idx="5276">
                  <c:v>41114</c:v>
                </c:pt>
                <c:pt idx="5277">
                  <c:v>41115</c:v>
                </c:pt>
                <c:pt idx="5278">
                  <c:v>41116</c:v>
                </c:pt>
                <c:pt idx="5279">
                  <c:v>41117</c:v>
                </c:pt>
                <c:pt idx="5280">
                  <c:v>41120</c:v>
                </c:pt>
                <c:pt idx="5281">
                  <c:v>41121</c:v>
                </c:pt>
                <c:pt idx="5282">
                  <c:v>41122</c:v>
                </c:pt>
                <c:pt idx="5283">
                  <c:v>41123</c:v>
                </c:pt>
                <c:pt idx="5284">
                  <c:v>41124</c:v>
                </c:pt>
                <c:pt idx="5285">
                  <c:v>41127</c:v>
                </c:pt>
                <c:pt idx="5286">
                  <c:v>41128</c:v>
                </c:pt>
                <c:pt idx="5287">
                  <c:v>41129</c:v>
                </c:pt>
                <c:pt idx="5288">
                  <c:v>41130</c:v>
                </c:pt>
                <c:pt idx="5289">
                  <c:v>41131</c:v>
                </c:pt>
                <c:pt idx="5290">
                  <c:v>41134</c:v>
                </c:pt>
                <c:pt idx="5291">
                  <c:v>41135</c:v>
                </c:pt>
                <c:pt idx="5292">
                  <c:v>41136</c:v>
                </c:pt>
                <c:pt idx="5293">
                  <c:v>41137</c:v>
                </c:pt>
                <c:pt idx="5294">
                  <c:v>41138</c:v>
                </c:pt>
                <c:pt idx="5295">
                  <c:v>41141</c:v>
                </c:pt>
                <c:pt idx="5296">
                  <c:v>41142</c:v>
                </c:pt>
                <c:pt idx="5297">
                  <c:v>41143</c:v>
                </c:pt>
                <c:pt idx="5298">
                  <c:v>41144</c:v>
                </c:pt>
                <c:pt idx="5299">
                  <c:v>41145</c:v>
                </c:pt>
                <c:pt idx="5300">
                  <c:v>41148</c:v>
                </c:pt>
                <c:pt idx="5301">
                  <c:v>41149</c:v>
                </c:pt>
                <c:pt idx="5302">
                  <c:v>41150</c:v>
                </c:pt>
                <c:pt idx="5303">
                  <c:v>41151</c:v>
                </c:pt>
                <c:pt idx="5304">
                  <c:v>41152</c:v>
                </c:pt>
                <c:pt idx="5305">
                  <c:v>41155</c:v>
                </c:pt>
                <c:pt idx="5306">
                  <c:v>41156</c:v>
                </c:pt>
                <c:pt idx="5307">
                  <c:v>41157</c:v>
                </c:pt>
                <c:pt idx="5308">
                  <c:v>41158</c:v>
                </c:pt>
                <c:pt idx="5309">
                  <c:v>41159</c:v>
                </c:pt>
                <c:pt idx="5310">
                  <c:v>41162</c:v>
                </c:pt>
                <c:pt idx="5311">
                  <c:v>41163</c:v>
                </c:pt>
                <c:pt idx="5312">
                  <c:v>41164</c:v>
                </c:pt>
                <c:pt idx="5313">
                  <c:v>41165</c:v>
                </c:pt>
                <c:pt idx="5314">
                  <c:v>41166</c:v>
                </c:pt>
                <c:pt idx="5315">
                  <c:v>41169</c:v>
                </c:pt>
                <c:pt idx="5316">
                  <c:v>41170</c:v>
                </c:pt>
                <c:pt idx="5317">
                  <c:v>41171</c:v>
                </c:pt>
                <c:pt idx="5318">
                  <c:v>41172</c:v>
                </c:pt>
                <c:pt idx="5319">
                  <c:v>41173</c:v>
                </c:pt>
                <c:pt idx="5320">
                  <c:v>41176</c:v>
                </c:pt>
                <c:pt idx="5321">
                  <c:v>41177</c:v>
                </c:pt>
                <c:pt idx="5322">
                  <c:v>41178</c:v>
                </c:pt>
                <c:pt idx="5323">
                  <c:v>41179</c:v>
                </c:pt>
                <c:pt idx="5324">
                  <c:v>41180</c:v>
                </c:pt>
                <c:pt idx="5325">
                  <c:v>41183</c:v>
                </c:pt>
                <c:pt idx="5326">
                  <c:v>41184</c:v>
                </c:pt>
                <c:pt idx="5327">
                  <c:v>41185</c:v>
                </c:pt>
                <c:pt idx="5328">
                  <c:v>41186</c:v>
                </c:pt>
                <c:pt idx="5329">
                  <c:v>41187</c:v>
                </c:pt>
                <c:pt idx="5330">
                  <c:v>41190</c:v>
                </c:pt>
                <c:pt idx="5331">
                  <c:v>41191</c:v>
                </c:pt>
                <c:pt idx="5332">
                  <c:v>41192</c:v>
                </c:pt>
                <c:pt idx="5333">
                  <c:v>41193</c:v>
                </c:pt>
                <c:pt idx="5334">
                  <c:v>41194</c:v>
                </c:pt>
                <c:pt idx="5335">
                  <c:v>41197</c:v>
                </c:pt>
                <c:pt idx="5336">
                  <c:v>41198</c:v>
                </c:pt>
                <c:pt idx="5337">
                  <c:v>41199</c:v>
                </c:pt>
                <c:pt idx="5338">
                  <c:v>41200</c:v>
                </c:pt>
                <c:pt idx="5339">
                  <c:v>41201</c:v>
                </c:pt>
                <c:pt idx="5340">
                  <c:v>41204</c:v>
                </c:pt>
                <c:pt idx="5341">
                  <c:v>41205</c:v>
                </c:pt>
                <c:pt idx="5342">
                  <c:v>41206</c:v>
                </c:pt>
                <c:pt idx="5343">
                  <c:v>41207</c:v>
                </c:pt>
                <c:pt idx="5344">
                  <c:v>41208</c:v>
                </c:pt>
                <c:pt idx="5345">
                  <c:v>41211</c:v>
                </c:pt>
                <c:pt idx="5346">
                  <c:v>41212</c:v>
                </c:pt>
                <c:pt idx="5347">
                  <c:v>41213</c:v>
                </c:pt>
                <c:pt idx="5348">
                  <c:v>41214</c:v>
                </c:pt>
                <c:pt idx="5349">
                  <c:v>41215</c:v>
                </c:pt>
                <c:pt idx="5350">
                  <c:v>41218</c:v>
                </c:pt>
                <c:pt idx="5351">
                  <c:v>41219</c:v>
                </c:pt>
                <c:pt idx="5352">
                  <c:v>41220</c:v>
                </c:pt>
                <c:pt idx="5353">
                  <c:v>41221</c:v>
                </c:pt>
                <c:pt idx="5354">
                  <c:v>41222</c:v>
                </c:pt>
                <c:pt idx="5355">
                  <c:v>41225</c:v>
                </c:pt>
                <c:pt idx="5356">
                  <c:v>41226</c:v>
                </c:pt>
                <c:pt idx="5357">
                  <c:v>41227</c:v>
                </c:pt>
                <c:pt idx="5358">
                  <c:v>41228</c:v>
                </c:pt>
                <c:pt idx="5359">
                  <c:v>41229</c:v>
                </c:pt>
                <c:pt idx="5360">
                  <c:v>41232</c:v>
                </c:pt>
                <c:pt idx="5361">
                  <c:v>41233</c:v>
                </c:pt>
                <c:pt idx="5362">
                  <c:v>41234</c:v>
                </c:pt>
                <c:pt idx="5363">
                  <c:v>41235</c:v>
                </c:pt>
                <c:pt idx="5364">
                  <c:v>41236</c:v>
                </c:pt>
                <c:pt idx="5365">
                  <c:v>41239</c:v>
                </c:pt>
                <c:pt idx="5366">
                  <c:v>41240</c:v>
                </c:pt>
                <c:pt idx="5367">
                  <c:v>41241</c:v>
                </c:pt>
                <c:pt idx="5368">
                  <c:v>41242</c:v>
                </c:pt>
                <c:pt idx="5369">
                  <c:v>41243</c:v>
                </c:pt>
                <c:pt idx="5370">
                  <c:v>41246</c:v>
                </c:pt>
                <c:pt idx="5371">
                  <c:v>41247</c:v>
                </c:pt>
                <c:pt idx="5372">
                  <c:v>41248</c:v>
                </c:pt>
                <c:pt idx="5373">
                  <c:v>41249</c:v>
                </c:pt>
                <c:pt idx="5374">
                  <c:v>41250</c:v>
                </c:pt>
                <c:pt idx="5375">
                  <c:v>41253</c:v>
                </c:pt>
                <c:pt idx="5376">
                  <c:v>41254</c:v>
                </c:pt>
                <c:pt idx="5377">
                  <c:v>41255</c:v>
                </c:pt>
                <c:pt idx="5378">
                  <c:v>41256</c:v>
                </c:pt>
                <c:pt idx="5379">
                  <c:v>41257</c:v>
                </c:pt>
                <c:pt idx="5380">
                  <c:v>41260</c:v>
                </c:pt>
                <c:pt idx="5381">
                  <c:v>41261</c:v>
                </c:pt>
                <c:pt idx="5382">
                  <c:v>41262</c:v>
                </c:pt>
                <c:pt idx="5383">
                  <c:v>41263</c:v>
                </c:pt>
                <c:pt idx="5384">
                  <c:v>41264</c:v>
                </c:pt>
                <c:pt idx="5385">
                  <c:v>41267</c:v>
                </c:pt>
                <c:pt idx="5386">
                  <c:v>41270</c:v>
                </c:pt>
                <c:pt idx="5387">
                  <c:v>41271</c:v>
                </c:pt>
                <c:pt idx="5388">
                  <c:v>41274</c:v>
                </c:pt>
                <c:pt idx="5389">
                  <c:v>41276</c:v>
                </c:pt>
                <c:pt idx="5390">
                  <c:v>41277</c:v>
                </c:pt>
                <c:pt idx="5391">
                  <c:v>41278</c:v>
                </c:pt>
                <c:pt idx="5392">
                  <c:v>41281</c:v>
                </c:pt>
                <c:pt idx="5393">
                  <c:v>41282</c:v>
                </c:pt>
                <c:pt idx="5394">
                  <c:v>41283</c:v>
                </c:pt>
                <c:pt idx="5395">
                  <c:v>41284</c:v>
                </c:pt>
                <c:pt idx="5396">
                  <c:v>41285</c:v>
                </c:pt>
                <c:pt idx="5397">
                  <c:v>41288</c:v>
                </c:pt>
                <c:pt idx="5398">
                  <c:v>41289</c:v>
                </c:pt>
                <c:pt idx="5399">
                  <c:v>41290</c:v>
                </c:pt>
                <c:pt idx="5400">
                  <c:v>41291</c:v>
                </c:pt>
                <c:pt idx="5401">
                  <c:v>41292</c:v>
                </c:pt>
                <c:pt idx="5402">
                  <c:v>41295</c:v>
                </c:pt>
                <c:pt idx="5403">
                  <c:v>41296</c:v>
                </c:pt>
                <c:pt idx="5404">
                  <c:v>41297</c:v>
                </c:pt>
                <c:pt idx="5405">
                  <c:v>41298</c:v>
                </c:pt>
                <c:pt idx="5406">
                  <c:v>41299</c:v>
                </c:pt>
                <c:pt idx="5407">
                  <c:v>41303</c:v>
                </c:pt>
                <c:pt idx="5408">
                  <c:v>41304</c:v>
                </c:pt>
                <c:pt idx="5409">
                  <c:v>41305</c:v>
                </c:pt>
                <c:pt idx="5410">
                  <c:v>41306</c:v>
                </c:pt>
                <c:pt idx="5411">
                  <c:v>41309</c:v>
                </c:pt>
                <c:pt idx="5412">
                  <c:v>41310</c:v>
                </c:pt>
                <c:pt idx="5413">
                  <c:v>41311</c:v>
                </c:pt>
                <c:pt idx="5414">
                  <c:v>41312</c:v>
                </c:pt>
                <c:pt idx="5415">
                  <c:v>41313</c:v>
                </c:pt>
                <c:pt idx="5416">
                  <c:v>41316</c:v>
                </c:pt>
                <c:pt idx="5417">
                  <c:v>41317</c:v>
                </c:pt>
                <c:pt idx="5418">
                  <c:v>41318</c:v>
                </c:pt>
                <c:pt idx="5419">
                  <c:v>41319</c:v>
                </c:pt>
                <c:pt idx="5420">
                  <c:v>41320</c:v>
                </c:pt>
                <c:pt idx="5421">
                  <c:v>41323</c:v>
                </c:pt>
                <c:pt idx="5422">
                  <c:v>41324</c:v>
                </c:pt>
                <c:pt idx="5423">
                  <c:v>41325</c:v>
                </c:pt>
                <c:pt idx="5424">
                  <c:v>41326</c:v>
                </c:pt>
                <c:pt idx="5425">
                  <c:v>41327</c:v>
                </c:pt>
                <c:pt idx="5426">
                  <c:v>41330</c:v>
                </c:pt>
                <c:pt idx="5427">
                  <c:v>41331</c:v>
                </c:pt>
                <c:pt idx="5428">
                  <c:v>41332</c:v>
                </c:pt>
                <c:pt idx="5429">
                  <c:v>41333</c:v>
                </c:pt>
                <c:pt idx="5430">
                  <c:v>41334</c:v>
                </c:pt>
                <c:pt idx="5431">
                  <c:v>41337</c:v>
                </c:pt>
                <c:pt idx="5432">
                  <c:v>41338</c:v>
                </c:pt>
                <c:pt idx="5433">
                  <c:v>41339</c:v>
                </c:pt>
                <c:pt idx="5434">
                  <c:v>41340</c:v>
                </c:pt>
                <c:pt idx="5435">
                  <c:v>41341</c:v>
                </c:pt>
                <c:pt idx="5436">
                  <c:v>41344</c:v>
                </c:pt>
                <c:pt idx="5437">
                  <c:v>41345</c:v>
                </c:pt>
                <c:pt idx="5438">
                  <c:v>41346</c:v>
                </c:pt>
                <c:pt idx="5439">
                  <c:v>41347</c:v>
                </c:pt>
                <c:pt idx="5440">
                  <c:v>41348</c:v>
                </c:pt>
                <c:pt idx="5441">
                  <c:v>41351</c:v>
                </c:pt>
                <c:pt idx="5442">
                  <c:v>41352</c:v>
                </c:pt>
                <c:pt idx="5443">
                  <c:v>41353</c:v>
                </c:pt>
                <c:pt idx="5444">
                  <c:v>41354</c:v>
                </c:pt>
                <c:pt idx="5445">
                  <c:v>41355</c:v>
                </c:pt>
                <c:pt idx="5446">
                  <c:v>41358</c:v>
                </c:pt>
                <c:pt idx="5447">
                  <c:v>41359</c:v>
                </c:pt>
                <c:pt idx="5448">
                  <c:v>41360</c:v>
                </c:pt>
                <c:pt idx="5449">
                  <c:v>41361</c:v>
                </c:pt>
                <c:pt idx="5450">
                  <c:v>41366</c:v>
                </c:pt>
                <c:pt idx="5451">
                  <c:v>41367</c:v>
                </c:pt>
                <c:pt idx="5452">
                  <c:v>41368</c:v>
                </c:pt>
                <c:pt idx="5453">
                  <c:v>41369</c:v>
                </c:pt>
                <c:pt idx="5454">
                  <c:v>41372</c:v>
                </c:pt>
                <c:pt idx="5455">
                  <c:v>41373</c:v>
                </c:pt>
                <c:pt idx="5456">
                  <c:v>41374</c:v>
                </c:pt>
                <c:pt idx="5457">
                  <c:v>41375</c:v>
                </c:pt>
                <c:pt idx="5458">
                  <c:v>41376</c:v>
                </c:pt>
                <c:pt idx="5459">
                  <c:v>41379</c:v>
                </c:pt>
                <c:pt idx="5460">
                  <c:v>41380</c:v>
                </c:pt>
                <c:pt idx="5461">
                  <c:v>41381</c:v>
                </c:pt>
                <c:pt idx="5462">
                  <c:v>41382</c:v>
                </c:pt>
                <c:pt idx="5463">
                  <c:v>41383</c:v>
                </c:pt>
                <c:pt idx="5464">
                  <c:v>41386</c:v>
                </c:pt>
                <c:pt idx="5465">
                  <c:v>41387</c:v>
                </c:pt>
                <c:pt idx="5466">
                  <c:v>41388</c:v>
                </c:pt>
                <c:pt idx="5467">
                  <c:v>41390</c:v>
                </c:pt>
                <c:pt idx="5468">
                  <c:v>41393</c:v>
                </c:pt>
                <c:pt idx="5469">
                  <c:v>41394</c:v>
                </c:pt>
                <c:pt idx="5470">
                  <c:v>41395</c:v>
                </c:pt>
                <c:pt idx="5471">
                  <c:v>41396</c:v>
                </c:pt>
                <c:pt idx="5472">
                  <c:v>41397</c:v>
                </c:pt>
                <c:pt idx="5473">
                  <c:v>41400</c:v>
                </c:pt>
                <c:pt idx="5474">
                  <c:v>41401</c:v>
                </c:pt>
                <c:pt idx="5475">
                  <c:v>41402</c:v>
                </c:pt>
                <c:pt idx="5476">
                  <c:v>41403</c:v>
                </c:pt>
                <c:pt idx="5477">
                  <c:v>41404</c:v>
                </c:pt>
                <c:pt idx="5478">
                  <c:v>41407</c:v>
                </c:pt>
                <c:pt idx="5479">
                  <c:v>41408</c:v>
                </c:pt>
                <c:pt idx="5480">
                  <c:v>41409</c:v>
                </c:pt>
                <c:pt idx="5481">
                  <c:v>41410</c:v>
                </c:pt>
                <c:pt idx="5482">
                  <c:v>41411</c:v>
                </c:pt>
                <c:pt idx="5483">
                  <c:v>41414</c:v>
                </c:pt>
                <c:pt idx="5484">
                  <c:v>41415</c:v>
                </c:pt>
                <c:pt idx="5485">
                  <c:v>41416</c:v>
                </c:pt>
                <c:pt idx="5486">
                  <c:v>41417</c:v>
                </c:pt>
                <c:pt idx="5487">
                  <c:v>41418</c:v>
                </c:pt>
                <c:pt idx="5488">
                  <c:v>41421</c:v>
                </c:pt>
                <c:pt idx="5489">
                  <c:v>41422</c:v>
                </c:pt>
                <c:pt idx="5490">
                  <c:v>41423</c:v>
                </c:pt>
                <c:pt idx="5491">
                  <c:v>41424</c:v>
                </c:pt>
                <c:pt idx="5492">
                  <c:v>41425</c:v>
                </c:pt>
                <c:pt idx="5493">
                  <c:v>41428</c:v>
                </c:pt>
                <c:pt idx="5494">
                  <c:v>41429</c:v>
                </c:pt>
                <c:pt idx="5495">
                  <c:v>41430</c:v>
                </c:pt>
                <c:pt idx="5496">
                  <c:v>41431</c:v>
                </c:pt>
                <c:pt idx="5497">
                  <c:v>41432</c:v>
                </c:pt>
                <c:pt idx="5498">
                  <c:v>41436</c:v>
                </c:pt>
                <c:pt idx="5499">
                  <c:v>41437</c:v>
                </c:pt>
                <c:pt idx="5500">
                  <c:v>41438</c:v>
                </c:pt>
                <c:pt idx="5501">
                  <c:v>41439</c:v>
                </c:pt>
                <c:pt idx="5502">
                  <c:v>41442</c:v>
                </c:pt>
                <c:pt idx="5503">
                  <c:v>41443</c:v>
                </c:pt>
                <c:pt idx="5504">
                  <c:v>41444</c:v>
                </c:pt>
                <c:pt idx="5505">
                  <c:v>41445</c:v>
                </c:pt>
                <c:pt idx="5506">
                  <c:v>41446</c:v>
                </c:pt>
                <c:pt idx="5507">
                  <c:v>41449</c:v>
                </c:pt>
                <c:pt idx="5508">
                  <c:v>41450</c:v>
                </c:pt>
                <c:pt idx="5509">
                  <c:v>41451</c:v>
                </c:pt>
                <c:pt idx="5510">
                  <c:v>41452</c:v>
                </c:pt>
                <c:pt idx="5511">
                  <c:v>41453</c:v>
                </c:pt>
                <c:pt idx="5512">
                  <c:v>41456</c:v>
                </c:pt>
                <c:pt idx="5513">
                  <c:v>41457</c:v>
                </c:pt>
                <c:pt idx="5514">
                  <c:v>41458</c:v>
                </c:pt>
                <c:pt idx="5515">
                  <c:v>41459</c:v>
                </c:pt>
                <c:pt idx="5516">
                  <c:v>41460</c:v>
                </c:pt>
                <c:pt idx="5517">
                  <c:v>41463</c:v>
                </c:pt>
                <c:pt idx="5518">
                  <c:v>41464</c:v>
                </c:pt>
                <c:pt idx="5519">
                  <c:v>41465</c:v>
                </c:pt>
                <c:pt idx="5520">
                  <c:v>41466</c:v>
                </c:pt>
                <c:pt idx="5521">
                  <c:v>41467</c:v>
                </c:pt>
                <c:pt idx="5522">
                  <c:v>41470</c:v>
                </c:pt>
                <c:pt idx="5523">
                  <c:v>41471</c:v>
                </c:pt>
                <c:pt idx="5524">
                  <c:v>41472</c:v>
                </c:pt>
                <c:pt idx="5525">
                  <c:v>41473</c:v>
                </c:pt>
                <c:pt idx="5526">
                  <c:v>41474</c:v>
                </c:pt>
                <c:pt idx="5527">
                  <c:v>41477</c:v>
                </c:pt>
                <c:pt idx="5528">
                  <c:v>41478</c:v>
                </c:pt>
                <c:pt idx="5529">
                  <c:v>41479</c:v>
                </c:pt>
                <c:pt idx="5530">
                  <c:v>41480</c:v>
                </c:pt>
                <c:pt idx="5531">
                  <c:v>41481</c:v>
                </c:pt>
                <c:pt idx="5532">
                  <c:v>41484</c:v>
                </c:pt>
                <c:pt idx="5533">
                  <c:v>41485</c:v>
                </c:pt>
                <c:pt idx="5534">
                  <c:v>41486</c:v>
                </c:pt>
                <c:pt idx="5535">
                  <c:v>41487</c:v>
                </c:pt>
                <c:pt idx="5536">
                  <c:v>41488</c:v>
                </c:pt>
                <c:pt idx="5537">
                  <c:v>41491</c:v>
                </c:pt>
                <c:pt idx="5538">
                  <c:v>41492</c:v>
                </c:pt>
                <c:pt idx="5539">
                  <c:v>41493</c:v>
                </c:pt>
                <c:pt idx="5540">
                  <c:v>41494</c:v>
                </c:pt>
                <c:pt idx="5541">
                  <c:v>41495</c:v>
                </c:pt>
                <c:pt idx="5542">
                  <c:v>41498</c:v>
                </c:pt>
                <c:pt idx="5543">
                  <c:v>41499</c:v>
                </c:pt>
                <c:pt idx="5544">
                  <c:v>41500</c:v>
                </c:pt>
                <c:pt idx="5545">
                  <c:v>41501</c:v>
                </c:pt>
                <c:pt idx="5546">
                  <c:v>41502</c:v>
                </c:pt>
                <c:pt idx="5547">
                  <c:v>41505</c:v>
                </c:pt>
                <c:pt idx="5548">
                  <c:v>41506</c:v>
                </c:pt>
                <c:pt idx="5549">
                  <c:v>41507</c:v>
                </c:pt>
                <c:pt idx="5550">
                  <c:v>41508</c:v>
                </c:pt>
                <c:pt idx="5551">
                  <c:v>41509</c:v>
                </c:pt>
                <c:pt idx="5552">
                  <c:v>41512</c:v>
                </c:pt>
                <c:pt idx="5553">
                  <c:v>41513</c:v>
                </c:pt>
                <c:pt idx="5554">
                  <c:v>41514</c:v>
                </c:pt>
                <c:pt idx="5555">
                  <c:v>41515</c:v>
                </c:pt>
                <c:pt idx="5556">
                  <c:v>41516</c:v>
                </c:pt>
                <c:pt idx="5557">
                  <c:v>41519</c:v>
                </c:pt>
                <c:pt idx="5558">
                  <c:v>41520</c:v>
                </c:pt>
                <c:pt idx="5559">
                  <c:v>41521</c:v>
                </c:pt>
                <c:pt idx="5560">
                  <c:v>41522</c:v>
                </c:pt>
                <c:pt idx="5561">
                  <c:v>41523</c:v>
                </c:pt>
                <c:pt idx="5562">
                  <c:v>41526</c:v>
                </c:pt>
                <c:pt idx="5563">
                  <c:v>41527</c:v>
                </c:pt>
                <c:pt idx="5564">
                  <c:v>41528</c:v>
                </c:pt>
                <c:pt idx="5565">
                  <c:v>41529</c:v>
                </c:pt>
                <c:pt idx="5566">
                  <c:v>41530</c:v>
                </c:pt>
                <c:pt idx="5567">
                  <c:v>41533</c:v>
                </c:pt>
                <c:pt idx="5568">
                  <c:v>41534</c:v>
                </c:pt>
                <c:pt idx="5569">
                  <c:v>41535</c:v>
                </c:pt>
                <c:pt idx="5570">
                  <c:v>41536</c:v>
                </c:pt>
                <c:pt idx="5571">
                  <c:v>41537</c:v>
                </c:pt>
                <c:pt idx="5572">
                  <c:v>41540</c:v>
                </c:pt>
                <c:pt idx="5573">
                  <c:v>41541</c:v>
                </c:pt>
                <c:pt idx="5574">
                  <c:v>41542</c:v>
                </c:pt>
                <c:pt idx="5575">
                  <c:v>41543</c:v>
                </c:pt>
                <c:pt idx="5576">
                  <c:v>41544</c:v>
                </c:pt>
                <c:pt idx="5577">
                  <c:v>41547</c:v>
                </c:pt>
                <c:pt idx="5578">
                  <c:v>41548</c:v>
                </c:pt>
                <c:pt idx="5579">
                  <c:v>41549</c:v>
                </c:pt>
                <c:pt idx="5580">
                  <c:v>41550</c:v>
                </c:pt>
                <c:pt idx="5581">
                  <c:v>41551</c:v>
                </c:pt>
                <c:pt idx="5582">
                  <c:v>41554</c:v>
                </c:pt>
                <c:pt idx="5583">
                  <c:v>41555</c:v>
                </c:pt>
                <c:pt idx="5584">
                  <c:v>41556</c:v>
                </c:pt>
                <c:pt idx="5585">
                  <c:v>41557</c:v>
                </c:pt>
                <c:pt idx="5586">
                  <c:v>41558</c:v>
                </c:pt>
                <c:pt idx="5587">
                  <c:v>41561</c:v>
                </c:pt>
                <c:pt idx="5588">
                  <c:v>41562</c:v>
                </c:pt>
                <c:pt idx="5589">
                  <c:v>41563</c:v>
                </c:pt>
                <c:pt idx="5590">
                  <c:v>41564</c:v>
                </c:pt>
                <c:pt idx="5591">
                  <c:v>41565</c:v>
                </c:pt>
                <c:pt idx="5592">
                  <c:v>41568</c:v>
                </c:pt>
                <c:pt idx="5593">
                  <c:v>41569</c:v>
                </c:pt>
                <c:pt idx="5594">
                  <c:v>41570</c:v>
                </c:pt>
                <c:pt idx="5595">
                  <c:v>41571</c:v>
                </c:pt>
                <c:pt idx="5596">
                  <c:v>41572</c:v>
                </c:pt>
                <c:pt idx="5597">
                  <c:v>41575</c:v>
                </c:pt>
                <c:pt idx="5598">
                  <c:v>41576</c:v>
                </c:pt>
                <c:pt idx="5599">
                  <c:v>41577</c:v>
                </c:pt>
                <c:pt idx="5600">
                  <c:v>41578</c:v>
                </c:pt>
                <c:pt idx="5601">
                  <c:v>41579</c:v>
                </c:pt>
                <c:pt idx="5602">
                  <c:v>41582</c:v>
                </c:pt>
                <c:pt idx="5603">
                  <c:v>41583</c:v>
                </c:pt>
                <c:pt idx="5604">
                  <c:v>41584</c:v>
                </c:pt>
                <c:pt idx="5605">
                  <c:v>41585</c:v>
                </c:pt>
                <c:pt idx="5606">
                  <c:v>41586</c:v>
                </c:pt>
                <c:pt idx="5607">
                  <c:v>41589</c:v>
                </c:pt>
                <c:pt idx="5608">
                  <c:v>41590</c:v>
                </c:pt>
                <c:pt idx="5609">
                  <c:v>41591</c:v>
                </c:pt>
                <c:pt idx="5610">
                  <c:v>41592</c:v>
                </c:pt>
                <c:pt idx="5611">
                  <c:v>41593</c:v>
                </c:pt>
                <c:pt idx="5612">
                  <c:v>41596</c:v>
                </c:pt>
                <c:pt idx="5613">
                  <c:v>41597</c:v>
                </c:pt>
                <c:pt idx="5614">
                  <c:v>41598</c:v>
                </c:pt>
                <c:pt idx="5615">
                  <c:v>41599</c:v>
                </c:pt>
                <c:pt idx="5616">
                  <c:v>41600</c:v>
                </c:pt>
                <c:pt idx="5617">
                  <c:v>41603</c:v>
                </c:pt>
                <c:pt idx="5618">
                  <c:v>41604</c:v>
                </c:pt>
                <c:pt idx="5619">
                  <c:v>41605</c:v>
                </c:pt>
                <c:pt idx="5620">
                  <c:v>41606</c:v>
                </c:pt>
                <c:pt idx="5621">
                  <c:v>41607</c:v>
                </c:pt>
                <c:pt idx="5622">
                  <c:v>41610</c:v>
                </c:pt>
                <c:pt idx="5623">
                  <c:v>41611</c:v>
                </c:pt>
                <c:pt idx="5624">
                  <c:v>41612</c:v>
                </c:pt>
                <c:pt idx="5625">
                  <c:v>41613</c:v>
                </c:pt>
                <c:pt idx="5626">
                  <c:v>41614</c:v>
                </c:pt>
                <c:pt idx="5627">
                  <c:v>41617</c:v>
                </c:pt>
                <c:pt idx="5628">
                  <c:v>41618</c:v>
                </c:pt>
                <c:pt idx="5629">
                  <c:v>41619</c:v>
                </c:pt>
                <c:pt idx="5630">
                  <c:v>41620</c:v>
                </c:pt>
                <c:pt idx="5631">
                  <c:v>41621</c:v>
                </c:pt>
                <c:pt idx="5632">
                  <c:v>41624</c:v>
                </c:pt>
                <c:pt idx="5633">
                  <c:v>41625</c:v>
                </c:pt>
                <c:pt idx="5634">
                  <c:v>41626</c:v>
                </c:pt>
                <c:pt idx="5635">
                  <c:v>41627</c:v>
                </c:pt>
                <c:pt idx="5636">
                  <c:v>41628</c:v>
                </c:pt>
                <c:pt idx="5637">
                  <c:v>41631</c:v>
                </c:pt>
                <c:pt idx="5638">
                  <c:v>41632</c:v>
                </c:pt>
                <c:pt idx="5639">
                  <c:v>41635</c:v>
                </c:pt>
                <c:pt idx="5640">
                  <c:v>41638</c:v>
                </c:pt>
                <c:pt idx="5641">
                  <c:v>41639</c:v>
                </c:pt>
                <c:pt idx="5642">
                  <c:v>41641</c:v>
                </c:pt>
                <c:pt idx="5643">
                  <c:v>41642</c:v>
                </c:pt>
                <c:pt idx="5644">
                  <c:v>41645</c:v>
                </c:pt>
                <c:pt idx="5645">
                  <c:v>41646</c:v>
                </c:pt>
                <c:pt idx="5646">
                  <c:v>41647</c:v>
                </c:pt>
                <c:pt idx="5647">
                  <c:v>41648</c:v>
                </c:pt>
                <c:pt idx="5648">
                  <c:v>41649</c:v>
                </c:pt>
                <c:pt idx="5649">
                  <c:v>41652</c:v>
                </c:pt>
                <c:pt idx="5650">
                  <c:v>41653</c:v>
                </c:pt>
                <c:pt idx="5651">
                  <c:v>41654</c:v>
                </c:pt>
                <c:pt idx="5652">
                  <c:v>41655</c:v>
                </c:pt>
                <c:pt idx="5653">
                  <c:v>41656</c:v>
                </c:pt>
                <c:pt idx="5654">
                  <c:v>41659</c:v>
                </c:pt>
                <c:pt idx="5655">
                  <c:v>41660</c:v>
                </c:pt>
                <c:pt idx="5656">
                  <c:v>41661</c:v>
                </c:pt>
                <c:pt idx="5657">
                  <c:v>41662</c:v>
                </c:pt>
                <c:pt idx="5658">
                  <c:v>41663</c:v>
                </c:pt>
                <c:pt idx="5659">
                  <c:v>41667</c:v>
                </c:pt>
                <c:pt idx="5660">
                  <c:v>41668</c:v>
                </c:pt>
                <c:pt idx="5661">
                  <c:v>41669</c:v>
                </c:pt>
                <c:pt idx="5662">
                  <c:v>41670</c:v>
                </c:pt>
                <c:pt idx="5663">
                  <c:v>41673</c:v>
                </c:pt>
                <c:pt idx="5664">
                  <c:v>41674</c:v>
                </c:pt>
                <c:pt idx="5665">
                  <c:v>41675</c:v>
                </c:pt>
                <c:pt idx="5666">
                  <c:v>41676</c:v>
                </c:pt>
                <c:pt idx="5667">
                  <c:v>41677</c:v>
                </c:pt>
                <c:pt idx="5668">
                  <c:v>41680</c:v>
                </c:pt>
                <c:pt idx="5669">
                  <c:v>41681</c:v>
                </c:pt>
                <c:pt idx="5670">
                  <c:v>41682</c:v>
                </c:pt>
                <c:pt idx="5671">
                  <c:v>41683</c:v>
                </c:pt>
                <c:pt idx="5672">
                  <c:v>41684</c:v>
                </c:pt>
                <c:pt idx="5673">
                  <c:v>41687</c:v>
                </c:pt>
                <c:pt idx="5674">
                  <c:v>41688</c:v>
                </c:pt>
                <c:pt idx="5675">
                  <c:v>41689</c:v>
                </c:pt>
                <c:pt idx="5676">
                  <c:v>41690</c:v>
                </c:pt>
                <c:pt idx="5677">
                  <c:v>41691</c:v>
                </c:pt>
                <c:pt idx="5678">
                  <c:v>41694</c:v>
                </c:pt>
                <c:pt idx="5679">
                  <c:v>41695</c:v>
                </c:pt>
                <c:pt idx="5680">
                  <c:v>41696</c:v>
                </c:pt>
                <c:pt idx="5681">
                  <c:v>41697</c:v>
                </c:pt>
                <c:pt idx="5682">
                  <c:v>41698</c:v>
                </c:pt>
                <c:pt idx="5683">
                  <c:v>41701</c:v>
                </c:pt>
                <c:pt idx="5684">
                  <c:v>41702</c:v>
                </c:pt>
                <c:pt idx="5685">
                  <c:v>41703</c:v>
                </c:pt>
                <c:pt idx="5686">
                  <c:v>41704</c:v>
                </c:pt>
                <c:pt idx="5687">
                  <c:v>41705</c:v>
                </c:pt>
                <c:pt idx="5688">
                  <c:v>41708</c:v>
                </c:pt>
                <c:pt idx="5689">
                  <c:v>41709</c:v>
                </c:pt>
                <c:pt idx="5690">
                  <c:v>41710</c:v>
                </c:pt>
                <c:pt idx="5691">
                  <c:v>41711</c:v>
                </c:pt>
                <c:pt idx="5692">
                  <c:v>41712</c:v>
                </c:pt>
                <c:pt idx="5693">
                  <c:v>41715</c:v>
                </c:pt>
                <c:pt idx="5694">
                  <c:v>41716</c:v>
                </c:pt>
                <c:pt idx="5695">
                  <c:v>41717</c:v>
                </c:pt>
                <c:pt idx="5696">
                  <c:v>41718</c:v>
                </c:pt>
                <c:pt idx="5697">
                  <c:v>41719</c:v>
                </c:pt>
                <c:pt idx="5698">
                  <c:v>41722</c:v>
                </c:pt>
                <c:pt idx="5699">
                  <c:v>41723</c:v>
                </c:pt>
                <c:pt idx="5700">
                  <c:v>41724</c:v>
                </c:pt>
                <c:pt idx="5701">
                  <c:v>41725</c:v>
                </c:pt>
                <c:pt idx="5702">
                  <c:v>41726</c:v>
                </c:pt>
                <c:pt idx="5703">
                  <c:v>41729</c:v>
                </c:pt>
                <c:pt idx="5704">
                  <c:v>41730</c:v>
                </c:pt>
                <c:pt idx="5705">
                  <c:v>41731</c:v>
                </c:pt>
                <c:pt idx="5706">
                  <c:v>41732</c:v>
                </c:pt>
                <c:pt idx="5707">
                  <c:v>41733</c:v>
                </c:pt>
                <c:pt idx="5708">
                  <c:v>41736</c:v>
                </c:pt>
                <c:pt idx="5709">
                  <c:v>41737</c:v>
                </c:pt>
                <c:pt idx="5710">
                  <c:v>41738</c:v>
                </c:pt>
                <c:pt idx="5711">
                  <c:v>41739</c:v>
                </c:pt>
                <c:pt idx="5712">
                  <c:v>41740</c:v>
                </c:pt>
                <c:pt idx="5713">
                  <c:v>41743</c:v>
                </c:pt>
                <c:pt idx="5714">
                  <c:v>41744</c:v>
                </c:pt>
                <c:pt idx="5715">
                  <c:v>41745</c:v>
                </c:pt>
                <c:pt idx="5716">
                  <c:v>41746</c:v>
                </c:pt>
                <c:pt idx="5717">
                  <c:v>41751</c:v>
                </c:pt>
                <c:pt idx="5718">
                  <c:v>41752</c:v>
                </c:pt>
                <c:pt idx="5719">
                  <c:v>41753</c:v>
                </c:pt>
                <c:pt idx="5720">
                  <c:v>41757</c:v>
                </c:pt>
                <c:pt idx="5721">
                  <c:v>41758</c:v>
                </c:pt>
                <c:pt idx="5722">
                  <c:v>41759</c:v>
                </c:pt>
                <c:pt idx="5723">
                  <c:v>41760</c:v>
                </c:pt>
                <c:pt idx="5724">
                  <c:v>41761</c:v>
                </c:pt>
                <c:pt idx="5725">
                  <c:v>41764</c:v>
                </c:pt>
                <c:pt idx="5726">
                  <c:v>41765</c:v>
                </c:pt>
                <c:pt idx="5727">
                  <c:v>41766</c:v>
                </c:pt>
                <c:pt idx="5728">
                  <c:v>41767</c:v>
                </c:pt>
                <c:pt idx="5729">
                  <c:v>41768</c:v>
                </c:pt>
                <c:pt idx="5730">
                  <c:v>41771</c:v>
                </c:pt>
                <c:pt idx="5731">
                  <c:v>41772</c:v>
                </c:pt>
                <c:pt idx="5732">
                  <c:v>41773</c:v>
                </c:pt>
                <c:pt idx="5733">
                  <c:v>41774</c:v>
                </c:pt>
                <c:pt idx="5734">
                  <c:v>41775</c:v>
                </c:pt>
                <c:pt idx="5735">
                  <c:v>41778</c:v>
                </c:pt>
                <c:pt idx="5736">
                  <c:v>41779</c:v>
                </c:pt>
                <c:pt idx="5737">
                  <c:v>41780</c:v>
                </c:pt>
                <c:pt idx="5738">
                  <c:v>41781</c:v>
                </c:pt>
                <c:pt idx="5739">
                  <c:v>41782</c:v>
                </c:pt>
                <c:pt idx="5740">
                  <c:v>41785</c:v>
                </c:pt>
                <c:pt idx="5741">
                  <c:v>41786</c:v>
                </c:pt>
                <c:pt idx="5742">
                  <c:v>41787</c:v>
                </c:pt>
                <c:pt idx="5743">
                  <c:v>41788</c:v>
                </c:pt>
                <c:pt idx="5744">
                  <c:v>41789</c:v>
                </c:pt>
                <c:pt idx="5745">
                  <c:v>41792</c:v>
                </c:pt>
                <c:pt idx="5746">
                  <c:v>41793</c:v>
                </c:pt>
                <c:pt idx="5747">
                  <c:v>41794</c:v>
                </c:pt>
                <c:pt idx="5748">
                  <c:v>41795</c:v>
                </c:pt>
                <c:pt idx="5749">
                  <c:v>41796</c:v>
                </c:pt>
                <c:pt idx="5750">
                  <c:v>41800</c:v>
                </c:pt>
                <c:pt idx="5751">
                  <c:v>41801</c:v>
                </c:pt>
                <c:pt idx="5752">
                  <c:v>41802</c:v>
                </c:pt>
                <c:pt idx="5753">
                  <c:v>41803</c:v>
                </c:pt>
                <c:pt idx="5754">
                  <c:v>41806</c:v>
                </c:pt>
                <c:pt idx="5755">
                  <c:v>41807</c:v>
                </c:pt>
                <c:pt idx="5756">
                  <c:v>41808</c:v>
                </c:pt>
                <c:pt idx="5757">
                  <c:v>41809</c:v>
                </c:pt>
                <c:pt idx="5758">
                  <c:v>41810</c:v>
                </c:pt>
                <c:pt idx="5759">
                  <c:v>41813</c:v>
                </c:pt>
                <c:pt idx="5760">
                  <c:v>41814</c:v>
                </c:pt>
                <c:pt idx="5761">
                  <c:v>41815</c:v>
                </c:pt>
                <c:pt idx="5762">
                  <c:v>41816</c:v>
                </c:pt>
                <c:pt idx="5763">
                  <c:v>41817</c:v>
                </c:pt>
                <c:pt idx="5764">
                  <c:v>41820</c:v>
                </c:pt>
                <c:pt idx="5765">
                  <c:v>41821</c:v>
                </c:pt>
                <c:pt idx="5766">
                  <c:v>41822</c:v>
                </c:pt>
                <c:pt idx="5767">
                  <c:v>41823</c:v>
                </c:pt>
                <c:pt idx="5768">
                  <c:v>41824</c:v>
                </c:pt>
                <c:pt idx="5769">
                  <c:v>41827</c:v>
                </c:pt>
                <c:pt idx="5770">
                  <c:v>41828</c:v>
                </c:pt>
                <c:pt idx="5771">
                  <c:v>41829</c:v>
                </c:pt>
                <c:pt idx="5772">
                  <c:v>41830</c:v>
                </c:pt>
                <c:pt idx="5773">
                  <c:v>41831</c:v>
                </c:pt>
                <c:pt idx="5774">
                  <c:v>41834</c:v>
                </c:pt>
                <c:pt idx="5775">
                  <c:v>41835</c:v>
                </c:pt>
                <c:pt idx="5776">
                  <c:v>41836</c:v>
                </c:pt>
                <c:pt idx="5777">
                  <c:v>41837</c:v>
                </c:pt>
                <c:pt idx="5778">
                  <c:v>41838</c:v>
                </c:pt>
                <c:pt idx="5779">
                  <c:v>41841</c:v>
                </c:pt>
                <c:pt idx="5780">
                  <c:v>41842</c:v>
                </c:pt>
                <c:pt idx="5781">
                  <c:v>41843</c:v>
                </c:pt>
                <c:pt idx="5782">
                  <c:v>41844</c:v>
                </c:pt>
                <c:pt idx="5783">
                  <c:v>41845</c:v>
                </c:pt>
                <c:pt idx="5784">
                  <c:v>41848</c:v>
                </c:pt>
                <c:pt idx="5785">
                  <c:v>41849</c:v>
                </c:pt>
                <c:pt idx="5786">
                  <c:v>41850</c:v>
                </c:pt>
                <c:pt idx="5787">
                  <c:v>41851</c:v>
                </c:pt>
                <c:pt idx="5788">
                  <c:v>41852</c:v>
                </c:pt>
                <c:pt idx="5789">
                  <c:v>41855</c:v>
                </c:pt>
                <c:pt idx="5790">
                  <c:v>41856</c:v>
                </c:pt>
                <c:pt idx="5791">
                  <c:v>41857</c:v>
                </c:pt>
                <c:pt idx="5792">
                  <c:v>41858</c:v>
                </c:pt>
                <c:pt idx="5793">
                  <c:v>41859</c:v>
                </c:pt>
                <c:pt idx="5794">
                  <c:v>41862</c:v>
                </c:pt>
                <c:pt idx="5795">
                  <c:v>41863</c:v>
                </c:pt>
                <c:pt idx="5796">
                  <c:v>41864</c:v>
                </c:pt>
                <c:pt idx="5797">
                  <c:v>41865</c:v>
                </c:pt>
                <c:pt idx="5798">
                  <c:v>41866</c:v>
                </c:pt>
                <c:pt idx="5799">
                  <c:v>41869</c:v>
                </c:pt>
                <c:pt idx="5800">
                  <c:v>41870</c:v>
                </c:pt>
                <c:pt idx="5801">
                  <c:v>41871</c:v>
                </c:pt>
                <c:pt idx="5802">
                  <c:v>41872</c:v>
                </c:pt>
                <c:pt idx="5803">
                  <c:v>41873</c:v>
                </c:pt>
                <c:pt idx="5804">
                  <c:v>41876</c:v>
                </c:pt>
                <c:pt idx="5805">
                  <c:v>41877</c:v>
                </c:pt>
                <c:pt idx="5806">
                  <c:v>41878</c:v>
                </c:pt>
                <c:pt idx="5807">
                  <c:v>41879</c:v>
                </c:pt>
                <c:pt idx="5808">
                  <c:v>41880</c:v>
                </c:pt>
                <c:pt idx="5809">
                  <c:v>41883</c:v>
                </c:pt>
                <c:pt idx="5810">
                  <c:v>41884</c:v>
                </c:pt>
                <c:pt idx="5811">
                  <c:v>41885</c:v>
                </c:pt>
                <c:pt idx="5812">
                  <c:v>41886</c:v>
                </c:pt>
                <c:pt idx="5813">
                  <c:v>41887</c:v>
                </c:pt>
                <c:pt idx="5814">
                  <c:v>41890</c:v>
                </c:pt>
                <c:pt idx="5815">
                  <c:v>41891</c:v>
                </c:pt>
                <c:pt idx="5816">
                  <c:v>41892</c:v>
                </c:pt>
                <c:pt idx="5817">
                  <c:v>41893</c:v>
                </c:pt>
                <c:pt idx="5818">
                  <c:v>41894</c:v>
                </c:pt>
                <c:pt idx="5819">
                  <c:v>41897</c:v>
                </c:pt>
                <c:pt idx="5820">
                  <c:v>41898</c:v>
                </c:pt>
                <c:pt idx="5821">
                  <c:v>41899</c:v>
                </c:pt>
                <c:pt idx="5822">
                  <c:v>41900</c:v>
                </c:pt>
                <c:pt idx="5823">
                  <c:v>41901</c:v>
                </c:pt>
                <c:pt idx="5824">
                  <c:v>41904</c:v>
                </c:pt>
                <c:pt idx="5825">
                  <c:v>41905</c:v>
                </c:pt>
                <c:pt idx="5826">
                  <c:v>41906</c:v>
                </c:pt>
                <c:pt idx="5827">
                  <c:v>41907</c:v>
                </c:pt>
                <c:pt idx="5828">
                  <c:v>41908</c:v>
                </c:pt>
                <c:pt idx="5829">
                  <c:v>41911</c:v>
                </c:pt>
                <c:pt idx="5830">
                  <c:v>41912</c:v>
                </c:pt>
                <c:pt idx="5831">
                  <c:v>41913</c:v>
                </c:pt>
                <c:pt idx="5832">
                  <c:v>41914</c:v>
                </c:pt>
                <c:pt idx="5833">
                  <c:v>41915</c:v>
                </c:pt>
                <c:pt idx="5834">
                  <c:v>41918</c:v>
                </c:pt>
                <c:pt idx="5835">
                  <c:v>41919</c:v>
                </c:pt>
                <c:pt idx="5836">
                  <c:v>41920</c:v>
                </c:pt>
                <c:pt idx="5837">
                  <c:v>41921</c:v>
                </c:pt>
                <c:pt idx="5838">
                  <c:v>41922</c:v>
                </c:pt>
                <c:pt idx="5839">
                  <c:v>41925</c:v>
                </c:pt>
                <c:pt idx="5840">
                  <c:v>41926</c:v>
                </c:pt>
                <c:pt idx="5841">
                  <c:v>41927</c:v>
                </c:pt>
                <c:pt idx="5842">
                  <c:v>41928</c:v>
                </c:pt>
                <c:pt idx="5843">
                  <c:v>41929</c:v>
                </c:pt>
                <c:pt idx="5844">
                  <c:v>41932</c:v>
                </c:pt>
                <c:pt idx="5845">
                  <c:v>41933</c:v>
                </c:pt>
                <c:pt idx="5846">
                  <c:v>41934</c:v>
                </c:pt>
                <c:pt idx="5847">
                  <c:v>41935</c:v>
                </c:pt>
                <c:pt idx="5848">
                  <c:v>41936</c:v>
                </c:pt>
                <c:pt idx="5849">
                  <c:v>41939</c:v>
                </c:pt>
                <c:pt idx="5850">
                  <c:v>41940</c:v>
                </c:pt>
                <c:pt idx="5851">
                  <c:v>41941</c:v>
                </c:pt>
                <c:pt idx="5852">
                  <c:v>41942</c:v>
                </c:pt>
                <c:pt idx="5853">
                  <c:v>41943</c:v>
                </c:pt>
                <c:pt idx="5854">
                  <c:v>41946</c:v>
                </c:pt>
                <c:pt idx="5855">
                  <c:v>41947</c:v>
                </c:pt>
                <c:pt idx="5856">
                  <c:v>41948</c:v>
                </c:pt>
                <c:pt idx="5857">
                  <c:v>41949</c:v>
                </c:pt>
                <c:pt idx="5858">
                  <c:v>41950</c:v>
                </c:pt>
                <c:pt idx="5859">
                  <c:v>41953</c:v>
                </c:pt>
                <c:pt idx="5860">
                  <c:v>41954</c:v>
                </c:pt>
                <c:pt idx="5861">
                  <c:v>41955</c:v>
                </c:pt>
                <c:pt idx="5862">
                  <c:v>41956</c:v>
                </c:pt>
                <c:pt idx="5863">
                  <c:v>41957</c:v>
                </c:pt>
                <c:pt idx="5864">
                  <c:v>41960</c:v>
                </c:pt>
                <c:pt idx="5865">
                  <c:v>41961</c:v>
                </c:pt>
                <c:pt idx="5866">
                  <c:v>41962</c:v>
                </c:pt>
                <c:pt idx="5867">
                  <c:v>41963</c:v>
                </c:pt>
                <c:pt idx="5868">
                  <c:v>41964</c:v>
                </c:pt>
                <c:pt idx="5869">
                  <c:v>41967</c:v>
                </c:pt>
                <c:pt idx="5870">
                  <c:v>41968</c:v>
                </c:pt>
                <c:pt idx="5871">
                  <c:v>41969</c:v>
                </c:pt>
                <c:pt idx="5872">
                  <c:v>41970</c:v>
                </c:pt>
                <c:pt idx="5873">
                  <c:v>41971</c:v>
                </c:pt>
                <c:pt idx="5874">
                  <c:v>41974</c:v>
                </c:pt>
                <c:pt idx="5875">
                  <c:v>41975</c:v>
                </c:pt>
                <c:pt idx="5876">
                  <c:v>41976</c:v>
                </c:pt>
                <c:pt idx="5877">
                  <c:v>41977</c:v>
                </c:pt>
                <c:pt idx="5878">
                  <c:v>41978</c:v>
                </c:pt>
                <c:pt idx="5879">
                  <c:v>41981</c:v>
                </c:pt>
                <c:pt idx="5880">
                  <c:v>41982</c:v>
                </c:pt>
                <c:pt idx="5881">
                  <c:v>41983</c:v>
                </c:pt>
                <c:pt idx="5882">
                  <c:v>41984</c:v>
                </c:pt>
                <c:pt idx="5883">
                  <c:v>41985</c:v>
                </c:pt>
                <c:pt idx="5884">
                  <c:v>41988</c:v>
                </c:pt>
                <c:pt idx="5885">
                  <c:v>41989</c:v>
                </c:pt>
                <c:pt idx="5886">
                  <c:v>41990</c:v>
                </c:pt>
                <c:pt idx="5887">
                  <c:v>41991</c:v>
                </c:pt>
                <c:pt idx="5888">
                  <c:v>41992</c:v>
                </c:pt>
                <c:pt idx="5889">
                  <c:v>41995</c:v>
                </c:pt>
                <c:pt idx="5890">
                  <c:v>41996</c:v>
                </c:pt>
                <c:pt idx="5891">
                  <c:v>41997</c:v>
                </c:pt>
                <c:pt idx="5892">
                  <c:v>42002</c:v>
                </c:pt>
                <c:pt idx="5893">
                  <c:v>42003</c:v>
                </c:pt>
                <c:pt idx="5894">
                  <c:v>42004</c:v>
                </c:pt>
                <c:pt idx="5895">
                  <c:v>42006</c:v>
                </c:pt>
                <c:pt idx="5896">
                  <c:v>42009</c:v>
                </c:pt>
                <c:pt idx="5897">
                  <c:v>42010</c:v>
                </c:pt>
                <c:pt idx="5898">
                  <c:v>42011</c:v>
                </c:pt>
                <c:pt idx="5899">
                  <c:v>42012</c:v>
                </c:pt>
                <c:pt idx="5900">
                  <c:v>42013</c:v>
                </c:pt>
                <c:pt idx="5901">
                  <c:v>42016</c:v>
                </c:pt>
                <c:pt idx="5902">
                  <c:v>42017</c:v>
                </c:pt>
                <c:pt idx="5903">
                  <c:v>42018</c:v>
                </c:pt>
                <c:pt idx="5904">
                  <c:v>42019</c:v>
                </c:pt>
                <c:pt idx="5905">
                  <c:v>42020</c:v>
                </c:pt>
                <c:pt idx="5906">
                  <c:v>42023</c:v>
                </c:pt>
                <c:pt idx="5907">
                  <c:v>42024</c:v>
                </c:pt>
                <c:pt idx="5908">
                  <c:v>42025</c:v>
                </c:pt>
                <c:pt idx="5909">
                  <c:v>42026</c:v>
                </c:pt>
                <c:pt idx="5910">
                  <c:v>42027</c:v>
                </c:pt>
                <c:pt idx="5911">
                  <c:v>42031</c:v>
                </c:pt>
                <c:pt idx="5912">
                  <c:v>42032</c:v>
                </c:pt>
                <c:pt idx="5913">
                  <c:v>42033</c:v>
                </c:pt>
                <c:pt idx="5914">
                  <c:v>42034</c:v>
                </c:pt>
                <c:pt idx="5915">
                  <c:v>42037</c:v>
                </c:pt>
                <c:pt idx="5916">
                  <c:v>42038</c:v>
                </c:pt>
                <c:pt idx="5917">
                  <c:v>42039</c:v>
                </c:pt>
                <c:pt idx="5918">
                  <c:v>42040</c:v>
                </c:pt>
                <c:pt idx="5919">
                  <c:v>42041</c:v>
                </c:pt>
                <c:pt idx="5920">
                  <c:v>42044</c:v>
                </c:pt>
                <c:pt idx="5921">
                  <c:v>42045</c:v>
                </c:pt>
                <c:pt idx="5922">
                  <c:v>42046</c:v>
                </c:pt>
                <c:pt idx="5923">
                  <c:v>42047</c:v>
                </c:pt>
                <c:pt idx="5924">
                  <c:v>42048</c:v>
                </c:pt>
                <c:pt idx="5925">
                  <c:v>42051</c:v>
                </c:pt>
                <c:pt idx="5926">
                  <c:v>42052</c:v>
                </c:pt>
                <c:pt idx="5927">
                  <c:v>42053</c:v>
                </c:pt>
                <c:pt idx="5928">
                  <c:v>42054</c:v>
                </c:pt>
                <c:pt idx="5929">
                  <c:v>42055</c:v>
                </c:pt>
                <c:pt idx="5930">
                  <c:v>42058</c:v>
                </c:pt>
                <c:pt idx="5931">
                  <c:v>42059</c:v>
                </c:pt>
                <c:pt idx="5932">
                  <c:v>42060</c:v>
                </c:pt>
                <c:pt idx="5933">
                  <c:v>42061</c:v>
                </c:pt>
                <c:pt idx="5934">
                  <c:v>42062</c:v>
                </c:pt>
                <c:pt idx="5935">
                  <c:v>42065</c:v>
                </c:pt>
                <c:pt idx="5936">
                  <c:v>42066</c:v>
                </c:pt>
                <c:pt idx="5937">
                  <c:v>42067</c:v>
                </c:pt>
                <c:pt idx="5938">
                  <c:v>42068</c:v>
                </c:pt>
                <c:pt idx="5939">
                  <c:v>42069</c:v>
                </c:pt>
                <c:pt idx="5940">
                  <c:v>42072</c:v>
                </c:pt>
                <c:pt idx="5941">
                  <c:v>42073</c:v>
                </c:pt>
                <c:pt idx="5942">
                  <c:v>42074</c:v>
                </c:pt>
                <c:pt idx="5943">
                  <c:v>42075</c:v>
                </c:pt>
                <c:pt idx="5944">
                  <c:v>42076</c:v>
                </c:pt>
                <c:pt idx="5945">
                  <c:v>42079</c:v>
                </c:pt>
                <c:pt idx="5946">
                  <c:v>42080</c:v>
                </c:pt>
                <c:pt idx="5947">
                  <c:v>42081</c:v>
                </c:pt>
                <c:pt idx="5948">
                  <c:v>42082</c:v>
                </c:pt>
                <c:pt idx="5949">
                  <c:v>42083</c:v>
                </c:pt>
                <c:pt idx="5950">
                  <c:v>42086</c:v>
                </c:pt>
                <c:pt idx="5951">
                  <c:v>42087</c:v>
                </c:pt>
                <c:pt idx="5952">
                  <c:v>42088</c:v>
                </c:pt>
                <c:pt idx="5953">
                  <c:v>42089</c:v>
                </c:pt>
                <c:pt idx="5954">
                  <c:v>42090</c:v>
                </c:pt>
                <c:pt idx="5955">
                  <c:v>42093</c:v>
                </c:pt>
                <c:pt idx="5956">
                  <c:v>42094</c:v>
                </c:pt>
                <c:pt idx="5957">
                  <c:v>42095</c:v>
                </c:pt>
                <c:pt idx="5958">
                  <c:v>42096</c:v>
                </c:pt>
                <c:pt idx="5959">
                  <c:v>42101</c:v>
                </c:pt>
                <c:pt idx="5960">
                  <c:v>42102</c:v>
                </c:pt>
                <c:pt idx="5961">
                  <c:v>42103</c:v>
                </c:pt>
                <c:pt idx="5962">
                  <c:v>42104</c:v>
                </c:pt>
                <c:pt idx="5963">
                  <c:v>42107</c:v>
                </c:pt>
                <c:pt idx="5964">
                  <c:v>42108</c:v>
                </c:pt>
                <c:pt idx="5965">
                  <c:v>42109</c:v>
                </c:pt>
                <c:pt idx="5966">
                  <c:v>42110</c:v>
                </c:pt>
                <c:pt idx="5967">
                  <c:v>42111</c:v>
                </c:pt>
                <c:pt idx="5968">
                  <c:v>42114</c:v>
                </c:pt>
                <c:pt idx="5969">
                  <c:v>42115</c:v>
                </c:pt>
                <c:pt idx="5970">
                  <c:v>42116</c:v>
                </c:pt>
                <c:pt idx="5971">
                  <c:v>42117</c:v>
                </c:pt>
                <c:pt idx="5972">
                  <c:v>42118</c:v>
                </c:pt>
                <c:pt idx="5973">
                  <c:v>42121</c:v>
                </c:pt>
                <c:pt idx="5974">
                  <c:v>42122</c:v>
                </c:pt>
                <c:pt idx="5975">
                  <c:v>42123</c:v>
                </c:pt>
                <c:pt idx="5976">
                  <c:v>42124</c:v>
                </c:pt>
                <c:pt idx="5977">
                  <c:v>42125</c:v>
                </c:pt>
                <c:pt idx="5978">
                  <c:v>42128</c:v>
                </c:pt>
                <c:pt idx="5979">
                  <c:v>42129</c:v>
                </c:pt>
                <c:pt idx="5980">
                  <c:v>42130</c:v>
                </c:pt>
                <c:pt idx="5981">
                  <c:v>42131</c:v>
                </c:pt>
                <c:pt idx="5982">
                  <c:v>42132</c:v>
                </c:pt>
                <c:pt idx="5983">
                  <c:v>42135</c:v>
                </c:pt>
                <c:pt idx="5984">
                  <c:v>42136</c:v>
                </c:pt>
                <c:pt idx="5985">
                  <c:v>42137</c:v>
                </c:pt>
                <c:pt idx="5986">
                  <c:v>42138</c:v>
                </c:pt>
                <c:pt idx="5987">
                  <c:v>42139</c:v>
                </c:pt>
                <c:pt idx="5988">
                  <c:v>42142</c:v>
                </c:pt>
                <c:pt idx="5989">
                  <c:v>42143</c:v>
                </c:pt>
                <c:pt idx="5990">
                  <c:v>42144</c:v>
                </c:pt>
                <c:pt idx="5991">
                  <c:v>42145</c:v>
                </c:pt>
                <c:pt idx="5992">
                  <c:v>42146</c:v>
                </c:pt>
                <c:pt idx="5993">
                  <c:v>42149</c:v>
                </c:pt>
                <c:pt idx="5994">
                  <c:v>42150</c:v>
                </c:pt>
                <c:pt idx="5995">
                  <c:v>42151</c:v>
                </c:pt>
                <c:pt idx="5996">
                  <c:v>42152</c:v>
                </c:pt>
                <c:pt idx="5997">
                  <c:v>42153</c:v>
                </c:pt>
                <c:pt idx="5998">
                  <c:v>42156</c:v>
                </c:pt>
                <c:pt idx="5999">
                  <c:v>42157</c:v>
                </c:pt>
                <c:pt idx="6000">
                  <c:v>42158</c:v>
                </c:pt>
                <c:pt idx="6001">
                  <c:v>42159</c:v>
                </c:pt>
                <c:pt idx="6002">
                  <c:v>42160</c:v>
                </c:pt>
                <c:pt idx="6003">
                  <c:v>42164</c:v>
                </c:pt>
                <c:pt idx="6004">
                  <c:v>42165</c:v>
                </c:pt>
                <c:pt idx="6005">
                  <c:v>42166</c:v>
                </c:pt>
                <c:pt idx="6006">
                  <c:v>42167</c:v>
                </c:pt>
                <c:pt idx="6007">
                  <c:v>42170</c:v>
                </c:pt>
                <c:pt idx="6008">
                  <c:v>42171</c:v>
                </c:pt>
                <c:pt idx="6009">
                  <c:v>42172</c:v>
                </c:pt>
                <c:pt idx="6010">
                  <c:v>42173</c:v>
                </c:pt>
                <c:pt idx="6011">
                  <c:v>42174</c:v>
                </c:pt>
                <c:pt idx="6012">
                  <c:v>42177</c:v>
                </c:pt>
                <c:pt idx="6013">
                  <c:v>42178</c:v>
                </c:pt>
                <c:pt idx="6014">
                  <c:v>42179</c:v>
                </c:pt>
                <c:pt idx="6015">
                  <c:v>42180</c:v>
                </c:pt>
                <c:pt idx="6016">
                  <c:v>42181</c:v>
                </c:pt>
                <c:pt idx="6017">
                  <c:v>42184</c:v>
                </c:pt>
                <c:pt idx="6018">
                  <c:v>42185</c:v>
                </c:pt>
                <c:pt idx="6019">
                  <c:v>42186</c:v>
                </c:pt>
                <c:pt idx="6020">
                  <c:v>42187</c:v>
                </c:pt>
                <c:pt idx="6021">
                  <c:v>42188</c:v>
                </c:pt>
                <c:pt idx="6022">
                  <c:v>42191</c:v>
                </c:pt>
                <c:pt idx="6023">
                  <c:v>42192</c:v>
                </c:pt>
                <c:pt idx="6024">
                  <c:v>42193</c:v>
                </c:pt>
                <c:pt idx="6025">
                  <c:v>42194</c:v>
                </c:pt>
                <c:pt idx="6026">
                  <c:v>42195</c:v>
                </c:pt>
                <c:pt idx="6027">
                  <c:v>42198</c:v>
                </c:pt>
                <c:pt idx="6028">
                  <c:v>42199</c:v>
                </c:pt>
                <c:pt idx="6029">
                  <c:v>42200</c:v>
                </c:pt>
                <c:pt idx="6030">
                  <c:v>42201</c:v>
                </c:pt>
                <c:pt idx="6031">
                  <c:v>42202</c:v>
                </c:pt>
                <c:pt idx="6032">
                  <c:v>42205</c:v>
                </c:pt>
                <c:pt idx="6033">
                  <c:v>42206</c:v>
                </c:pt>
                <c:pt idx="6034">
                  <c:v>42207</c:v>
                </c:pt>
                <c:pt idx="6035">
                  <c:v>42208</c:v>
                </c:pt>
                <c:pt idx="6036">
                  <c:v>42209</c:v>
                </c:pt>
                <c:pt idx="6037">
                  <c:v>42212</c:v>
                </c:pt>
                <c:pt idx="6038">
                  <c:v>42213</c:v>
                </c:pt>
                <c:pt idx="6039">
                  <c:v>42214</c:v>
                </c:pt>
                <c:pt idx="6040">
                  <c:v>42215</c:v>
                </c:pt>
                <c:pt idx="6041">
                  <c:v>42216</c:v>
                </c:pt>
                <c:pt idx="6042">
                  <c:v>42219</c:v>
                </c:pt>
                <c:pt idx="6043">
                  <c:v>42220</c:v>
                </c:pt>
                <c:pt idx="6044">
                  <c:v>42221</c:v>
                </c:pt>
                <c:pt idx="6045">
                  <c:v>42222</c:v>
                </c:pt>
                <c:pt idx="6046">
                  <c:v>42223</c:v>
                </c:pt>
                <c:pt idx="6047">
                  <c:v>42226</c:v>
                </c:pt>
                <c:pt idx="6048">
                  <c:v>42227</c:v>
                </c:pt>
                <c:pt idx="6049">
                  <c:v>42228</c:v>
                </c:pt>
                <c:pt idx="6050">
                  <c:v>42229</c:v>
                </c:pt>
                <c:pt idx="6051">
                  <c:v>42230</c:v>
                </c:pt>
                <c:pt idx="6052">
                  <c:v>42233</c:v>
                </c:pt>
                <c:pt idx="6053">
                  <c:v>42234</c:v>
                </c:pt>
                <c:pt idx="6054">
                  <c:v>42235</c:v>
                </c:pt>
                <c:pt idx="6055">
                  <c:v>42236</c:v>
                </c:pt>
                <c:pt idx="6056">
                  <c:v>42237</c:v>
                </c:pt>
                <c:pt idx="6057">
                  <c:v>42240</c:v>
                </c:pt>
                <c:pt idx="6058">
                  <c:v>42241</c:v>
                </c:pt>
                <c:pt idx="6059">
                  <c:v>42242</c:v>
                </c:pt>
                <c:pt idx="6060">
                  <c:v>42243</c:v>
                </c:pt>
                <c:pt idx="6061">
                  <c:v>42244</c:v>
                </c:pt>
                <c:pt idx="6062">
                  <c:v>42247</c:v>
                </c:pt>
                <c:pt idx="6063">
                  <c:v>42248</c:v>
                </c:pt>
                <c:pt idx="6064">
                  <c:v>42249</c:v>
                </c:pt>
                <c:pt idx="6065">
                  <c:v>42250</c:v>
                </c:pt>
                <c:pt idx="6066">
                  <c:v>42251</c:v>
                </c:pt>
                <c:pt idx="6067">
                  <c:v>42254</c:v>
                </c:pt>
                <c:pt idx="6068">
                  <c:v>42255</c:v>
                </c:pt>
                <c:pt idx="6069">
                  <c:v>42256</c:v>
                </c:pt>
                <c:pt idx="6070">
                  <c:v>42257</c:v>
                </c:pt>
                <c:pt idx="6071">
                  <c:v>42258</c:v>
                </c:pt>
                <c:pt idx="6072">
                  <c:v>42261</c:v>
                </c:pt>
                <c:pt idx="6073">
                  <c:v>42262</c:v>
                </c:pt>
                <c:pt idx="6074">
                  <c:v>42263</c:v>
                </c:pt>
                <c:pt idx="6075">
                  <c:v>42264</c:v>
                </c:pt>
                <c:pt idx="6076">
                  <c:v>42265</c:v>
                </c:pt>
                <c:pt idx="6077">
                  <c:v>42268</c:v>
                </c:pt>
                <c:pt idx="6078">
                  <c:v>42269</c:v>
                </c:pt>
                <c:pt idx="6079">
                  <c:v>42270</c:v>
                </c:pt>
                <c:pt idx="6080">
                  <c:v>42271</c:v>
                </c:pt>
                <c:pt idx="6081">
                  <c:v>42272</c:v>
                </c:pt>
                <c:pt idx="6082">
                  <c:v>42275</c:v>
                </c:pt>
                <c:pt idx="6083">
                  <c:v>42276</c:v>
                </c:pt>
                <c:pt idx="6084">
                  <c:v>42277</c:v>
                </c:pt>
                <c:pt idx="6085">
                  <c:v>42278</c:v>
                </c:pt>
                <c:pt idx="6086">
                  <c:v>42279</c:v>
                </c:pt>
                <c:pt idx="6087">
                  <c:v>42282</c:v>
                </c:pt>
                <c:pt idx="6088">
                  <c:v>42283</c:v>
                </c:pt>
                <c:pt idx="6089">
                  <c:v>42284</c:v>
                </c:pt>
                <c:pt idx="6090">
                  <c:v>42285</c:v>
                </c:pt>
                <c:pt idx="6091">
                  <c:v>42286</c:v>
                </c:pt>
                <c:pt idx="6092">
                  <c:v>42289</c:v>
                </c:pt>
                <c:pt idx="6093">
                  <c:v>42290</c:v>
                </c:pt>
                <c:pt idx="6094">
                  <c:v>42291</c:v>
                </c:pt>
                <c:pt idx="6095">
                  <c:v>42292</c:v>
                </c:pt>
                <c:pt idx="6096">
                  <c:v>42293</c:v>
                </c:pt>
                <c:pt idx="6097">
                  <c:v>42296</c:v>
                </c:pt>
                <c:pt idx="6098">
                  <c:v>42297</c:v>
                </c:pt>
                <c:pt idx="6099">
                  <c:v>42298</c:v>
                </c:pt>
                <c:pt idx="6100">
                  <c:v>42299</c:v>
                </c:pt>
                <c:pt idx="6101">
                  <c:v>42300</c:v>
                </c:pt>
                <c:pt idx="6102">
                  <c:v>42303</c:v>
                </c:pt>
                <c:pt idx="6103">
                  <c:v>42304</c:v>
                </c:pt>
                <c:pt idx="6104">
                  <c:v>42305</c:v>
                </c:pt>
                <c:pt idx="6105">
                  <c:v>42306</c:v>
                </c:pt>
                <c:pt idx="6106">
                  <c:v>42307</c:v>
                </c:pt>
                <c:pt idx="6107">
                  <c:v>42310</c:v>
                </c:pt>
                <c:pt idx="6108">
                  <c:v>42311</c:v>
                </c:pt>
                <c:pt idx="6109">
                  <c:v>42312</c:v>
                </c:pt>
                <c:pt idx="6110">
                  <c:v>42313</c:v>
                </c:pt>
                <c:pt idx="6111">
                  <c:v>42314</c:v>
                </c:pt>
                <c:pt idx="6112">
                  <c:v>42317</c:v>
                </c:pt>
                <c:pt idx="6113">
                  <c:v>42318</c:v>
                </c:pt>
                <c:pt idx="6114">
                  <c:v>42319</c:v>
                </c:pt>
                <c:pt idx="6115">
                  <c:v>42320</c:v>
                </c:pt>
                <c:pt idx="6116">
                  <c:v>42321</c:v>
                </c:pt>
                <c:pt idx="6117">
                  <c:v>42324</c:v>
                </c:pt>
                <c:pt idx="6118">
                  <c:v>42325</c:v>
                </c:pt>
                <c:pt idx="6119">
                  <c:v>42326</c:v>
                </c:pt>
                <c:pt idx="6120">
                  <c:v>42327</c:v>
                </c:pt>
                <c:pt idx="6121">
                  <c:v>42328</c:v>
                </c:pt>
                <c:pt idx="6122">
                  <c:v>42331</c:v>
                </c:pt>
                <c:pt idx="6123">
                  <c:v>42332</c:v>
                </c:pt>
                <c:pt idx="6124">
                  <c:v>42333</c:v>
                </c:pt>
                <c:pt idx="6125">
                  <c:v>42334</c:v>
                </c:pt>
                <c:pt idx="6126">
                  <c:v>42335</c:v>
                </c:pt>
                <c:pt idx="6127">
                  <c:v>42338</c:v>
                </c:pt>
                <c:pt idx="6128">
                  <c:v>42339</c:v>
                </c:pt>
                <c:pt idx="6129">
                  <c:v>42340</c:v>
                </c:pt>
                <c:pt idx="6130">
                  <c:v>42341</c:v>
                </c:pt>
                <c:pt idx="6131">
                  <c:v>42342</c:v>
                </c:pt>
                <c:pt idx="6132">
                  <c:v>42345</c:v>
                </c:pt>
                <c:pt idx="6133">
                  <c:v>42346</c:v>
                </c:pt>
                <c:pt idx="6134">
                  <c:v>42347</c:v>
                </c:pt>
                <c:pt idx="6135">
                  <c:v>42348</c:v>
                </c:pt>
                <c:pt idx="6136">
                  <c:v>42349</c:v>
                </c:pt>
                <c:pt idx="6137">
                  <c:v>42352</c:v>
                </c:pt>
                <c:pt idx="6138">
                  <c:v>42353</c:v>
                </c:pt>
                <c:pt idx="6139">
                  <c:v>42354</c:v>
                </c:pt>
                <c:pt idx="6140">
                  <c:v>42355</c:v>
                </c:pt>
                <c:pt idx="6141">
                  <c:v>42356</c:v>
                </c:pt>
                <c:pt idx="6142">
                  <c:v>42359</c:v>
                </c:pt>
                <c:pt idx="6143">
                  <c:v>42360</c:v>
                </c:pt>
                <c:pt idx="6144">
                  <c:v>42361</c:v>
                </c:pt>
                <c:pt idx="6145">
                  <c:v>42362</c:v>
                </c:pt>
                <c:pt idx="6146">
                  <c:v>42366</c:v>
                </c:pt>
                <c:pt idx="6147">
                  <c:v>42367</c:v>
                </c:pt>
                <c:pt idx="6148">
                  <c:v>42368</c:v>
                </c:pt>
                <c:pt idx="6149">
                  <c:v>42369</c:v>
                </c:pt>
                <c:pt idx="6150">
                  <c:v>42373</c:v>
                </c:pt>
                <c:pt idx="6151">
                  <c:v>42374</c:v>
                </c:pt>
                <c:pt idx="6152">
                  <c:v>42375</c:v>
                </c:pt>
                <c:pt idx="6153">
                  <c:v>42376</c:v>
                </c:pt>
                <c:pt idx="6154">
                  <c:v>42377</c:v>
                </c:pt>
                <c:pt idx="6155">
                  <c:v>42380</c:v>
                </c:pt>
                <c:pt idx="6156">
                  <c:v>42381</c:v>
                </c:pt>
                <c:pt idx="6157">
                  <c:v>42382</c:v>
                </c:pt>
                <c:pt idx="6158">
                  <c:v>42383</c:v>
                </c:pt>
                <c:pt idx="6159">
                  <c:v>42384</c:v>
                </c:pt>
                <c:pt idx="6160">
                  <c:v>42387</c:v>
                </c:pt>
                <c:pt idx="6161">
                  <c:v>42388</c:v>
                </c:pt>
                <c:pt idx="6162">
                  <c:v>42389</c:v>
                </c:pt>
                <c:pt idx="6163">
                  <c:v>42390</c:v>
                </c:pt>
                <c:pt idx="6164">
                  <c:v>42391</c:v>
                </c:pt>
                <c:pt idx="6165">
                  <c:v>42394</c:v>
                </c:pt>
                <c:pt idx="6166">
                  <c:v>42396</c:v>
                </c:pt>
                <c:pt idx="6167">
                  <c:v>42397</c:v>
                </c:pt>
                <c:pt idx="6168">
                  <c:v>42398</c:v>
                </c:pt>
                <c:pt idx="6169">
                  <c:v>42401</c:v>
                </c:pt>
                <c:pt idx="6170">
                  <c:v>42402</c:v>
                </c:pt>
                <c:pt idx="6171">
                  <c:v>42403</c:v>
                </c:pt>
                <c:pt idx="6172">
                  <c:v>42404</c:v>
                </c:pt>
                <c:pt idx="6173">
                  <c:v>42405</c:v>
                </c:pt>
                <c:pt idx="6174">
                  <c:v>42408</c:v>
                </c:pt>
                <c:pt idx="6175">
                  <c:v>42409</c:v>
                </c:pt>
                <c:pt idx="6176">
                  <c:v>42410</c:v>
                </c:pt>
                <c:pt idx="6177">
                  <c:v>42411</c:v>
                </c:pt>
                <c:pt idx="6178">
                  <c:v>42412</c:v>
                </c:pt>
                <c:pt idx="6179">
                  <c:v>42415</c:v>
                </c:pt>
                <c:pt idx="6180">
                  <c:v>42416</c:v>
                </c:pt>
                <c:pt idx="6181">
                  <c:v>42417</c:v>
                </c:pt>
                <c:pt idx="6182">
                  <c:v>42418</c:v>
                </c:pt>
                <c:pt idx="6183">
                  <c:v>42419</c:v>
                </c:pt>
                <c:pt idx="6184">
                  <c:v>42422</c:v>
                </c:pt>
                <c:pt idx="6185">
                  <c:v>42423</c:v>
                </c:pt>
                <c:pt idx="6186">
                  <c:v>42424</c:v>
                </c:pt>
                <c:pt idx="6187">
                  <c:v>42425</c:v>
                </c:pt>
                <c:pt idx="6188">
                  <c:v>42426</c:v>
                </c:pt>
                <c:pt idx="6189">
                  <c:v>42429</c:v>
                </c:pt>
                <c:pt idx="6190">
                  <c:v>42430</c:v>
                </c:pt>
                <c:pt idx="6191">
                  <c:v>42431</c:v>
                </c:pt>
                <c:pt idx="6192">
                  <c:v>42432</c:v>
                </c:pt>
                <c:pt idx="6193">
                  <c:v>42433</c:v>
                </c:pt>
                <c:pt idx="6194">
                  <c:v>42436</c:v>
                </c:pt>
                <c:pt idx="6195">
                  <c:v>42437</c:v>
                </c:pt>
                <c:pt idx="6196">
                  <c:v>42438</c:v>
                </c:pt>
                <c:pt idx="6197">
                  <c:v>42439</c:v>
                </c:pt>
                <c:pt idx="6198">
                  <c:v>42440</c:v>
                </c:pt>
                <c:pt idx="6199">
                  <c:v>42443</c:v>
                </c:pt>
                <c:pt idx="6200">
                  <c:v>42444</c:v>
                </c:pt>
                <c:pt idx="6201">
                  <c:v>42445</c:v>
                </c:pt>
                <c:pt idx="6202">
                  <c:v>42446</c:v>
                </c:pt>
                <c:pt idx="6203">
                  <c:v>42447</c:v>
                </c:pt>
                <c:pt idx="6204">
                  <c:v>42450</c:v>
                </c:pt>
                <c:pt idx="6205">
                  <c:v>42451</c:v>
                </c:pt>
                <c:pt idx="6206">
                  <c:v>42452</c:v>
                </c:pt>
                <c:pt idx="6207">
                  <c:v>42453</c:v>
                </c:pt>
                <c:pt idx="6208">
                  <c:v>42458</c:v>
                </c:pt>
                <c:pt idx="6209">
                  <c:v>42459</c:v>
                </c:pt>
                <c:pt idx="6210">
                  <c:v>42460</c:v>
                </c:pt>
                <c:pt idx="6211">
                  <c:v>42461</c:v>
                </c:pt>
                <c:pt idx="6212">
                  <c:v>42464</c:v>
                </c:pt>
                <c:pt idx="6213">
                  <c:v>42465</c:v>
                </c:pt>
                <c:pt idx="6214">
                  <c:v>42466</c:v>
                </c:pt>
                <c:pt idx="6215">
                  <c:v>42467</c:v>
                </c:pt>
                <c:pt idx="6216">
                  <c:v>42468</c:v>
                </c:pt>
                <c:pt idx="6217">
                  <c:v>42471</c:v>
                </c:pt>
                <c:pt idx="6218">
                  <c:v>42472</c:v>
                </c:pt>
                <c:pt idx="6219">
                  <c:v>42473</c:v>
                </c:pt>
                <c:pt idx="6220">
                  <c:v>42474</c:v>
                </c:pt>
                <c:pt idx="6221">
                  <c:v>42475</c:v>
                </c:pt>
                <c:pt idx="6222">
                  <c:v>42478</c:v>
                </c:pt>
                <c:pt idx="6223">
                  <c:v>42479</c:v>
                </c:pt>
                <c:pt idx="6224">
                  <c:v>42480</c:v>
                </c:pt>
                <c:pt idx="6225">
                  <c:v>42481</c:v>
                </c:pt>
                <c:pt idx="6226">
                  <c:v>42482</c:v>
                </c:pt>
                <c:pt idx="6227">
                  <c:v>42486</c:v>
                </c:pt>
                <c:pt idx="6228">
                  <c:v>42487</c:v>
                </c:pt>
                <c:pt idx="6229">
                  <c:v>42488</c:v>
                </c:pt>
                <c:pt idx="6230">
                  <c:v>42489</c:v>
                </c:pt>
                <c:pt idx="6231">
                  <c:v>42492</c:v>
                </c:pt>
                <c:pt idx="6232">
                  <c:v>42493</c:v>
                </c:pt>
                <c:pt idx="6233">
                  <c:v>42494</c:v>
                </c:pt>
                <c:pt idx="6234">
                  <c:v>42495</c:v>
                </c:pt>
                <c:pt idx="6235">
                  <c:v>42496</c:v>
                </c:pt>
                <c:pt idx="6236">
                  <c:v>42499</c:v>
                </c:pt>
                <c:pt idx="6237">
                  <c:v>42500</c:v>
                </c:pt>
                <c:pt idx="6238">
                  <c:v>42501</c:v>
                </c:pt>
                <c:pt idx="6239">
                  <c:v>42502</c:v>
                </c:pt>
                <c:pt idx="6240">
                  <c:v>42503</c:v>
                </c:pt>
                <c:pt idx="6241">
                  <c:v>42506</c:v>
                </c:pt>
                <c:pt idx="6242">
                  <c:v>42507</c:v>
                </c:pt>
                <c:pt idx="6243">
                  <c:v>42508</c:v>
                </c:pt>
                <c:pt idx="6244">
                  <c:v>42509</c:v>
                </c:pt>
                <c:pt idx="6245">
                  <c:v>42510</c:v>
                </c:pt>
                <c:pt idx="6246">
                  <c:v>42513</c:v>
                </c:pt>
                <c:pt idx="6247">
                  <c:v>42514</c:v>
                </c:pt>
                <c:pt idx="6248">
                  <c:v>42515</c:v>
                </c:pt>
                <c:pt idx="6249">
                  <c:v>42516</c:v>
                </c:pt>
                <c:pt idx="6250">
                  <c:v>42517</c:v>
                </c:pt>
                <c:pt idx="6251">
                  <c:v>42520</c:v>
                </c:pt>
                <c:pt idx="6252">
                  <c:v>42521</c:v>
                </c:pt>
                <c:pt idx="6253">
                  <c:v>42522</c:v>
                </c:pt>
                <c:pt idx="6254">
                  <c:v>42523</c:v>
                </c:pt>
                <c:pt idx="6255">
                  <c:v>42524</c:v>
                </c:pt>
                <c:pt idx="6256">
                  <c:v>42527</c:v>
                </c:pt>
                <c:pt idx="6257">
                  <c:v>42528</c:v>
                </c:pt>
                <c:pt idx="6258">
                  <c:v>42529</c:v>
                </c:pt>
                <c:pt idx="6259">
                  <c:v>42530</c:v>
                </c:pt>
                <c:pt idx="6260">
                  <c:v>42531</c:v>
                </c:pt>
                <c:pt idx="6261">
                  <c:v>42535</c:v>
                </c:pt>
                <c:pt idx="6262">
                  <c:v>42536</c:v>
                </c:pt>
                <c:pt idx="6263">
                  <c:v>42537</c:v>
                </c:pt>
                <c:pt idx="6264">
                  <c:v>42538</c:v>
                </c:pt>
                <c:pt idx="6265">
                  <c:v>42541</c:v>
                </c:pt>
                <c:pt idx="6266">
                  <c:v>42542</c:v>
                </c:pt>
                <c:pt idx="6267">
                  <c:v>42543</c:v>
                </c:pt>
                <c:pt idx="6268">
                  <c:v>42544</c:v>
                </c:pt>
                <c:pt idx="6269">
                  <c:v>42545</c:v>
                </c:pt>
                <c:pt idx="6270">
                  <c:v>42548</c:v>
                </c:pt>
                <c:pt idx="6271">
                  <c:v>42549</c:v>
                </c:pt>
                <c:pt idx="6272">
                  <c:v>42550</c:v>
                </c:pt>
                <c:pt idx="6273">
                  <c:v>42551</c:v>
                </c:pt>
                <c:pt idx="6274">
                  <c:v>42552</c:v>
                </c:pt>
                <c:pt idx="6275">
                  <c:v>42555</c:v>
                </c:pt>
                <c:pt idx="6276">
                  <c:v>42556</c:v>
                </c:pt>
                <c:pt idx="6277">
                  <c:v>42557</c:v>
                </c:pt>
                <c:pt idx="6278">
                  <c:v>42558</c:v>
                </c:pt>
                <c:pt idx="6279">
                  <c:v>42559</c:v>
                </c:pt>
                <c:pt idx="6280">
                  <c:v>42562</c:v>
                </c:pt>
                <c:pt idx="6281">
                  <c:v>42563</c:v>
                </c:pt>
                <c:pt idx="6282">
                  <c:v>42564</c:v>
                </c:pt>
                <c:pt idx="6283">
                  <c:v>42565</c:v>
                </c:pt>
                <c:pt idx="6284">
                  <c:v>42566</c:v>
                </c:pt>
                <c:pt idx="6285">
                  <c:v>42569</c:v>
                </c:pt>
                <c:pt idx="6286">
                  <c:v>42570</c:v>
                </c:pt>
                <c:pt idx="6287">
                  <c:v>42571</c:v>
                </c:pt>
                <c:pt idx="6288">
                  <c:v>42572</c:v>
                </c:pt>
                <c:pt idx="6289">
                  <c:v>42573</c:v>
                </c:pt>
                <c:pt idx="6290">
                  <c:v>42576</c:v>
                </c:pt>
                <c:pt idx="6291">
                  <c:v>42577</c:v>
                </c:pt>
                <c:pt idx="6292">
                  <c:v>42578</c:v>
                </c:pt>
                <c:pt idx="6293">
                  <c:v>42579</c:v>
                </c:pt>
                <c:pt idx="6294">
                  <c:v>42580</c:v>
                </c:pt>
                <c:pt idx="6295">
                  <c:v>42583</c:v>
                </c:pt>
                <c:pt idx="6296">
                  <c:v>42584</c:v>
                </c:pt>
                <c:pt idx="6297">
                  <c:v>42585</c:v>
                </c:pt>
                <c:pt idx="6298">
                  <c:v>42586</c:v>
                </c:pt>
                <c:pt idx="6299">
                  <c:v>42587</c:v>
                </c:pt>
                <c:pt idx="6300">
                  <c:v>42590</c:v>
                </c:pt>
                <c:pt idx="6301">
                  <c:v>42591</c:v>
                </c:pt>
                <c:pt idx="6302">
                  <c:v>42592</c:v>
                </c:pt>
                <c:pt idx="6303">
                  <c:v>42593</c:v>
                </c:pt>
                <c:pt idx="6304">
                  <c:v>42594</c:v>
                </c:pt>
                <c:pt idx="6305">
                  <c:v>42597</c:v>
                </c:pt>
                <c:pt idx="6306">
                  <c:v>42598</c:v>
                </c:pt>
                <c:pt idx="6307">
                  <c:v>42599</c:v>
                </c:pt>
                <c:pt idx="6308">
                  <c:v>42600</c:v>
                </c:pt>
                <c:pt idx="6309">
                  <c:v>42601</c:v>
                </c:pt>
                <c:pt idx="6310">
                  <c:v>42604</c:v>
                </c:pt>
                <c:pt idx="6311">
                  <c:v>42605</c:v>
                </c:pt>
                <c:pt idx="6312">
                  <c:v>42606</c:v>
                </c:pt>
                <c:pt idx="6313">
                  <c:v>42607</c:v>
                </c:pt>
                <c:pt idx="6314">
                  <c:v>42608</c:v>
                </c:pt>
                <c:pt idx="6315">
                  <c:v>42611</c:v>
                </c:pt>
                <c:pt idx="6316">
                  <c:v>42612</c:v>
                </c:pt>
                <c:pt idx="6317">
                  <c:v>42613</c:v>
                </c:pt>
                <c:pt idx="6318">
                  <c:v>42614</c:v>
                </c:pt>
                <c:pt idx="6319">
                  <c:v>42615</c:v>
                </c:pt>
                <c:pt idx="6320">
                  <c:v>42618</c:v>
                </c:pt>
                <c:pt idx="6321">
                  <c:v>42619</c:v>
                </c:pt>
                <c:pt idx="6322">
                  <c:v>42620</c:v>
                </c:pt>
                <c:pt idx="6323">
                  <c:v>42621</c:v>
                </c:pt>
                <c:pt idx="6324">
                  <c:v>42622</c:v>
                </c:pt>
                <c:pt idx="6325">
                  <c:v>42625</c:v>
                </c:pt>
                <c:pt idx="6326">
                  <c:v>42626</c:v>
                </c:pt>
                <c:pt idx="6327">
                  <c:v>42627</c:v>
                </c:pt>
                <c:pt idx="6328">
                  <c:v>42628</c:v>
                </c:pt>
                <c:pt idx="6329">
                  <c:v>42629</c:v>
                </c:pt>
                <c:pt idx="6330">
                  <c:v>42632</c:v>
                </c:pt>
                <c:pt idx="6331">
                  <c:v>42633</c:v>
                </c:pt>
                <c:pt idx="6332">
                  <c:v>42634</c:v>
                </c:pt>
                <c:pt idx="6333">
                  <c:v>42635</c:v>
                </c:pt>
                <c:pt idx="6334">
                  <c:v>42636</c:v>
                </c:pt>
                <c:pt idx="6335">
                  <c:v>42639</c:v>
                </c:pt>
                <c:pt idx="6336">
                  <c:v>42640</c:v>
                </c:pt>
                <c:pt idx="6337">
                  <c:v>42641</c:v>
                </c:pt>
                <c:pt idx="6338">
                  <c:v>42642</c:v>
                </c:pt>
                <c:pt idx="6339">
                  <c:v>42643</c:v>
                </c:pt>
                <c:pt idx="6340">
                  <c:v>42646</c:v>
                </c:pt>
                <c:pt idx="6341">
                  <c:v>42647</c:v>
                </c:pt>
                <c:pt idx="6342">
                  <c:v>42648</c:v>
                </c:pt>
                <c:pt idx="6343">
                  <c:v>42649</c:v>
                </c:pt>
                <c:pt idx="6344">
                  <c:v>42650</c:v>
                </c:pt>
                <c:pt idx="6345">
                  <c:v>42653</c:v>
                </c:pt>
                <c:pt idx="6346">
                  <c:v>42654</c:v>
                </c:pt>
                <c:pt idx="6347">
                  <c:v>42655</c:v>
                </c:pt>
                <c:pt idx="6348">
                  <c:v>42656</c:v>
                </c:pt>
                <c:pt idx="6349">
                  <c:v>42657</c:v>
                </c:pt>
                <c:pt idx="6350">
                  <c:v>42660</c:v>
                </c:pt>
                <c:pt idx="6351">
                  <c:v>42661</c:v>
                </c:pt>
                <c:pt idx="6352">
                  <c:v>42662</c:v>
                </c:pt>
                <c:pt idx="6353">
                  <c:v>42663</c:v>
                </c:pt>
                <c:pt idx="6354">
                  <c:v>42664</c:v>
                </c:pt>
                <c:pt idx="6355">
                  <c:v>42667</c:v>
                </c:pt>
                <c:pt idx="6356">
                  <c:v>42668</c:v>
                </c:pt>
                <c:pt idx="6357">
                  <c:v>42669</c:v>
                </c:pt>
                <c:pt idx="6358">
                  <c:v>42670</c:v>
                </c:pt>
                <c:pt idx="6359">
                  <c:v>42671</c:v>
                </c:pt>
                <c:pt idx="6360">
                  <c:v>42674</c:v>
                </c:pt>
                <c:pt idx="6361">
                  <c:v>42675</c:v>
                </c:pt>
                <c:pt idx="6362">
                  <c:v>42676</c:v>
                </c:pt>
                <c:pt idx="6363">
                  <c:v>42677</c:v>
                </c:pt>
                <c:pt idx="6364">
                  <c:v>42678</c:v>
                </c:pt>
                <c:pt idx="6365">
                  <c:v>42681</c:v>
                </c:pt>
                <c:pt idx="6366">
                  <c:v>42682</c:v>
                </c:pt>
                <c:pt idx="6367">
                  <c:v>42683</c:v>
                </c:pt>
                <c:pt idx="6368">
                  <c:v>42684</c:v>
                </c:pt>
                <c:pt idx="6369">
                  <c:v>42685</c:v>
                </c:pt>
                <c:pt idx="6370">
                  <c:v>42688</c:v>
                </c:pt>
                <c:pt idx="6371">
                  <c:v>42689</c:v>
                </c:pt>
                <c:pt idx="6372">
                  <c:v>42690</c:v>
                </c:pt>
                <c:pt idx="6373">
                  <c:v>42691</c:v>
                </c:pt>
                <c:pt idx="6374">
                  <c:v>42692</c:v>
                </c:pt>
                <c:pt idx="6375">
                  <c:v>42695</c:v>
                </c:pt>
                <c:pt idx="6376">
                  <c:v>42696</c:v>
                </c:pt>
                <c:pt idx="6377">
                  <c:v>42697</c:v>
                </c:pt>
                <c:pt idx="6378">
                  <c:v>42698</c:v>
                </c:pt>
                <c:pt idx="6379">
                  <c:v>42699</c:v>
                </c:pt>
                <c:pt idx="6380">
                  <c:v>42702</c:v>
                </c:pt>
                <c:pt idx="6381">
                  <c:v>42703</c:v>
                </c:pt>
                <c:pt idx="6382">
                  <c:v>42704</c:v>
                </c:pt>
                <c:pt idx="6383">
                  <c:v>42705</c:v>
                </c:pt>
                <c:pt idx="6384">
                  <c:v>42706</c:v>
                </c:pt>
                <c:pt idx="6385">
                  <c:v>42709</c:v>
                </c:pt>
                <c:pt idx="6386">
                  <c:v>42710</c:v>
                </c:pt>
                <c:pt idx="6387">
                  <c:v>42711</c:v>
                </c:pt>
                <c:pt idx="6388">
                  <c:v>42712</c:v>
                </c:pt>
                <c:pt idx="6389">
                  <c:v>42713</c:v>
                </c:pt>
                <c:pt idx="6390">
                  <c:v>42716</c:v>
                </c:pt>
                <c:pt idx="6391">
                  <c:v>42717</c:v>
                </c:pt>
                <c:pt idx="6392">
                  <c:v>42718</c:v>
                </c:pt>
                <c:pt idx="6393">
                  <c:v>42719</c:v>
                </c:pt>
                <c:pt idx="6394">
                  <c:v>42720</c:v>
                </c:pt>
                <c:pt idx="6395">
                  <c:v>42723</c:v>
                </c:pt>
                <c:pt idx="6396">
                  <c:v>42724</c:v>
                </c:pt>
                <c:pt idx="6397">
                  <c:v>42725</c:v>
                </c:pt>
                <c:pt idx="6398">
                  <c:v>42726</c:v>
                </c:pt>
                <c:pt idx="6399">
                  <c:v>42727</c:v>
                </c:pt>
                <c:pt idx="6400">
                  <c:v>42732</c:v>
                </c:pt>
                <c:pt idx="6401">
                  <c:v>42733</c:v>
                </c:pt>
                <c:pt idx="6402">
                  <c:v>42734</c:v>
                </c:pt>
                <c:pt idx="6403">
                  <c:v>42738</c:v>
                </c:pt>
                <c:pt idx="6404">
                  <c:v>42739</c:v>
                </c:pt>
                <c:pt idx="6405">
                  <c:v>42740</c:v>
                </c:pt>
                <c:pt idx="6406">
                  <c:v>42741</c:v>
                </c:pt>
                <c:pt idx="6407">
                  <c:v>42744</c:v>
                </c:pt>
                <c:pt idx="6408">
                  <c:v>42745</c:v>
                </c:pt>
                <c:pt idx="6409">
                  <c:v>42746</c:v>
                </c:pt>
                <c:pt idx="6410">
                  <c:v>42747</c:v>
                </c:pt>
                <c:pt idx="6411">
                  <c:v>42748</c:v>
                </c:pt>
                <c:pt idx="6412">
                  <c:v>42751</c:v>
                </c:pt>
                <c:pt idx="6413">
                  <c:v>42752</c:v>
                </c:pt>
                <c:pt idx="6414">
                  <c:v>42753</c:v>
                </c:pt>
                <c:pt idx="6415">
                  <c:v>42754</c:v>
                </c:pt>
                <c:pt idx="6416">
                  <c:v>42755</c:v>
                </c:pt>
                <c:pt idx="6417">
                  <c:v>42758</c:v>
                </c:pt>
                <c:pt idx="6418">
                  <c:v>42759</c:v>
                </c:pt>
                <c:pt idx="6419">
                  <c:v>42760</c:v>
                </c:pt>
                <c:pt idx="6420">
                  <c:v>42762</c:v>
                </c:pt>
                <c:pt idx="6421">
                  <c:v>42765</c:v>
                </c:pt>
                <c:pt idx="6422">
                  <c:v>42766</c:v>
                </c:pt>
                <c:pt idx="6423">
                  <c:v>42767</c:v>
                </c:pt>
                <c:pt idx="6424">
                  <c:v>42768</c:v>
                </c:pt>
                <c:pt idx="6425">
                  <c:v>42769</c:v>
                </c:pt>
                <c:pt idx="6426">
                  <c:v>42772</c:v>
                </c:pt>
                <c:pt idx="6427">
                  <c:v>42773</c:v>
                </c:pt>
                <c:pt idx="6428">
                  <c:v>42774</c:v>
                </c:pt>
                <c:pt idx="6429">
                  <c:v>42775</c:v>
                </c:pt>
                <c:pt idx="6430">
                  <c:v>42776</c:v>
                </c:pt>
                <c:pt idx="6431">
                  <c:v>42779</c:v>
                </c:pt>
                <c:pt idx="6432">
                  <c:v>42780</c:v>
                </c:pt>
                <c:pt idx="6433">
                  <c:v>42781</c:v>
                </c:pt>
                <c:pt idx="6434">
                  <c:v>42782</c:v>
                </c:pt>
                <c:pt idx="6435">
                  <c:v>42783</c:v>
                </c:pt>
                <c:pt idx="6436">
                  <c:v>42786</c:v>
                </c:pt>
                <c:pt idx="6437">
                  <c:v>42787</c:v>
                </c:pt>
                <c:pt idx="6438">
                  <c:v>42788</c:v>
                </c:pt>
                <c:pt idx="6439">
                  <c:v>42789</c:v>
                </c:pt>
                <c:pt idx="6440">
                  <c:v>42790</c:v>
                </c:pt>
                <c:pt idx="6441">
                  <c:v>42793</c:v>
                </c:pt>
                <c:pt idx="6442">
                  <c:v>42794</c:v>
                </c:pt>
                <c:pt idx="6443">
                  <c:v>42795</c:v>
                </c:pt>
                <c:pt idx="6444">
                  <c:v>42796</c:v>
                </c:pt>
                <c:pt idx="6445">
                  <c:v>42797</c:v>
                </c:pt>
                <c:pt idx="6446">
                  <c:v>42800</c:v>
                </c:pt>
                <c:pt idx="6447">
                  <c:v>42801</c:v>
                </c:pt>
                <c:pt idx="6448">
                  <c:v>42802</c:v>
                </c:pt>
                <c:pt idx="6449">
                  <c:v>42803</c:v>
                </c:pt>
                <c:pt idx="6450">
                  <c:v>42804</c:v>
                </c:pt>
                <c:pt idx="6451">
                  <c:v>42807</c:v>
                </c:pt>
                <c:pt idx="6452">
                  <c:v>42808</c:v>
                </c:pt>
                <c:pt idx="6453">
                  <c:v>42809</c:v>
                </c:pt>
                <c:pt idx="6454">
                  <c:v>42810</c:v>
                </c:pt>
                <c:pt idx="6455">
                  <c:v>42811</c:v>
                </c:pt>
                <c:pt idx="6456">
                  <c:v>42814</c:v>
                </c:pt>
                <c:pt idx="6457">
                  <c:v>42815</c:v>
                </c:pt>
                <c:pt idx="6458">
                  <c:v>42816</c:v>
                </c:pt>
                <c:pt idx="6459">
                  <c:v>42817</c:v>
                </c:pt>
                <c:pt idx="6460">
                  <c:v>42818</c:v>
                </c:pt>
                <c:pt idx="6461">
                  <c:v>42821</c:v>
                </c:pt>
                <c:pt idx="6462">
                  <c:v>42822</c:v>
                </c:pt>
                <c:pt idx="6463">
                  <c:v>42823</c:v>
                </c:pt>
                <c:pt idx="6464">
                  <c:v>42824</c:v>
                </c:pt>
                <c:pt idx="6465">
                  <c:v>42825</c:v>
                </c:pt>
                <c:pt idx="6466">
                  <c:v>42828</c:v>
                </c:pt>
                <c:pt idx="6467">
                  <c:v>42829</c:v>
                </c:pt>
                <c:pt idx="6468">
                  <c:v>42830</c:v>
                </c:pt>
                <c:pt idx="6469">
                  <c:v>42831</c:v>
                </c:pt>
                <c:pt idx="6470">
                  <c:v>42832</c:v>
                </c:pt>
                <c:pt idx="6471">
                  <c:v>42835</c:v>
                </c:pt>
                <c:pt idx="6472">
                  <c:v>42836</c:v>
                </c:pt>
                <c:pt idx="6473">
                  <c:v>42837</c:v>
                </c:pt>
                <c:pt idx="6474">
                  <c:v>42838</c:v>
                </c:pt>
                <c:pt idx="6475">
                  <c:v>42843</c:v>
                </c:pt>
                <c:pt idx="6476">
                  <c:v>42844</c:v>
                </c:pt>
                <c:pt idx="6477">
                  <c:v>42845</c:v>
                </c:pt>
                <c:pt idx="6478">
                  <c:v>42846</c:v>
                </c:pt>
                <c:pt idx="6479">
                  <c:v>42849</c:v>
                </c:pt>
                <c:pt idx="6480">
                  <c:v>42851</c:v>
                </c:pt>
                <c:pt idx="6481">
                  <c:v>42852</c:v>
                </c:pt>
                <c:pt idx="6482">
                  <c:v>42853</c:v>
                </c:pt>
                <c:pt idx="6483">
                  <c:v>42856</c:v>
                </c:pt>
                <c:pt idx="6484">
                  <c:v>42857</c:v>
                </c:pt>
                <c:pt idx="6485">
                  <c:v>42858</c:v>
                </c:pt>
                <c:pt idx="6486">
                  <c:v>42859</c:v>
                </c:pt>
                <c:pt idx="6487">
                  <c:v>42860</c:v>
                </c:pt>
                <c:pt idx="6488">
                  <c:v>42863</c:v>
                </c:pt>
                <c:pt idx="6489">
                  <c:v>42864</c:v>
                </c:pt>
                <c:pt idx="6490">
                  <c:v>42865</c:v>
                </c:pt>
                <c:pt idx="6491">
                  <c:v>42866</c:v>
                </c:pt>
                <c:pt idx="6492">
                  <c:v>42867</c:v>
                </c:pt>
                <c:pt idx="6493">
                  <c:v>42870</c:v>
                </c:pt>
                <c:pt idx="6494">
                  <c:v>42871</c:v>
                </c:pt>
                <c:pt idx="6495">
                  <c:v>42872</c:v>
                </c:pt>
                <c:pt idx="6496">
                  <c:v>42873</c:v>
                </c:pt>
                <c:pt idx="6497">
                  <c:v>42874</c:v>
                </c:pt>
                <c:pt idx="6498">
                  <c:v>42877</c:v>
                </c:pt>
                <c:pt idx="6499">
                  <c:v>42878</c:v>
                </c:pt>
                <c:pt idx="6500">
                  <c:v>42879</c:v>
                </c:pt>
                <c:pt idx="6501">
                  <c:v>42880</c:v>
                </c:pt>
                <c:pt idx="6502">
                  <c:v>42881</c:v>
                </c:pt>
                <c:pt idx="6503">
                  <c:v>42884</c:v>
                </c:pt>
                <c:pt idx="6504">
                  <c:v>42885</c:v>
                </c:pt>
                <c:pt idx="6505">
                  <c:v>42886</c:v>
                </c:pt>
                <c:pt idx="6506">
                  <c:v>42887</c:v>
                </c:pt>
                <c:pt idx="6507">
                  <c:v>42888</c:v>
                </c:pt>
                <c:pt idx="6508">
                  <c:v>42891</c:v>
                </c:pt>
                <c:pt idx="6509">
                  <c:v>42892</c:v>
                </c:pt>
                <c:pt idx="6510">
                  <c:v>42893</c:v>
                </c:pt>
                <c:pt idx="6511">
                  <c:v>42894</c:v>
                </c:pt>
                <c:pt idx="6512">
                  <c:v>42895</c:v>
                </c:pt>
                <c:pt idx="6513">
                  <c:v>42899</c:v>
                </c:pt>
                <c:pt idx="6514">
                  <c:v>42900</c:v>
                </c:pt>
                <c:pt idx="6515">
                  <c:v>42901</c:v>
                </c:pt>
                <c:pt idx="6516">
                  <c:v>42902</c:v>
                </c:pt>
                <c:pt idx="6517">
                  <c:v>42905</c:v>
                </c:pt>
                <c:pt idx="6518">
                  <c:v>42906</c:v>
                </c:pt>
                <c:pt idx="6519">
                  <c:v>42907</c:v>
                </c:pt>
                <c:pt idx="6520">
                  <c:v>42908</c:v>
                </c:pt>
                <c:pt idx="6521">
                  <c:v>42909</c:v>
                </c:pt>
                <c:pt idx="6522">
                  <c:v>42912</c:v>
                </c:pt>
                <c:pt idx="6523">
                  <c:v>42913</c:v>
                </c:pt>
                <c:pt idx="6524">
                  <c:v>42914</c:v>
                </c:pt>
                <c:pt idx="6525">
                  <c:v>42915</c:v>
                </c:pt>
                <c:pt idx="6526">
                  <c:v>42916</c:v>
                </c:pt>
                <c:pt idx="6527">
                  <c:v>42919</c:v>
                </c:pt>
                <c:pt idx="6528">
                  <c:v>42920</c:v>
                </c:pt>
                <c:pt idx="6529">
                  <c:v>42921</c:v>
                </c:pt>
                <c:pt idx="6530">
                  <c:v>42922</c:v>
                </c:pt>
                <c:pt idx="6531">
                  <c:v>42923</c:v>
                </c:pt>
                <c:pt idx="6532">
                  <c:v>42926</c:v>
                </c:pt>
                <c:pt idx="6533">
                  <c:v>42927</c:v>
                </c:pt>
                <c:pt idx="6534">
                  <c:v>42928</c:v>
                </c:pt>
                <c:pt idx="6535">
                  <c:v>42929</c:v>
                </c:pt>
                <c:pt idx="6536">
                  <c:v>42930</c:v>
                </c:pt>
                <c:pt idx="6537">
                  <c:v>42933</c:v>
                </c:pt>
                <c:pt idx="6538">
                  <c:v>42934</c:v>
                </c:pt>
                <c:pt idx="6539">
                  <c:v>42935</c:v>
                </c:pt>
                <c:pt idx="6540">
                  <c:v>42936</c:v>
                </c:pt>
                <c:pt idx="6541">
                  <c:v>42937</c:v>
                </c:pt>
                <c:pt idx="6542">
                  <c:v>42940</c:v>
                </c:pt>
                <c:pt idx="6543">
                  <c:v>42941</c:v>
                </c:pt>
                <c:pt idx="6544">
                  <c:v>42942</c:v>
                </c:pt>
                <c:pt idx="6545">
                  <c:v>42943</c:v>
                </c:pt>
                <c:pt idx="6546">
                  <c:v>42944</c:v>
                </c:pt>
                <c:pt idx="6547">
                  <c:v>42947</c:v>
                </c:pt>
                <c:pt idx="6548">
                  <c:v>42948</c:v>
                </c:pt>
                <c:pt idx="6549">
                  <c:v>42949</c:v>
                </c:pt>
                <c:pt idx="6550">
                  <c:v>42950</c:v>
                </c:pt>
                <c:pt idx="6551">
                  <c:v>42951</c:v>
                </c:pt>
                <c:pt idx="6552">
                  <c:v>42954</c:v>
                </c:pt>
                <c:pt idx="6553">
                  <c:v>42955</c:v>
                </c:pt>
                <c:pt idx="6554">
                  <c:v>42956</c:v>
                </c:pt>
                <c:pt idx="6555">
                  <c:v>42957</c:v>
                </c:pt>
                <c:pt idx="6556">
                  <c:v>42958</c:v>
                </c:pt>
                <c:pt idx="6557">
                  <c:v>42961</c:v>
                </c:pt>
                <c:pt idx="6558">
                  <c:v>42962</c:v>
                </c:pt>
                <c:pt idx="6559">
                  <c:v>42963</c:v>
                </c:pt>
                <c:pt idx="6560">
                  <c:v>42964</c:v>
                </c:pt>
                <c:pt idx="6561">
                  <c:v>42965</c:v>
                </c:pt>
                <c:pt idx="6562">
                  <c:v>42968</c:v>
                </c:pt>
                <c:pt idx="6563">
                  <c:v>42969</c:v>
                </c:pt>
                <c:pt idx="6564">
                  <c:v>42970</c:v>
                </c:pt>
                <c:pt idx="6565">
                  <c:v>42971</c:v>
                </c:pt>
                <c:pt idx="6566">
                  <c:v>42972</c:v>
                </c:pt>
                <c:pt idx="6567">
                  <c:v>42975</c:v>
                </c:pt>
                <c:pt idx="6568">
                  <c:v>42976</c:v>
                </c:pt>
                <c:pt idx="6569">
                  <c:v>42977</c:v>
                </c:pt>
                <c:pt idx="6570">
                  <c:v>42978</c:v>
                </c:pt>
                <c:pt idx="6571">
                  <c:v>42979</c:v>
                </c:pt>
                <c:pt idx="6572">
                  <c:v>42982</c:v>
                </c:pt>
                <c:pt idx="6573">
                  <c:v>42983</c:v>
                </c:pt>
                <c:pt idx="6574">
                  <c:v>42984</c:v>
                </c:pt>
                <c:pt idx="6575">
                  <c:v>42985</c:v>
                </c:pt>
                <c:pt idx="6576">
                  <c:v>42986</c:v>
                </c:pt>
                <c:pt idx="6577">
                  <c:v>42989</c:v>
                </c:pt>
                <c:pt idx="6578">
                  <c:v>42990</c:v>
                </c:pt>
                <c:pt idx="6579">
                  <c:v>42991</c:v>
                </c:pt>
                <c:pt idx="6580">
                  <c:v>42992</c:v>
                </c:pt>
                <c:pt idx="6581">
                  <c:v>42993</c:v>
                </c:pt>
                <c:pt idx="6582">
                  <c:v>42996</c:v>
                </c:pt>
                <c:pt idx="6583">
                  <c:v>42997</c:v>
                </c:pt>
                <c:pt idx="6584">
                  <c:v>42998</c:v>
                </c:pt>
                <c:pt idx="6585">
                  <c:v>42999</c:v>
                </c:pt>
                <c:pt idx="6586">
                  <c:v>43000</c:v>
                </c:pt>
                <c:pt idx="6587">
                  <c:v>43003</c:v>
                </c:pt>
                <c:pt idx="6588">
                  <c:v>43004</c:v>
                </c:pt>
                <c:pt idx="6589">
                  <c:v>43005</c:v>
                </c:pt>
                <c:pt idx="6590">
                  <c:v>43006</c:v>
                </c:pt>
                <c:pt idx="6591">
                  <c:v>43007</c:v>
                </c:pt>
                <c:pt idx="6592">
                  <c:v>43010</c:v>
                </c:pt>
                <c:pt idx="6593">
                  <c:v>43011</c:v>
                </c:pt>
                <c:pt idx="6594">
                  <c:v>43012</c:v>
                </c:pt>
                <c:pt idx="6595">
                  <c:v>43013</c:v>
                </c:pt>
                <c:pt idx="6596">
                  <c:v>43014</c:v>
                </c:pt>
                <c:pt idx="6597">
                  <c:v>43017</c:v>
                </c:pt>
                <c:pt idx="6598">
                  <c:v>43018</c:v>
                </c:pt>
                <c:pt idx="6599">
                  <c:v>43019</c:v>
                </c:pt>
                <c:pt idx="6600">
                  <c:v>43020</c:v>
                </c:pt>
                <c:pt idx="6601">
                  <c:v>43021</c:v>
                </c:pt>
                <c:pt idx="6602">
                  <c:v>43024</c:v>
                </c:pt>
                <c:pt idx="6603">
                  <c:v>43025</c:v>
                </c:pt>
                <c:pt idx="6604">
                  <c:v>43026</c:v>
                </c:pt>
                <c:pt idx="6605">
                  <c:v>43027</c:v>
                </c:pt>
                <c:pt idx="6606">
                  <c:v>43028</c:v>
                </c:pt>
                <c:pt idx="6607">
                  <c:v>43031</c:v>
                </c:pt>
                <c:pt idx="6608">
                  <c:v>43032</c:v>
                </c:pt>
                <c:pt idx="6609">
                  <c:v>43033</c:v>
                </c:pt>
                <c:pt idx="6610">
                  <c:v>43034</c:v>
                </c:pt>
                <c:pt idx="6611">
                  <c:v>43035</c:v>
                </c:pt>
                <c:pt idx="6612">
                  <c:v>43038</c:v>
                </c:pt>
                <c:pt idx="6613">
                  <c:v>43039</c:v>
                </c:pt>
                <c:pt idx="6614">
                  <c:v>43040</c:v>
                </c:pt>
                <c:pt idx="6615">
                  <c:v>43041</c:v>
                </c:pt>
                <c:pt idx="6616">
                  <c:v>43042</c:v>
                </c:pt>
                <c:pt idx="6617">
                  <c:v>43045</c:v>
                </c:pt>
                <c:pt idx="6618">
                  <c:v>43046</c:v>
                </c:pt>
                <c:pt idx="6619">
                  <c:v>43047</c:v>
                </c:pt>
                <c:pt idx="6620">
                  <c:v>43048</c:v>
                </c:pt>
                <c:pt idx="6621">
                  <c:v>43049</c:v>
                </c:pt>
                <c:pt idx="6622">
                  <c:v>43052</c:v>
                </c:pt>
                <c:pt idx="6623">
                  <c:v>43053</c:v>
                </c:pt>
                <c:pt idx="6624">
                  <c:v>43054</c:v>
                </c:pt>
                <c:pt idx="6625">
                  <c:v>43055</c:v>
                </c:pt>
                <c:pt idx="6626">
                  <c:v>43056</c:v>
                </c:pt>
                <c:pt idx="6627">
                  <c:v>43059</c:v>
                </c:pt>
                <c:pt idx="6628">
                  <c:v>43060</c:v>
                </c:pt>
                <c:pt idx="6629">
                  <c:v>43061</c:v>
                </c:pt>
                <c:pt idx="6630">
                  <c:v>43062</c:v>
                </c:pt>
                <c:pt idx="6631">
                  <c:v>43063</c:v>
                </c:pt>
                <c:pt idx="6632">
                  <c:v>43066</c:v>
                </c:pt>
                <c:pt idx="6633">
                  <c:v>43067</c:v>
                </c:pt>
                <c:pt idx="6634">
                  <c:v>43068</c:v>
                </c:pt>
                <c:pt idx="6635">
                  <c:v>43069</c:v>
                </c:pt>
                <c:pt idx="6636">
                  <c:v>43070</c:v>
                </c:pt>
                <c:pt idx="6637">
                  <c:v>43073</c:v>
                </c:pt>
                <c:pt idx="6638">
                  <c:v>43074</c:v>
                </c:pt>
                <c:pt idx="6639">
                  <c:v>43075</c:v>
                </c:pt>
                <c:pt idx="6640">
                  <c:v>43076</c:v>
                </c:pt>
                <c:pt idx="6641">
                  <c:v>43077</c:v>
                </c:pt>
                <c:pt idx="6642">
                  <c:v>43080</c:v>
                </c:pt>
                <c:pt idx="6643">
                  <c:v>43081</c:v>
                </c:pt>
                <c:pt idx="6644">
                  <c:v>43082</c:v>
                </c:pt>
                <c:pt idx="6645">
                  <c:v>43083</c:v>
                </c:pt>
                <c:pt idx="6646">
                  <c:v>43084</c:v>
                </c:pt>
                <c:pt idx="6647">
                  <c:v>43087</c:v>
                </c:pt>
                <c:pt idx="6648">
                  <c:v>43088</c:v>
                </c:pt>
                <c:pt idx="6649">
                  <c:v>43089</c:v>
                </c:pt>
                <c:pt idx="6650">
                  <c:v>43090</c:v>
                </c:pt>
                <c:pt idx="6651">
                  <c:v>43091</c:v>
                </c:pt>
                <c:pt idx="6652">
                  <c:v>43096</c:v>
                </c:pt>
                <c:pt idx="6653">
                  <c:v>43097</c:v>
                </c:pt>
                <c:pt idx="6654">
                  <c:v>43098</c:v>
                </c:pt>
                <c:pt idx="6655">
                  <c:v>43102</c:v>
                </c:pt>
                <c:pt idx="6656">
                  <c:v>43103</c:v>
                </c:pt>
                <c:pt idx="6657">
                  <c:v>43104</c:v>
                </c:pt>
                <c:pt idx="6658">
                  <c:v>43105</c:v>
                </c:pt>
                <c:pt idx="6659">
                  <c:v>43108</c:v>
                </c:pt>
                <c:pt idx="6660">
                  <c:v>43109</c:v>
                </c:pt>
                <c:pt idx="6661">
                  <c:v>43110</c:v>
                </c:pt>
                <c:pt idx="6662">
                  <c:v>43111</c:v>
                </c:pt>
                <c:pt idx="6663">
                  <c:v>43112</c:v>
                </c:pt>
                <c:pt idx="6664">
                  <c:v>43115</c:v>
                </c:pt>
                <c:pt idx="6665">
                  <c:v>43116</c:v>
                </c:pt>
                <c:pt idx="6666">
                  <c:v>43117</c:v>
                </c:pt>
                <c:pt idx="6667">
                  <c:v>43118</c:v>
                </c:pt>
                <c:pt idx="6668">
                  <c:v>43119</c:v>
                </c:pt>
                <c:pt idx="6669">
                  <c:v>43122</c:v>
                </c:pt>
                <c:pt idx="6670">
                  <c:v>43123</c:v>
                </c:pt>
                <c:pt idx="6671">
                  <c:v>43124</c:v>
                </c:pt>
                <c:pt idx="6672">
                  <c:v>43125</c:v>
                </c:pt>
                <c:pt idx="6673">
                  <c:v>43129</c:v>
                </c:pt>
                <c:pt idx="6674">
                  <c:v>43130</c:v>
                </c:pt>
                <c:pt idx="6675">
                  <c:v>43131</c:v>
                </c:pt>
                <c:pt idx="6676">
                  <c:v>43132</c:v>
                </c:pt>
                <c:pt idx="6677">
                  <c:v>43133</c:v>
                </c:pt>
                <c:pt idx="6678">
                  <c:v>43136</c:v>
                </c:pt>
                <c:pt idx="6679">
                  <c:v>43137</c:v>
                </c:pt>
                <c:pt idx="6680">
                  <c:v>43138</c:v>
                </c:pt>
                <c:pt idx="6681">
                  <c:v>43139</c:v>
                </c:pt>
                <c:pt idx="6682">
                  <c:v>43140</c:v>
                </c:pt>
                <c:pt idx="6683">
                  <c:v>43143</c:v>
                </c:pt>
                <c:pt idx="6684">
                  <c:v>43144</c:v>
                </c:pt>
                <c:pt idx="6685">
                  <c:v>43145</c:v>
                </c:pt>
                <c:pt idx="6686">
                  <c:v>43146</c:v>
                </c:pt>
                <c:pt idx="6687">
                  <c:v>43147</c:v>
                </c:pt>
                <c:pt idx="6688">
                  <c:v>43150</c:v>
                </c:pt>
                <c:pt idx="6689">
                  <c:v>43151</c:v>
                </c:pt>
                <c:pt idx="6690">
                  <c:v>43152</c:v>
                </c:pt>
                <c:pt idx="6691">
                  <c:v>43153</c:v>
                </c:pt>
                <c:pt idx="6692">
                  <c:v>43154</c:v>
                </c:pt>
                <c:pt idx="6693">
                  <c:v>43157</c:v>
                </c:pt>
                <c:pt idx="6694">
                  <c:v>43158</c:v>
                </c:pt>
                <c:pt idx="6695">
                  <c:v>43159</c:v>
                </c:pt>
                <c:pt idx="6696">
                  <c:v>43160</c:v>
                </c:pt>
                <c:pt idx="6697">
                  <c:v>43161</c:v>
                </c:pt>
                <c:pt idx="6698">
                  <c:v>43164</c:v>
                </c:pt>
                <c:pt idx="6699">
                  <c:v>43165</c:v>
                </c:pt>
                <c:pt idx="6700">
                  <c:v>43166</c:v>
                </c:pt>
                <c:pt idx="6701">
                  <c:v>43167</c:v>
                </c:pt>
                <c:pt idx="6702">
                  <c:v>43168</c:v>
                </c:pt>
                <c:pt idx="6703">
                  <c:v>43171</c:v>
                </c:pt>
                <c:pt idx="6704">
                  <c:v>43172</c:v>
                </c:pt>
                <c:pt idx="6705">
                  <c:v>43173</c:v>
                </c:pt>
                <c:pt idx="6706">
                  <c:v>43174</c:v>
                </c:pt>
                <c:pt idx="6707">
                  <c:v>43175</c:v>
                </c:pt>
                <c:pt idx="6708">
                  <c:v>43178</c:v>
                </c:pt>
                <c:pt idx="6709">
                  <c:v>43179</c:v>
                </c:pt>
                <c:pt idx="6710">
                  <c:v>43180</c:v>
                </c:pt>
                <c:pt idx="6711">
                  <c:v>43181</c:v>
                </c:pt>
                <c:pt idx="6712">
                  <c:v>43182</c:v>
                </c:pt>
                <c:pt idx="6713">
                  <c:v>43185</c:v>
                </c:pt>
                <c:pt idx="6714">
                  <c:v>43186</c:v>
                </c:pt>
                <c:pt idx="6715">
                  <c:v>43187</c:v>
                </c:pt>
                <c:pt idx="6716">
                  <c:v>43188</c:v>
                </c:pt>
                <c:pt idx="6717">
                  <c:v>43193</c:v>
                </c:pt>
                <c:pt idx="6718">
                  <c:v>43194</c:v>
                </c:pt>
                <c:pt idx="6719">
                  <c:v>43195</c:v>
                </c:pt>
                <c:pt idx="6720">
                  <c:v>43196</c:v>
                </c:pt>
                <c:pt idx="6721">
                  <c:v>43199</c:v>
                </c:pt>
                <c:pt idx="6722">
                  <c:v>43200</c:v>
                </c:pt>
                <c:pt idx="6723">
                  <c:v>43201</c:v>
                </c:pt>
                <c:pt idx="6724">
                  <c:v>43202</c:v>
                </c:pt>
                <c:pt idx="6725">
                  <c:v>43203</c:v>
                </c:pt>
                <c:pt idx="6726">
                  <c:v>43206</c:v>
                </c:pt>
                <c:pt idx="6727">
                  <c:v>43207</c:v>
                </c:pt>
                <c:pt idx="6728">
                  <c:v>43208</c:v>
                </c:pt>
                <c:pt idx="6729">
                  <c:v>43209</c:v>
                </c:pt>
                <c:pt idx="6730">
                  <c:v>43210</c:v>
                </c:pt>
                <c:pt idx="6731">
                  <c:v>43213</c:v>
                </c:pt>
                <c:pt idx="6732">
                  <c:v>43214</c:v>
                </c:pt>
                <c:pt idx="6733">
                  <c:v>43216</c:v>
                </c:pt>
                <c:pt idx="6734">
                  <c:v>43217</c:v>
                </c:pt>
                <c:pt idx="6735">
                  <c:v>43220</c:v>
                </c:pt>
                <c:pt idx="6736">
                  <c:v>43221</c:v>
                </c:pt>
                <c:pt idx="6737">
                  <c:v>43222</c:v>
                </c:pt>
                <c:pt idx="6738">
                  <c:v>43223</c:v>
                </c:pt>
                <c:pt idx="6739">
                  <c:v>43224</c:v>
                </c:pt>
                <c:pt idx="6740">
                  <c:v>43227</c:v>
                </c:pt>
                <c:pt idx="6741">
                  <c:v>43228</c:v>
                </c:pt>
                <c:pt idx="6742">
                  <c:v>43229</c:v>
                </c:pt>
                <c:pt idx="6743">
                  <c:v>43230</c:v>
                </c:pt>
                <c:pt idx="6744">
                  <c:v>43231</c:v>
                </c:pt>
                <c:pt idx="6745">
                  <c:v>43234</c:v>
                </c:pt>
                <c:pt idx="6746">
                  <c:v>43235</c:v>
                </c:pt>
                <c:pt idx="6747">
                  <c:v>43236</c:v>
                </c:pt>
                <c:pt idx="6748">
                  <c:v>43237</c:v>
                </c:pt>
                <c:pt idx="6749">
                  <c:v>43238</c:v>
                </c:pt>
                <c:pt idx="6750">
                  <c:v>43241</c:v>
                </c:pt>
                <c:pt idx="6751">
                  <c:v>43242</c:v>
                </c:pt>
                <c:pt idx="6752">
                  <c:v>43243</c:v>
                </c:pt>
                <c:pt idx="6753">
                  <c:v>43244</c:v>
                </c:pt>
                <c:pt idx="6754">
                  <c:v>43245</c:v>
                </c:pt>
                <c:pt idx="6755">
                  <c:v>43248</c:v>
                </c:pt>
                <c:pt idx="6756">
                  <c:v>43249</c:v>
                </c:pt>
                <c:pt idx="6757">
                  <c:v>43250</c:v>
                </c:pt>
                <c:pt idx="6758">
                  <c:v>43251</c:v>
                </c:pt>
                <c:pt idx="6759">
                  <c:v>43252</c:v>
                </c:pt>
                <c:pt idx="6760">
                  <c:v>43255</c:v>
                </c:pt>
                <c:pt idx="6761">
                  <c:v>43256</c:v>
                </c:pt>
                <c:pt idx="6762">
                  <c:v>43257</c:v>
                </c:pt>
                <c:pt idx="6763">
                  <c:v>43258</c:v>
                </c:pt>
                <c:pt idx="6764">
                  <c:v>43259</c:v>
                </c:pt>
                <c:pt idx="6765">
                  <c:v>43263</c:v>
                </c:pt>
                <c:pt idx="6766">
                  <c:v>43264</c:v>
                </c:pt>
                <c:pt idx="6767">
                  <c:v>43265</c:v>
                </c:pt>
                <c:pt idx="6768">
                  <c:v>43266</c:v>
                </c:pt>
                <c:pt idx="6769">
                  <c:v>43269</c:v>
                </c:pt>
                <c:pt idx="6770">
                  <c:v>43270</c:v>
                </c:pt>
                <c:pt idx="6771">
                  <c:v>43271</c:v>
                </c:pt>
                <c:pt idx="6772">
                  <c:v>43272</c:v>
                </c:pt>
                <c:pt idx="6773">
                  <c:v>43273</c:v>
                </c:pt>
                <c:pt idx="6774">
                  <c:v>43276</c:v>
                </c:pt>
                <c:pt idx="6775">
                  <c:v>43277</c:v>
                </c:pt>
                <c:pt idx="6776">
                  <c:v>43278</c:v>
                </c:pt>
                <c:pt idx="6777">
                  <c:v>43279</c:v>
                </c:pt>
                <c:pt idx="6778">
                  <c:v>43280</c:v>
                </c:pt>
                <c:pt idx="6779">
                  <c:v>43283</c:v>
                </c:pt>
                <c:pt idx="6780">
                  <c:v>43284</c:v>
                </c:pt>
                <c:pt idx="6781">
                  <c:v>43285</c:v>
                </c:pt>
                <c:pt idx="6782">
                  <c:v>43286</c:v>
                </c:pt>
                <c:pt idx="6783">
                  <c:v>43287</c:v>
                </c:pt>
                <c:pt idx="6784">
                  <c:v>43290</c:v>
                </c:pt>
                <c:pt idx="6785">
                  <c:v>43291</c:v>
                </c:pt>
                <c:pt idx="6786">
                  <c:v>43292</c:v>
                </c:pt>
                <c:pt idx="6787">
                  <c:v>43293</c:v>
                </c:pt>
                <c:pt idx="6788">
                  <c:v>43294</c:v>
                </c:pt>
                <c:pt idx="6789">
                  <c:v>43297</c:v>
                </c:pt>
                <c:pt idx="6790">
                  <c:v>43298</c:v>
                </c:pt>
                <c:pt idx="6791">
                  <c:v>43299</c:v>
                </c:pt>
                <c:pt idx="6792">
                  <c:v>43300</c:v>
                </c:pt>
                <c:pt idx="6793">
                  <c:v>43301</c:v>
                </c:pt>
                <c:pt idx="6794">
                  <c:v>43304</c:v>
                </c:pt>
                <c:pt idx="6795">
                  <c:v>43305</c:v>
                </c:pt>
                <c:pt idx="6796">
                  <c:v>43306</c:v>
                </c:pt>
                <c:pt idx="6797">
                  <c:v>43307</c:v>
                </c:pt>
                <c:pt idx="6798">
                  <c:v>43308</c:v>
                </c:pt>
                <c:pt idx="6799">
                  <c:v>43311</c:v>
                </c:pt>
                <c:pt idx="6800">
                  <c:v>43312</c:v>
                </c:pt>
                <c:pt idx="6801">
                  <c:v>43313</c:v>
                </c:pt>
                <c:pt idx="6802">
                  <c:v>43314</c:v>
                </c:pt>
                <c:pt idx="6803">
                  <c:v>43315</c:v>
                </c:pt>
                <c:pt idx="6804">
                  <c:v>43318</c:v>
                </c:pt>
                <c:pt idx="6805">
                  <c:v>43319</c:v>
                </c:pt>
                <c:pt idx="6806">
                  <c:v>43320</c:v>
                </c:pt>
                <c:pt idx="6807">
                  <c:v>43321</c:v>
                </c:pt>
                <c:pt idx="6808">
                  <c:v>43322</c:v>
                </c:pt>
                <c:pt idx="6809">
                  <c:v>43325</c:v>
                </c:pt>
                <c:pt idx="6810">
                  <c:v>43326</c:v>
                </c:pt>
                <c:pt idx="6811">
                  <c:v>43327</c:v>
                </c:pt>
                <c:pt idx="6812">
                  <c:v>43328</c:v>
                </c:pt>
                <c:pt idx="6813">
                  <c:v>43329</c:v>
                </c:pt>
                <c:pt idx="6814">
                  <c:v>43332</c:v>
                </c:pt>
                <c:pt idx="6815">
                  <c:v>43333</c:v>
                </c:pt>
                <c:pt idx="6816">
                  <c:v>43334</c:v>
                </c:pt>
                <c:pt idx="6817">
                  <c:v>43335</c:v>
                </c:pt>
                <c:pt idx="6818">
                  <c:v>43336</c:v>
                </c:pt>
                <c:pt idx="6819">
                  <c:v>43339</c:v>
                </c:pt>
                <c:pt idx="6820">
                  <c:v>43340</c:v>
                </c:pt>
                <c:pt idx="6821">
                  <c:v>43341</c:v>
                </c:pt>
                <c:pt idx="6822">
                  <c:v>43342</c:v>
                </c:pt>
                <c:pt idx="6823">
                  <c:v>43343</c:v>
                </c:pt>
                <c:pt idx="6824">
                  <c:v>43346</c:v>
                </c:pt>
                <c:pt idx="6825">
                  <c:v>43347</c:v>
                </c:pt>
                <c:pt idx="6826">
                  <c:v>43348</c:v>
                </c:pt>
                <c:pt idx="6827">
                  <c:v>43349</c:v>
                </c:pt>
                <c:pt idx="6828">
                  <c:v>43350</c:v>
                </c:pt>
                <c:pt idx="6829">
                  <c:v>43353</c:v>
                </c:pt>
                <c:pt idx="6830">
                  <c:v>43354</c:v>
                </c:pt>
                <c:pt idx="6831">
                  <c:v>43355</c:v>
                </c:pt>
                <c:pt idx="6832">
                  <c:v>43356</c:v>
                </c:pt>
                <c:pt idx="6833">
                  <c:v>43357</c:v>
                </c:pt>
                <c:pt idx="6834">
                  <c:v>43360</c:v>
                </c:pt>
                <c:pt idx="6835">
                  <c:v>43361</c:v>
                </c:pt>
                <c:pt idx="6836">
                  <c:v>43362</c:v>
                </c:pt>
                <c:pt idx="6837">
                  <c:v>43363</c:v>
                </c:pt>
                <c:pt idx="6838">
                  <c:v>43364</c:v>
                </c:pt>
                <c:pt idx="6839">
                  <c:v>43367</c:v>
                </c:pt>
                <c:pt idx="6840">
                  <c:v>43368</c:v>
                </c:pt>
                <c:pt idx="6841">
                  <c:v>43369</c:v>
                </c:pt>
                <c:pt idx="6842">
                  <c:v>43370</c:v>
                </c:pt>
                <c:pt idx="6843">
                  <c:v>43371</c:v>
                </c:pt>
                <c:pt idx="6844">
                  <c:v>43374</c:v>
                </c:pt>
                <c:pt idx="6845">
                  <c:v>43375</c:v>
                </c:pt>
                <c:pt idx="6846">
                  <c:v>43376</c:v>
                </c:pt>
                <c:pt idx="6847">
                  <c:v>43377</c:v>
                </c:pt>
                <c:pt idx="6848">
                  <c:v>43378</c:v>
                </c:pt>
                <c:pt idx="6849">
                  <c:v>43381</c:v>
                </c:pt>
                <c:pt idx="6850">
                  <c:v>43382</c:v>
                </c:pt>
                <c:pt idx="6851">
                  <c:v>43383</c:v>
                </c:pt>
                <c:pt idx="6852">
                  <c:v>43384</c:v>
                </c:pt>
                <c:pt idx="6853">
                  <c:v>43385</c:v>
                </c:pt>
                <c:pt idx="6854">
                  <c:v>43388</c:v>
                </c:pt>
                <c:pt idx="6855">
                  <c:v>43389</c:v>
                </c:pt>
                <c:pt idx="6856">
                  <c:v>43390</c:v>
                </c:pt>
                <c:pt idx="6857">
                  <c:v>43391</c:v>
                </c:pt>
                <c:pt idx="6858">
                  <c:v>43392</c:v>
                </c:pt>
                <c:pt idx="6859">
                  <c:v>43395</c:v>
                </c:pt>
                <c:pt idx="6860">
                  <c:v>43396</c:v>
                </c:pt>
                <c:pt idx="6861">
                  <c:v>43397</c:v>
                </c:pt>
                <c:pt idx="6862">
                  <c:v>43398</c:v>
                </c:pt>
                <c:pt idx="6863">
                  <c:v>43399</c:v>
                </c:pt>
                <c:pt idx="6864">
                  <c:v>43402</c:v>
                </c:pt>
                <c:pt idx="6865">
                  <c:v>43403</c:v>
                </c:pt>
                <c:pt idx="6866">
                  <c:v>43404</c:v>
                </c:pt>
                <c:pt idx="6867">
                  <c:v>43405</c:v>
                </c:pt>
                <c:pt idx="6868">
                  <c:v>43406</c:v>
                </c:pt>
                <c:pt idx="6869">
                  <c:v>43409</c:v>
                </c:pt>
                <c:pt idx="6870">
                  <c:v>43410</c:v>
                </c:pt>
                <c:pt idx="6871">
                  <c:v>43411</c:v>
                </c:pt>
                <c:pt idx="6872">
                  <c:v>43412</c:v>
                </c:pt>
                <c:pt idx="6873">
                  <c:v>43413</c:v>
                </c:pt>
                <c:pt idx="6874">
                  <c:v>43416</c:v>
                </c:pt>
                <c:pt idx="6875">
                  <c:v>43417</c:v>
                </c:pt>
                <c:pt idx="6876">
                  <c:v>43418</c:v>
                </c:pt>
                <c:pt idx="6877">
                  <c:v>43419</c:v>
                </c:pt>
                <c:pt idx="6878">
                  <c:v>43420</c:v>
                </c:pt>
                <c:pt idx="6879">
                  <c:v>43423</c:v>
                </c:pt>
                <c:pt idx="6880">
                  <c:v>43424</c:v>
                </c:pt>
                <c:pt idx="6881">
                  <c:v>43425</c:v>
                </c:pt>
                <c:pt idx="6882">
                  <c:v>43426</c:v>
                </c:pt>
                <c:pt idx="6883">
                  <c:v>43427</c:v>
                </c:pt>
                <c:pt idx="6884">
                  <c:v>43430</c:v>
                </c:pt>
                <c:pt idx="6885">
                  <c:v>43431</c:v>
                </c:pt>
                <c:pt idx="6886">
                  <c:v>43432</c:v>
                </c:pt>
                <c:pt idx="6887">
                  <c:v>43433</c:v>
                </c:pt>
                <c:pt idx="6888">
                  <c:v>43434</c:v>
                </c:pt>
                <c:pt idx="6889">
                  <c:v>43437</c:v>
                </c:pt>
                <c:pt idx="6890">
                  <c:v>43438</c:v>
                </c:pt>
                <c:pt idx="6891">
                  <c:v>43439</c:v>
                </c:pt>
                <c:pt idx="6892">
                  <c:v>43440</c:v>
                </c:pt>
                <c:pt idx="6893">
                  <c:v>43441</c:v>
                </c:pt>
                <c:pt idx="6894">
                  <c:v>43444</c:v>
                </c:pt>
                <c:pt idx="6895">
                  <c:v>43445</c:v>
                </c:pt>
                <c:pt idx="6896">
                  <c:v>43446</c:v>
                </c:pt>
                <c:pt idx="6897">
                  <c:v>43447</c:v>
                </c:pt>
                <c:pt idx="6898">
                  <c:v>43448</c:v>
                </c:pt>
                <c:pt idx="6899">
                  <c:v>43451</c:v>
                </c:pt>
                <c:pt idx="6900">
                  <c:v>43452</c:v>
                </c:pt>
                <c:pt idx="6901">
                  <c:v>43453</c:v>
                </c:pt>
                <c:pt idx="6902">
                  <c:v>43454</c:v>
                </c:pt>
                <c:pt idx="6903">
                  <c:v>43455</c:v>
                </c:pt>
                <c:pt idx="6904">
                  <c:v>43458</c:v>
                </c:pt>
                <c:pt idx="6905">
                  <c:v>43461</c:v>
                </c:pt>
                <c:pt idx="6906">
                  <c:v>43462</c:v>
                </c:pt>
                <c:pt idx="6907">
                  <c:v>43465</c:v>
                </c:pt>
                <c:pt idx="6908">
                  <c:v>43467</c:v>
                </c:pt>
                <c:pt idx="6909">
                  <c:v>43468</c:v>
                </c:pt>
                <c:pt idx="6910">
                  <c:v>43469</c:v>
                </c:pt>
                <c:pt idx="6911">
                  <c:v>43472</c:v>
                </c:pt>
                <c:pt idx="6912">
                  <c:v>43473</c:v>
                </c:pt>
                <c:pt idx="6913">
                  <c:v>43474</c:v>
                </c:pt>
                <c:pt idx="6914">
                  <c:v>43475</c:v>
                </c:pt>
                <c:pt idx="6915">
                  <c:v>43476</c:v>
                </c:pt>
                <c:pt idx="6916">
                  <c:v>43479</c:v>
                </c:pt>
                <c:pt idx="6917">
                  <c:v>43480</c:v>
                </c:pt>
                <c:pt idx="6918">
                  <c:v>43481</c:v>
                </c:pt>
                <c:pt idx="6919">
                  <c:v>43482</c:v>
                </c:pt>
                <c:pt idx="6920">
                  <c:v>43483</c:v>
                </c:pt>
                <c:pt idx="6921">
                  <c:v>43486</c:v>
                </c:pt>
                <c:pt idx="6922">
                  <c:v>43487</c:v>
                </c:pt>
                <c:pt idx="6923">
                  <c:v>43488</c:v>
                </c:pt>
                <c:pt idx="6924">
                  <c:v>43489</c:v>
                </c:pt>
                <c:pt idx="6925">
                  <c:v>43490</c:v>
                </c:pt>
                <c:pt idx="6926">
                  <c:v>43494</c:v>
                </c:pt>
                <c:pt idx="6927">
                  <c:v>43495</c:v>
                </c:pt>
                <c:pt idx="6928">
                  <c:v>43496</c:v>
                </c:pt>
                <c:pt idx="6929">
                  <c:v>43497</c:v>
                </c:pt>
                <c:pt idx="6930">
                  <c:v>43500</c:v>
                </c:pt>
                <c:pt idx="6931">
                  <c:v>43501</c:v>
                </c:pt>
                <c:pt idx="6932">
                  <c:v>43502</c:v>
                </c:pt>
                <c:pt idx="6933">
                  <c:v>43503</c:v>
                </c:pt>
                <c:pt idx="6934">
                  <c:v>43504</c:v>
                </c:pt>
                <c:pt idx="6935">
                  <c:v>43507</c:v>
                </c:pt>
                <c:pt idx="6936">
                  <c:v>43508</c:v>
                </c:pt>
                <c:pt idx="6937">
                  <c:v>43509</c:v>
                </c:pt>
                <c:pt idx="6938">
                  <c:v>43510</c:v>
                </c:pt>
                <c:pt idx="6939">
                  <c:v>43511</c:v>
                </c:pt>
                <c:pt idx="6940">
                  <c:v>43514</c:v>
                </c:pt>
                <c:pt idx="6941">
                  <c:v>43515</c:v>
                </c:pt>
                <c:pt idx="6942">
                  <c:v>43516</c:v>
                </c:pt>
                <c:pt idx="6943">
                  <c:v>43517</c:v>
                </c:pt>
                <c:pt idx="6944">
                  <c:v>43518</c:v>
                </c:pt>
                <c:pt idx="6945">
                  <c:v>43521</c:v>
                </c:pt>
                <c:pt idx="6946">
                  <c:v>43522</c:v>
                </c:pt>
                <c:pt idx="6947">
                  <c:v>43523</c:v>
                </c:pt>
                <c:pt idx="6948">
                  <c:v>43524</c:v>
                </c:pt>
                <c:pt idx="6949">
                  <c:v>43525</c:v>
                </c:pt>
                <c:pt idx="6950">
                  <c:v>43528</c:v>
                </c:pt>
                <c:pt idx="6951">
                  <c:v>43529</c:v>
                </c:pt>
                <c:pt idx="6952">
                  <c:v>43530</c:v>
                </c:pt>
                <c:pt idx="6953">
                  <c:v>43531</c:v>
                </c:pt>
                <c:pt idx="6954">
                  <c:v>43532</c:v>
                </c:pt>
                <c:pt idx="6955">
                  <c:v>43535</c:v>
                </c:pt>
                <c:pt idx="6956">
                  <c:v>43536</c:v>
                </c:pt>
                <c:pt idx="6957">
                  <c:v>43537</c:v>
                </c:pt>
                <c:pt idx="6958">
                  <c:v>43538</c:v>
                </c:pt>
                <c:pt idx="6959">
                  <c:v>43539</c:v>
                </c:pt>
                <c:pt idx="6960">
                  <c:v>43542</c:v>
                </c:pt>
                <c:pt idx="6961">
                  <c:v>43543</c:v>
                </c:pt>
                <c:pt idx="6962">
                  <c:v>43544</c:v>
                </c:pt>
                <c:pt idx="6963">
                  <c:v>43545</c:v>
                </c:pt>
                <c:pt idx="6964">
                  <c:v>43546</c:v>
                </c:pt>
                <c:pt idx="6965">
                  <c:v>43549</c:v>
                </c:pt>
                <c:pt idx="6966">
                  <c:v>43550</c:v>
                </c:pt>
                <c:pt idx="6967">
                  <c:v>43551</c:v>
                </c:pt>
                <c:pt idx="6968">
                  <c:v>43552</c:v>
                </c:pt>
                <c:pt idx="6969">
                  <c:v>43553</c:v>
                </c:pt>
                <c:pt idx="6970">
                  <c:v>43556</c:v>
                </c:pt>
                <c:pt idx="6971">
                  <c:v>43557</c:v>
                </c:pt>
                <c:pt idx="6972">
                  <c:v>43558</c:v>
                </c:pt>
                <c:pt idx="6973">
                  <c:v>43559</c:v>
                </c:pt>
                <c:pt idx="6974">
                  <c:v>43560</c:v>
                </c:pt>
                <c:pt idx="6975">
                  <c:v>43563</c:v>
                </c:pt>
                <c:pt idx="6976">
                  <c:v>43564</c:v>
                </c:pt>
                <c:pt idx="6977">
                  <c:v>43565</c:v>
                </c:pt>
                <c:pt idx="6978">
                  <c:v>43566</c:v>
                </c:pt>
                <c:pt idx="6979">
                  <c:v>43567</c:v>
                </c:pt>
                <c:pt idx="6980">
                  <c:v>43570</c:v>
                </c:pt>
                <c:pt idx="6981">
                  <c:v>43571</c:v>
                </c:pt>
                <c:pt idx="6982">
                  <c:v>43572</c:v>
                </c:pt>
                <c:pt idx="6983">
                  <c:v>43573</c:v>
                </c:pt>
                <c:pt idx="6984">
                  <c:v>43578</c:v>
                </c:pt>
                <c:pt idx="6985">
                  <c:v>43579</c:v>
                </c:pt>
                <c:pt idx="6986">
                  <c:v>43581</c:v>
                </c:pt>
                <c:pt idx="6987">
                  <c:v>43584</c:v>
                </c:pt>
                <c:pt idx="6988">
                  <c:v>43585</c:v>
                </c:pt>
                <c:pt idx="6989">
                  <c:v>43586</c:v>
                </c:pt>
                <c:pt idx="6990">
                  <c:v>43587</c:v>
                </c:pt>
                <c:pt idx="6991">
                  <c:v>43588</c:v>
                </c:pt>
                <c:pt idx="6992">
                  <c:v>43591</c:v>
                </c:pt>
                <c:pt idx="6993">
                  <c:v>43592</c:v>
                </c:pt>
                <c:pt idx="6994">
                  <c:v>43593</c:v>
                </c:pt>
                <c:pt idx="6995">
                  <c:v>43594</c:v>
                </c:pt>
                <c:pt idx="6996">
                  <c:v>43595</c:v>
                </c:pt>
                <c:pt idx="6997">
                  <c:v>43598</c:v>
                </c:pt>
                <c:pt idx="6998">
                  <c:v>43599</c:v>
                </c:pt>
                <c:pt idx="6999">
                  <c:v>43600</c:v>
                </c:pt>
                <c:pt idx="7000">
                  <c:v>43601</c:v>
                </c:pt>
                <c:pt idx="7001">
                  <c:v>43602</c:v>
                </c:pt>
                <c:pt idx="7002">
                  <c:v>43605</c:v>
                </c:pt>
                <c:pt idx="7003">
                  <c:v>43606</c:v>
                </c:pt>
                <c:pt idx="7004">
                  <c:v>43607</c:v>
                </c:pt>
                <c:pt idx="7005">
                  <c:v>43608</c:v>
                </c:pt>
                <c:pt idx="7006">
                  <c:v>43609</c:v>
                </c:pt>
                <c:pt idx="7007">
                  <c:v>43612</c:v>
                </c:pt>
                <c:pt idx="7008">
                  <c:v>43613</c:v>
                </c:pt>
                <c:pt idx="7009">
                  <c:v>43614</c:v>
                </c:pt>
                <c:pt idx="7010">
                  <c:v>43615</c:v>
                </c:pt>
                <c:pt idx="7011">
                  <c:v>43616</c:v>
                </c:pt>
                <c:pt idx="7012">
                  <c:v>43619</c:v>
                </c:pt>
                <c:pt idx="7013">
                  <c:v>43620</c:v>
                </c:pt>
                <c:pt idx="7014">
                  <c:v>43621</c:v>
                </c:pt>
                <c:pt idx="7015">
                  <c:v>43622</c:v>
                </c:pt>
                <c:pt idx="7016">
                  <c:v>43623</c:v>
                </c:pt>
                <c:pt idx="7017">
                  <c:v>43627</c:v>
                </c:pt>
                <c:pt idx="7018">
                  <c:v>43628</c:v>
                </c:pt>
                <c:pt idx="7019">
                  <c:v>43629</c:v>
                </c:pt>
                <c:pt idx="7020">
                  <c:v>43630</c:v>
                </c:pt>
                <c:pt idx="7021">
                  <c:v>43633</c:v>
                </c:pt>
                <c:pt idx="7022">
                  <c:v>43634</c:v>
                </c:pt>
                <c:pt idx="7023">
                  <c:v>43635</c:v>
                </c:pt>
                <c:pt idx="7024">
                  <c:v>43636</c:v>
                </c:pt>
                <c:pt idx="7025">
                  <c:v>43637</c:v>
                </c:pt>
                <c:pt idx="7026">
                  <c:v>43640</c:v>
                </c:pt>
                <c:pt idx="7027">
                  <c:v>43641</c:v>
                </c:pt>
                <c:pt idx="7028">
                  <c:v>43642</c:v>
                </c:pt>
                <c:pt idx="7029">
                  <c:v>43643</c:v>
                </c:pt>
                <c:pt idx="7030">
                  <c:v>43644</c:v>
                </c:pt>
                <c:pt idx="7031">
                  <c:v>43647</c:v>
                </c:pt>
                <c:pt idx="7032">
                  <c:v>43648</c:v>
                </c:pt>
                <c:pt idx="7033">
                  <c:v>43649</c:v>
                </c:pt>
                <c:pt idx="7034">
                  <c:v>43650</c:v>
                </c:pt>
                <c:pt idx="7035">
                  <c:v>43651</c:v>
                </c:pt>
                <c:pt idx="7036">
                  <c:v>43654</c:v>
                </c:pt>
                <c:pt idx="7037">
                  <c:v>43655</c:v>
                </c:pt>
                <c:pt idx="7038">
                  <c:v>43656</c:v>
                </c:pt>
                <c:pt idx="7039">
                  <c:v>43657</c:v>
                </c:pt>
                <c:pt idx="7040">
                  <c:v>43658</c:v>
                </c:pt>
                <c:pt idx="7041">
                  <c:v>43661</c:v>
                </c:pt>
                <c:pt idx="7042">
                  <c:v>43662</c:v>
                </c:pt>
                <c:pt idx="7043">
                  <c:v>43663</c:v>
                </c:pt>
                <c:pt idx="7044">
                  <c:v>43664</c:v>
                </c:pt>
                <c:pt idx="7045">
                  <c:v>43665</c:v>
                </c:pt>
                <c:pt idx="7046">
                  <c:v>43668</c:v>
                </c:pt>
                <c:pt idx="7047">
                  <c:v>43669</c:v>
                </c:pt>
                <c:pt idx="7048">
                  <c:v>43670</c:v>
                </c:pt>
                <c:pt idx="7049">
                  <c:v>43671</c:v>
                </c:pt>
                <c:pt idx="7050">
                  <c:v>43672</c:v>
                </c:pt>
                <c:pt idx="7051">
                  <c:v>43675</c:v>
                </c:pt>
                <c:pt idx="7052">
                  <c:v>43676</c:v>
                </c:pt>
                <c:pt idx="7053">
                  <c:v>43677</c:v>
                </c:pt>
                <c:pt idx="7054">
                  <c:v>43678</c:v>
                </c:pt>
                <c:pt idx="7055">
                  <c:v>43679</c:v>
                </c:pt>
                <c:pt idx="7056">
                  <c:v>43682</c:v>
                </c:pt>
                <c:pt idx="7057">
                  <c:v>43683</c:v>
                </c:pt>
                <c:pt idx="7058">
                  <c:v>43684</c:v>
                </c:pt>
                <c:pt idx="7059">
                  <c:v>43685</c:v>
                </c:pt>
                <c:pt idx="7060">
                  <c:v>43686</c:v>
                </c:pt>
                <c:pt idx="7061">
                  <c:v>43689</c:v>
                </c:pt>
                <c:pt idx="7062">
                  <c:v>43690</c:v>
                </c:pt>
                <c:pt idx="7063">
                  <c:v>43691</c:v>
                </c:pt>
                <c:pt idx="7064">
                  <c:v>43692</c:v>
                </c:pt>
                <c:pt idx="7065">
                  <c:v>43693</c:v>
                </c:pt>
                <c:pt idx="7066">
                  <c:v>43696</c:v>
                </c:pt>
                <c:pt idx="7067">
                  <c:v>43697</c:v>
                </c:pt>
                <c:pt idx="7068">
                  <c:v>43698</c:v>
                </c:pt>
                <c:pt idx="7069">
                  <c:v>43699</c:v>
                </c:pt>
                <c:pt idx="7070">
                  <c:v>43700</c:v>
                </c:pt>
                <c:pt idx="7071">
                  <c:v>43703</c:v>
                </c:pt>
                <c:pt idx="7072">
                  <c:v>43704</c:v>
                </c:pt>
                <c:pt idx="7073">
                  <c:v>43705</c:v>
                </c:pt>
                <c:pt idx="7074">
                  <c:v>43706</c:v>
                </c:pt>
                <c:pt idx="7075">
                  <c:v>43707</c:v>
                </c:pt>
                <c:pt idx="7076">
                  <c:v>43710</c:v>
                </c:pt>
                <c:pt idx="7077">
                  <c:v>43711</c:v>
                </c:pt>
                <c:pt idx="7078">
                  <c:v>43712</c:v>
                </c:pt>
                <c:pt idx="7079">
                  <c:v>43713</c:v>
                </c:pt>
                <c:pt idx="7080">
                  <c:v>43714</c:v>
                </c:pt>
                <c:pt idx="7081">
                  <c:v>43717</c:v>
                </c:pt>
                <c:pt idx="7082">
                  <c:v>43718</c:v>
                </c:pt>
                <c:pt idx="7083">
                  <c:v>43719</c:v>
                </c:pt>
                <c:pt idx="7084">
                  <c:v>43720</c:v>
                </c:pt>
                <c:pt idx="7085">
                  <c:v>43721</c:v>
                </c:pt>
                <c:pt idx="7086">
                  <c:v>43724</c:v>
                </c:pt>
                <c:pt idx="7087">
                  <c:v>43725</c:v>
                </c:pt>
                <c:pt idx="7088">
                  <c:v>43726</c:v>
                </c:pt>
                <c:pt idx="7089">
                  <c:v>43727</c:v>
                </c:pt>
                <c:pt idx="7090">
                  <c:v>43728</c:v>
                </c:pt>
                <c:pt idx="7091">
                  <c:v>43731</c:v>
                </c:pt>
                <c:pt idx="7092">
                  <c:v>43732</c:v>
                </c:pt>
                <c:pt idx="7093">
                  <c:v>43733</c:v>
                </c:pt>
                <c:pt idx="7094">
                  <c:v>43734</c:v>
                </c:pt>
                <c:pt idx="7095">
                  <c:v>43735</c:v>
                </c:pt>
                <c:pt idx="7096">
                  <c:v>43738</c:v>
                </c:pt>
                <c:pt idx="7097">
                  <c:v>43739</c:v>
                </c:pt>
                <c:pt idx="7098">
                  <c:v>43740</c:v>
                </c:pt>
                <c:pt idx="7099">
                  <c:v>43741</c:v>
                </c:pt>
                <c:pt idx="7100">
                  <c:v>43742</c:v>
                </c:pt>
                <c:pt idx="7101">
                  <c:v>43745</c:v>
                </c:pt>
                <c:pt idx="7102">
                  <c:v>43746</c:v>
                </c:pt>
                <c:pt idx="7103">
                  <c:v>43747</c:v>
                </c:pt>
                <c:pt idx="7104">
                  <c:v>43748</c:v>
                </c:pt>
                <c:pt idx="7105">
                  <c:v>43749</c:v>
                </c:pt>
                <c:pt idx="7106">
                  <c:v>43752</c:v>
                </c:pt>
                <c:pt idx="7107">
                  <c:v>43753</c:v>
                </c:pt>
                <c:pt idx="7108">
                  <c:v>43754</c:v>
                </c:pt>
                <c:pt idx="7109">
                  <c:v>43755</c:v>
                </c:pt>
                <c:pt idx="7110">
                  <c:v>43756</c:v>
                </c:pt>
                <c:pt idx="7111">
                  <c:v>43759</c:v>
                </c:pt>
                <c:pt idx="7112">
                  <c:v>43760</c:v>
                </c:pt>
                <c:pt idx="7113">
                  <c:v>43761</c:v>
                </c:pt>
                <c:pt idx="7114">
                  <c:v>43762</c:v>
                </c:pt>
                <c:pt idx="7115">
                  <c:v>43763</c:v>
                </c:pt>
                <c:pt idx="7116">
                  <c:v>43766</c:v>
                </c:pt>
                <c:pt idx="7117">
                  <c:v>43767</c:v>
                </c:pt>
                <c:pt idx="7118">
                  <c:v>43768</c:v>
                </c:pt>
                <c:pt idx="7119">
                  <c:v>43769</c:v>
                </c:pt>
                <c:pt idx="7120">
                  <c:v>43770</c:v>
                </c:pt>
                <c:pt idx="7121">
                  <c:v>43773</c:v>
                </c:pt>
                <c:pt idx="7122">
                  <c:v>43774</c:v>
                </c:pt>
                <c:pt idx="7123">
                  <c:v>43775</c:v>
                </c:pt>
                <c:pt idx="7124">
                  <c:v>43776</c:v>
                </c:pt>
                <c:pt idx="7125">
                  <c:v>43777</c:v>
                </c:pt>
                <c:pt idx="7126">
                  <c:v>43780</c:v>
                </c:pt>
                <c:pt idx="7127">
                  <c:v>43781</c:v>
                </c:pt>
                <c:pt idx="7128">
                  <c:v>43782</c:v>
                </c:pt>
                <c:pt idx="7129">
                  <c:v>43783</c:v>
                </c:pt>
                <c:pt idx="7130">
                  <c:v>43784</c:v>
                </c:pt>
                <c:pt idx="7131">
                  <c:v>43787</c:v>
                </c:pt>
                <c:pt idx="7132">
                  <c:v>43788</c:v>
                </c:pt>
                <c:pt idx="7133">
                  <c:v>43789</c:v>
                </c:pt>
                <c:pt idx="7134">
                  <c:v>43790</c:v>
                </c:pt>
                <c:pt idx="7135">
                  <c:v>43791</c:v>
                </c:pt>
                <c:pt idx="7136">
                  <c:v>43794</c:v>
                </c:pt>
                <c:pt idx="7137">
                  <c:v>43795</c:v>
                </c:pt>
                <c:pt idx="7138">
                  <c:v>43796</c:v>
                </c:pt>
                <c:pt idx="7139">
                  <c:v>43797</c:v>
                </c:pt>
                <c:pt idx="7140">
                  <c:v>43798</c:v>
                </c:pt>
                <c:pt idx="7141">
                  <c:v>43801</c:v>
                </c:pt>
                <c:pt idx="7142">
                  <c:v>43802</c:v>
                </c:pt>
                <c:pt idx="7143">
                  <c:v>43803</c:v>
                </c:pt>
                <c:pt idx="7144">
                  <c:v>43804</c:v>
                </c:pt>
                <c:pt idx="7145">
                  <c:v>43805</c:v>
                </c:pt>
                <c:pt idx="7146">
                  <c:v>43808</c:v>
                </c:pt>
                <c:pt idx="7147">
                  <c:v>43809</c:v>
                </c:pt>
                <c:pt idx="7148">
                  <c:v>43810</c:v>
                </c:pt>
                <c:pt idx="7149">
                  <c:v>43811</c:v>
                </c:pt>
                <c:pt idx="7150">
                  <c:v>43812</c:v>
                </c:pt>
                <c:pt idx="7151">
                  <c:v>43815</c:v>
                </c:pt>
                <c:pt idx="7152">
                  <c:v>43816</c:v>
                </c:pt>
                <c:pt idx="7153">
                  <c:v>43817</c:v>
                </c:pt>
                <c:pt idx="7154">
                  <c:v>43818</c:v>
                </c:pt>
                <c:pt idx="7155">
                  <c:v>43819</c:v>
                </c:pt>
                <c:pt idx="7156">
                  <c:v>43822</c:v>
                </c:pt>
                <c:pt idx="7157">
                  <c:v>43823</c:v>
                </c:pt>
                <c:pt idx="7158">
                  <c:v>43826</c:v>
                </c:pt>
                <c:pt idx="7159">
                  <c:v>43829</c:v>
                </c:pt>
                <c:pt idx="7160">
                  <c:v>43830</c:v>
                </c:pt>
                <c:pt idx="7161">
                  <c:v>43832</c:v>
                </c:pt>
                <c:pt idx="7162">
                  <c:v>43833</c:v>
                </c:pt>
                <c:pt idx="7163">
                  <c:v>43836</c:v>
                </c:pt>
                <c:pt idx="7164">
                  <c:v>43837</c:v>
                </c:pt>
                <c:pt idx="7165">
                  <c:v>43838</c:v>
                </c:pt>
                <c:pt idx="7166">
                  <c:v>43839</c:v>
                </c:pt>
                <c:pt idx="7167">
                  <c:v>43840</c:v>
                </c:pt>
                <c:pt idx="7168">
                  <c:v>43843</c:v>
                </c:pt>
                <c:pt idx="7169">
                  <c:v>43844</c:v>
                </c:pt>
                <c:pt idx="7170">
                  <c:v>43845</c:v>
                </c:pt>
                <c:pt idx="7171">
                  <c:v>43846</c:v>
                </c:pt>
                <c:pt idx="7172">
                  <c:v>43847</c:v>
                </c:pt>
                <c:pt idx="7173">
                  <c:v>43850</c:v>
                </c:pt>
                <c:pt idx="7174">
                  <c:v>43851</c:v>
                </c:pt>
                <c:pt idx="7175">
                  <c:v>43852</c:v>
                </c:pt>
                <c:pt idx="7176">
                  <c:v>43853</c:v>
                </c:pt>
                <c:pt idx="7177">
                  <c:v>43854</c:v>
                </c:pt>
                <c:pt idx="7178">
                  <c:v>43858</c:v>
                </c:pt>
                <c:pt idx="7179">
                  <c:v>43859</c:v>
                </c:pt>
                <c:pt idx="7180">
                  <c:v>43860</c:v>
                </c:pt>
                <c:pt idx="7181">
                  <c:v>43861</c:v>
                </c:pt>
                <c:pt idx="7182">
                  <c:v>43864</c:v>
                </c:pt>
                <c:pt idx="7183">
                  <c:v>43865</c:v>
                </c:pt>
                <c:pt idx="7184">
                  <c:v>43866</c:v>
                </c:pt>
                <c:pt idx="7185">
                  <c:v>43867</c:v>
                </c:pt>
                <c:pt idx="7186">
                  <c:v>43868</c:v>
                </c:pt>
                <c:pt idx="7187">
                  <c:v>43871</c:v>
                </c:pt>
                <c:pt idx="7188">
                  <c:v>43872</c:v>
                </c:pt>
                <c:pt idx="7189">
                  <c:v>43873</c:v>
                </c:pt>
                <c:pt idx="7190">
                  <c:v>43874</c:v>
                </c:pt>
                <c:pt idx="7191">
                  <c:v>43875</c:v>
                </c:pt>
                <c:pt idx="7192">
                  <c:v>43878</c:v>
                </c:pt>
                <c:pt idx="7193">
                  <c:v>43879</c:v>
                </c:pt>
                <c:pt idx="7194">
                  <c:v>43880</c:v>
                </c:pt>
                <c:pt idx="7195">
                  <c:v>43881</c:v>
                </c:pt>
                <c:pt idx="7196">
                  <c:v>43882</c:v>
                </c:pt>
                <c:pt idx="7197">
                  <c:v>43885</c:v>
                </c:pt>
                <c:pt idx="7198">
                  <c:v>43886</c:v>
                </c:pt>
                <c:pt idx="7199">
                  <c:v>43887</c:v>
                </c:pt>
                <c:pt idx="7200">
                  <c:v>43888</c:v>
                </c:pt>
                <c:pt idx="7201">
                  <c:v>43889</c:v>
                </c:pt>
                <c:pt idx="7202">
                  <c:v>43892</c:v>
                </c:pt>
                <c:pt idx="7203">
                  <c:v>43893</c:v>
                </c:pt>
                <c:pt idx="7204">
                  <c:v>43894</c:v>
                </c:pt>
                <c:pt idx="7205">
                  <c:v>43895</c:v>
                </c:pt>
                <c:pt idx="7206">
                  <c:v>43896</c:v>
                </c:pt>
                <c:pt idx="7207">
                  <c:v>43899</c:v>
                </c:pt>
                <c:pt idx="7208">
                  <c:v>43900</c:v>
                </c:pt>
                <c:pt idx="7209">
                  <c:v>43901</c:v>
                </c:pt>
                <c:pt idx="7210">
                  <c:v>43902</c:v>
                </c:pt>
                <c:pt idx="7211">
                  <c:v>43903</c:v>
                </c:pt>
                <c:pt idx="7212">
                  <c:v>43906</c:v>
                </c:pt>
                <c:pt idx="7213">
                  <c:v>43907</c:v>
                </c:pt>
                <c:pt idx="7214">
                  <c:v>43908</c:v>
                </c:pt>
                <c:pt idx="7215">
                  <c:v>43909</c:v>
                </c:pt>
                <c:pt idx="7216">
                  <c:v>43910</c:v>
                </c:pt>
                <c:pt idx="7217">
                  <c:v>43913</c:v>
                </c:pt>
                <c:pt idx="7218">
                  <c:v>43914</c:v>
                </c:pt>
                <c:pt idx="7219">
                  <c:v>43915</c:v>
                </c:pt>
                <c:pt idx="7220">
                  <c:v>43916</c:v>
                </c:pt>
                <c:pt idx="7221">
                  <c:v>43917</c:v>
                </c:pt>
                <c:pt idx="7222">
                  <c:v>43920</c:v>
                </c:pt>
                <c:pt idx="7223">
                  <c:v>43921</c:v>
                </c:pt>
                <c:pt idx="7224">
                  <c:v>43922</c:v>
                </c:pt>
                <c:pt idx="7225">
                  <c:v>43923</c:v>
                </c:pt>
                <c:pt idx="7226">
                  <c:v>43924</c:v>
                </c:pt>
                <c:pt idx="7227">
                  <c:v>43927</c:v>
                </c:pt>
                <c:pt idx="7228">
                  <c:v>43928</c:v>
                </c:pt>
                <c:pt idx="7229">
                  <c:v>43929</c:v>
                </c:pt>
                <c:pt idx="7230">
                  <c:v>43930</c:v>
                </c:pt>
                <c:pt idx="7231">
                  <c:v>43935</c:v>
                </c:pt>
                <c:pt idx="7232">
                  <c:v>43936</c:v>
                </c:pt>
                <c:pt idx="7233">
                  <c:v>43937</c:v>
                </c:pt>
                <c:pt idx="7234">
                  <c:v>43938</c:v>
                </c:pt>
                <c:pt idx="7235">
                  <c:v>43941</c:v>
                </c:pt>
                <c:pt idx="7236">
                  <c:v>43942</c:v>
                </c:pt>
                <c:pt idx="7237">
                  <c:v>43943</c:v>
                </c:pt>
                <c:pt idx="7238">
                  <c:v>43944</c:v>
                </c:pt>
                <c:pt idx="7239">
                  <c:v>43945</c:v>
                </c:pt>
                <c:pt idx="7240">
                  <c:v>43948</c:v>
                </c:pt>
                <c:pt idx="7241">
                  <c:v>43949</c:v>
                </c:pt>
                <c:pt idx="7242">
                  <c:v>43950</c:v>
                </c:pt>
                <c:pt idx="7243">
                  <c:v>43951</c:v>
                </c:pt>
                <c:pt idx="7244">
                  <c:v>43952</c:v>
                </c:pt>
                <c:pt idx="7245">
                  <c:v>43955</c:v>
                </c:pt>
                <c:pt idx="7246">
                  <c:v>43956</c:v>
                </c:pt>
                <c:pt idx="7247">
                  <c:v>43957</c:v>
                </c:pt>
                <c:pt idx="7248">
                  <c:v>43958</c:v>
                </c:pt>
                <c:pt idx="7249">
                  <c:v>43959</c:v>
                </c:pt>
                <c:pt idx="7250">
                  <c:v>43962</c:v>
                </c:pt>
                <c:pt idx="7251">
                  <c:v>43963</c:v>
                </c:pt>
                <c:pt idx="7252">
                  <c:v>43964</c:v>
                </c:pt>
                <c:pt idx="7253">
                  <c:v>43965</c:v>
                </c:pt>
                <c:pt idx="7254">
                  <c:v>43966</c:v>
                </c:pt>
                <c:pt idx="7255">
                  <c:v>43969</c:v>
                </c:pt>
                <c:pt idx="7256">
                  <c:v>43970</c:v>
                </c:pt>
                <c:pt idx="7257">
                  <c:v>43971</c:v>
                </c:pt>
                <c:pt idx="7258">
                  <c:v>43972</c:v>
                </c:pt>
                <c:pt idx="7259">
                  <c:v>43973</c:v>
                </c:pt>
                <c:pt idx="7260">
                  <c:v>43976</c:v>
                </c:pt>
                <c:pt idx="7261">
                  <c:v>43977</c:v>
                </c:pt>
                <c:pt idx="7262">
                  <c:v>43978</c:v>
                </c:pt>
                <c:pt idx="7263">
                  <c:v>43979</c:v>
                </c:pt>
                <c:pt idx="7264">
                  <c:v>43980</c:v>
                </c:pt>
                <c:pt idx="7265">
                  <c:v>43983</c:v>
                </c:pt>
                <c:pt idx="7266">
                  <c:v>43984</c:v>
                </c:pt>
                <c:pt idx="7267">
                  <c:v>43985</c:v>
                </c:pt>
                <c:pt idx="7268">
                  <c:v>43986</c:v>
                </c:pt>
                <c:pt idx="7269">
                  <c:v>43987</c:v>
                </c:pt>
                <c:pt idx="7270">
                  <c:v>43991</c:v>
                </c:pt>
                <c:pt idx="7271">
                  <c:v>43992</c:v>
                </c:pt>
                <c:pt idx="7272">
                  <c:v>43993</c:v>
                </c:pt>
                <c:pt idx="7273">
                  <c:v>43994</c:v>
                </c:pt>
                <c:pt idx="7274">
                  <c:v>43997</c:v>
                </c:pt>
                <c:pt idx="7275">
                  <c:v>43998</c:v>
                </c:pt>
                <c:pt idx="7276">
                  <c:v>43999</c:v>
                </c:pt>
                <c:pt idx="7277">
                  <c:v>44000</c:v>
                </c:pt>
                <c:pt idx="7278">
                  <c:v>44001</c:v>
                </c:pt>
                <c:pt idx="7279">
                  <c:v>44004</c:v>
                </c:pt>
                <c:pt idx="7280">
                  <c:v>44005</c:v>
                </c:pt>
                <c:pt idx="7281">
                  <c:v>44006</c:v>
                </c:pt>
                <c:pt idx="7282">
                  <c:v>44007</c:v>
                </c:pt>
                <c:pt idx="7283">
                  <c:v>44008</c:v>
                </c:pt>
                <c:pt idx="7284">
                  <c:v>44011</c:v>
                </c:pt>
                <c:pt idx="7285">
                  <c:v>44012</c:v>
                </c:pt>
                <c:pt idx="7286">
                  <c:v>44013</c:v>
                </c:pt>
                <c:pt idx="7287">
                  <c:v>44014</c:v>
                </c:pt>
                <c:pt idx="7288">
                  <c:v>44015</c:v>
                </c:pt>
                <c:pt idx="7289">
                  <c:v>44018</c:v>
                </c:pt>
                <c:pt idx="7290">
                  <c:v>44019</c:v>
                </c:pt>
                <c:pt idx="7291">
                  <c:v>44020</c:v>
                </c:pt>
                <c:pt idx="7292">
                  <c:v>44021</c:v>
                </c:pt>
                <c:pt idx="7293">
                  <c:v>44022</c:v>
                </c:pt>
                <c:pt idx="7294">
                  <c:v>44025</c:v>
                </c:pt>
                <c:pt idx="7295">
                  <c:v>44026</c:v>
                </c:pt>
                <c:pt idx="7296">
                  <c:v>44027</c:v>
                </c:pt>
                <c:pt idx="7297">
                  <c:v>44028</c:v>
                </c:pt>
                <c:pt idx="7298">
                  <c:v>44029</c:v>
                </c:pt>
                <c:pt idx="7299">
                  <c:v>44032</c:v>
                </c:pt>
                <c:pt idx="7300">
                  <c:v>44033</c:v>
                </c:pt>
                <c:pt idx="7301">
                  <c:v>44034</c:v>
                </c:pt>
                <c:pt idx="7302">
                  <c:v>44035</c:v>
                </c:pt>
                <c:pt idx="7303">
                  <c:v>44036</c:v>
                </c:pt>
                <c:pt idx="7304">
                  <c:v>44039</c:v>
                </c:pt>
                <c:pt idx="7305">
                  <c:v>44040</c:v>
                </c:pt>
                <c:pt idx="7306">
                  <c:v>44041</c:v>
                </c:pt>
                <c:pt idx="7307">
                  <c:v>44042</c:v>
                </c:pt>
                <c:pt idx="7308">
                  <c:v>44043</c:v>
                </c:pt>
                <c:pt idx="7309">
                  <c:v>44046</c:v>
                </c:pt>
                <c:pt idx="7310">
                  <c:v>44047</c:v>
                </c:pt>
                <c:pt idx="7311">
                  <c:v>44048</c:v>
                </c:pt>
                <c:pt idx="7312">
                  <c:v>44049</c:v>
                </c:pt>
                <c:pt idx="7313">
                  <c:v>44050</c:v>
                </c:pt>
                <c:pt idx="7314">
                  <c:v>44053</c:v>
                </c:pt>
                <c:pt idx="7315">
                  <c:v>44054</c:v>
                </c:pt>
                <c:pt idx="7316">
                  <c:v>44055</c:v>
                </c:pt>
                <c:pt idx="7317">
                  <c:v>44056</c:v>
                </c:pt>
                <c:pt idx="7318">
                  <c:v>44057</c:v>
                </c:pt>
                <c:pt idx="7319">
                  <c:v>44060</c:v>
                </c:pt>
                <c:pt idx="7320">
                  <c:v>44061</c:v>
                </c:pt>
                <c:pt idx="7321">
                  <c:v>44062</c:v>
                </c:pt>
                <c:pt idx="7322">
                  <c:v>44063</c:v>
                </c:pt>
                <c:pt idx="7323">
                  <c:v>44064</c:v>
                </c:pt>
                <c:pt idx="7324">
                  <c:v>44067</c:v>
                </c:pt>
                <c:pt idx="7325">
                  <c:v>44068</c:v>
                </c:pt>
                <c:pt idx="7326">
                  <c:v>44069</c:v>
                </c:pt>
                <c:pt idx="7327">
                  <c:v>44070</c:v>
                </c:pt>
                <c:pt idx="7328">
                  <c:v>44071</c:v>
                </c:pt>
                <c:pt idx="7329">
                  <c:v>44074</c:v>
                </c:pt>
                <c:pt idx="7330">
                  <c:v>44075</c:v>
                </c:pt>
                <c:pt idx="7331">
                  <c:v>44076</c:v>
                </c:pt>
                <c:pt idx="7332">
                  <c:v>44077</c:v>
                </c:pt>
                <c:pt idx="7333">
                  <c:v>44078</c:v>
                </c:pt>
                <c:pt idx="7334">
                  <c:v>44081</c:v>
                </c:pt>
                <c:pt idx="7335">
                  <c:v>44082</c:v>
                </c:pt>
                <c:pt idx="7336">
                  <c:v>44083</c:v>
                </c:pt>
                <c:pt idx="7337">
                  <c:v>44084</c:v>
                </c:pt>
                <c:pt idx="7338">
                  <c:v>44085</c:v>
                </c:pt>
                <c:pt idx="7339">
                  <c:v>44088</c:v>
                </c:pt>
                <c:pt idx="7340">
                  <c:v>44089</c:v>
                </c:pt>
                <c:pt idx="7341">
                  <c:v>44090</c:v>
                </c:pt>
                <c:pt idx="7342">
                  <c:v>44091</c:v>
                </c:pt>
                <c:pt idx="7343">
                  <c:v>44092</c:v>
                </c:pt>
                <c:pt idx="7344">
                  <c:v>44095</c:v>
                </c:pt>
                <c:pt idx="7345">
                  <c:v>44096</c:v>
                </c:pt>
                <c:pt idx="7346">
                  <c:v>44097</c:v>
                </c:pt>
                <c:pt idx="7347">
                  <c:v>44098</c:v>
                </c:pt>
                <c:pt idx="7348">
                  <c:v>44099</c:v>
                </c:pt>
                <c:pt idx="7349">
                  <c:v>44102</c:v>
                </c:pt>
                <c:pt idx="7350">
                  <c:v>44103</c:v>
                </c:pt>
                <c:pt idx="7351">
                  <c:v>44104</c:v>
                </c:pt>
                <c:pt idx="7352">
                  <c:v>44105</c:v>
                </c:pt>
                <c:pt idx="7353">
                  <c:v>44106</c:v>
                </c:pt>
                <c:pt idx="7354">
                  <c:v>44109</c:v>
                </c:pt>
                <c:pt idx="7355">
                  <c:v>44110</c:v>
                </c:pt>
                <c:pt idx="7356">
                  <c:v>44111</c:v>
                </c:pt>
                <c:pt idx="7357">
                  <c:v>44112</c:v>
                </c:pt>
                <c:pt idx="7358">
                  <c:v>44113</c:v>
                </c:pt>
                <c:pt idx="7359">
                  <c:v>44116</c:v>
                </c:pt>
                <c:pt idx="7360">
                  <c:v>44117</c:v>
                </c:pt>
                <c:pt idx="7361">
                  <c:v>44118</c:v>
                </c:pt>
                <c:pt idx="7362">
                  <c:v>44119</c:v>
                </c:pt>
                <c:pt idx="7363">
                  <c:v>44120</c:v>
                </c:pt>
                <c:pt idx="7364">
                  <c:v>44123</c:v>
                </c:pt>
                <c:pt idx="7365">
                  <c:v>44124</c:v>
                </c:pt>
                <c:pt idx="7366">
                  <c:v>44125</c:v>
                </c:pt>
                <c:pt idx="7367">
                  <c:v>44126</c:v>
                </c:pt>
                <c:pt idx="7368">
                  <c:v>44127</c:v>
                </c:pt>
                <c:pt idx="7369">
                  <c:v>44130</c:v>
                </c:pt>
                <c:pt idx="7370">
                  <c:v>44131</c:v>
                </c:pt>
                <c:pt idx="7371">
                  <c:v>44132</c:v>
                </c:pt>
                <c:pt idx="7372">
                  <c:v>44133</c:v>
                </c:pt>
                <c:pt idx="7373">
                  <c:v>44134</c:v>
                </c:pt>
                <c:pt idx="7374">
                  <c:v>44137</c:v>
                </c:pt>
                <c:pt idx="7375">
                  <c:v>44138</c:v>
                </c:pt>
                <c:pt idx="7376">
                  <c:v>44139</c:v>
                </c:pt>
                <c:pt idx="7377">
                  <c:v>44140</c:v>
                </c:pt>
                <c:pt idx="7378">
                  <c:v>44141</c:v>
                </c:pt>
                <c:pt idx="7379">
                  <c:v>44144</c:v>
                </c:pt>
                <c:pt idx="7380">
                  <c:v>44145</c:v>
                </c:pt>
                <c:pt idx="7381">
                  <c:v>44146</c:v>
                </c:pt>
                <c:pt idx="7382">
                  <c:v>44147</c:v>
                </c:pt>
                <c:pt idx="7383">
                  <c:v>44148</c:v>
                </c:pt>
                <c:pt idx="7384">
                  <c:v>44151</c:v>
                </c:pt>
                <c:pt idx="7385">
                  <c:v>44152</c:v>
                </c:pt>
                <c:pt idx="7386">
                  <c:v>44153</c:v>
                </c:pt>
                <c:pt idx="7387">
                  <c:v>44154</c:v>
                </c:pt>
                <c:pt idx="7388">
                  <c:v>44155</c:v>
                </c:pt>
                <c:pt idx="7389">
                  <c:v>44158</c:v>
                </c:pt>
                <c:pt idx="7390">
                  <c:v>44159</c:v>
                </c:pt>
                <c:pt idx="7391">
                  <c:v>44160</c:v>
                </c:pt>
                <c:pt idx="7392">
                  <c:v>44161</c:v>
                </c:pt>
                <c:pt idx="7393">
                  <c:v>44162</c:v>
                </c:pt>
                <c:pt idx="7394">
                  <c:v>44165</c:v>
                </c:pt>
                <c:pt idx="7395">
                  <c:v>44166</c:v>
                </c:pt>
                <c:pt idx="7396">
                  <c:v>44167</c:v>
                </c:pt>
                <c:pt idx="7397">
                  <c:v>44168</c:v>
                </c:pt>
                <c:pt idx="7398">
                  <c:v>44169</c:v>
                </c:pt>
                <c:pt idx="7399">
                  <c:v>44172</c:v>
                </c:pt>
                <c:pt idx="7400">
                  <c:v>44173</c:v>
                </c:pt>
                <c:pt idx="7401">
                  <c:v>44174</c:v>
                </c:pt>
                <c:pt idx="7402">
                  <c:v>44175</c:v>
                </c:pt>
                <c:pt idx="7403">
                  <c:v>44176</c:v>
                </c:pt>
                <c:pt idx="7404">
                  <c:v>44179</c:v>
                </c:pt>
                <c:pt idx="7405">
                  <c:v>44180</c:v>
                </c:pt>
                <c:pt idx="7406">
                  <c:v>44181</c:v>
                </c:pt>
                <c:pt idx="7407">
                  <c:v>44182</c:v>
                </c:pt>
                <c:pt idx="7408">
                  <c:v>44183</c:v>
                </c:pt>
                <c:pt idx="7409">
                  <c:v>44186</c:v>
                </c:pt>
                <c:pt idx="7410">
                  <c:v>44187</c:v>
                </c:pt>
                <c:pt idx="7411">
                  <c:v>44188</c:v>
                </c:pt>
                <c:pt idx="7412">
                  <c:v>44189</c:v>
                </c:pt>
                <c:pt idx="7413">
                  <c:v>44194</c:v>
                </c:pt>
                <c:pt idx="7414">
                  <c:v>44195</c:v>
                </c:pt>
                <c:pt idx="7415">
                  <c:v>44196</c:v>
                </c:pt>
                <c:pt idx="7416">
                  <c:v>44200</c:v>
                </c:pt>
                <c:pt idx="7417">
                  <c:v>44201</c:v>
                </c:pt>
                <c:pt idx="7418">
                  <c:v>44202</c:v>
                </c:pt>
                <c:pt idx="7419">
                  <c:v>44203</c:v>
                </c:pt>
                <c:pt idx="7420">
                  <c:v>44204</c:v>
                </c:pt>
                <c:pt idx="7421">
                  <c:v>44207</c:v>
                </c:pt>
                <c:pt idx="7422">
                  <c:v>44208</c:v>
                </c:pt>
                <c:pt idx="7423">
                  <c:v>44209</c:v>
                </c:pt>
                <c:pt idx="7424">
                  <c:v>44210</c:v>
                </c:pt>
                <c:pt idx="7425">
                  <c:v>44211</c:v>
                </c:pt>
                <c:pt idx="7426">
                  <c:v>44214</c:v>
                </c:pt>
                <c:pt idx="7427">
                  <c:v>44215</c:v>
                </c:pt>
                <c:pt idx="7428">
                  <c:v>44216</c:v>
                </c:pt>
                <c:pt idx="7429">
                  <c:v>44217</c:v>
                </c:pt>
                <c:pt idx="7430">
                  <c:v>44218</c:v>
                </c:pt>
                <c:pt idx="7431">
                  <c:v>44221</c:v>
                </c:pt>
                <c:pt idx="7432">
                  <c:v>44223</c:v>
                </c:pt>
                <c:pt idx="7433">
                  <c:v>44224</c:v>
                </c:pt>
                <c:pt idx="7434">
                  <c:v>44225</c:v>
                </c:pt>
                <c:pt idx="7435">
                  <c:v>44228</c:v>
                </c:pt>
                <c:pt idx="7436">
                  <c:v>44229</c:v>
                </c:pt>
                <c:pt idx="7437">
                  <c:v>44230</c:v>
                </c:pt>
                <c:pt idx="7438">
                  <c:v>44231</c:v>
                </c:pt>
                <c:pt idx="7439">
                  <c:v>44232</c:v>
                </c:pt>
                <c:pt idx="7440">
                  <c:v>44235</c:v>
                </c:pt>
                <c:pt idx="7441">
                  <c:v>44236</c:v>
                </c:pt>
                <c:pt idx="7442">
                  <c:v>44237</c:v>
                </c:pt>
                <c:pt idx="7443">
                  <c:v>44238</c:v>
                </c:pt>
                <c:pt idx="7444">
                  <c:v>44239</c:v>
                </c:pt>
                <c:pt idx="7445">
                  <c:v>44242</c:v>
                </c:pt>
                <c:pt idx="7446">
                  <c:v>44243</c:v>
                </c:pt>
                <c:pt idx="7447">
                  <c:v>44244</c:v>
                </c:pt>
                <c:pt idx="7448">
                  <c:v>44245</c:v>
                </c:pt>
                <c:pt idx="7449">
                  <c:v>44246</c:v>
                </c:pt>
                <c:pt idx="7450">
                  <c:v>44249</c:v>
                </c:pt>
                <c:pt idx="7451">
                  <c:v>44250</c:v>
                </c:pt>
                <c:pt idx="7452">
                  <c:v>44251</c:v>
                </c:pt>
                <c:pt idx="7453">
                  <c:v>44252</c:v>
                </c:pt>
                <c:pt idx="7454">
                  <c:v>44253</c:v>
                </c:pt>
                <c:pt idx="7455">
                  <c:v>44256</c:v>
                </c:pt>
                <c:pt idx="7456">
                  <c:v>44257</c:v>
                </c:pt>
                <c:pt idx="7457">
                  <c:v>44258</c:v>
                </c:pt>
                <c:pt idx="7458">
                  <c:v>44259</c:v>
                </c:pt>
                <c:pt idx="7459">
                  <c:v>44260</c:v>
                </c:pt>
                <c:pt idx="7460">
                  <c:v>44263</c:v>
                </c:pt>
                <c:pt idx="7461">
                  <c:v>44264</c:v>
                </c:pt>
                <c:pt idx="7462">
                  <c:v>44265</c:v>
                </c:pt>
                <c:pt idx="7463">
                  <c:v>44266</c:v>
                </c:pt>
                <c:pt idx="7464">
                  <c:v>44267</c:v>
                </c:pt>
                <c:pt idx="7465">
                  <c:v>44270</c:v>
                </c:pt>
                <c:pt idx="7466">
                  <c:v>44271</c:v>
                </c:pt>
                <c:pt idx="7467">
                  <c:v>44272</c:v>
                </c:pt>
                <c:pt idx="7468">
                  <c:v>44273</c:v>
                </c:pt>
                <c:pt idx="7469">
                  <c:v>44274</c:v>
                </c:pt>
                <c:pt idx="7470">
                  <c:v>44277</c:v>
                </c:pt>
                <c:pt idx="7471">
                  <c:v>44278</c:v>
                </c:pt>
                <c:pt idx="7472">
                  <c:v>44279</c:v>
                </c:pt>
                <c:pt idx="7473">
                  <c:v>44280</c:v>
                </c:pt>
                <c:pt idx="7474">
                  <c:v>44281</c:v>
                </c:pt>
                <c:pt idx="7475">
                  <c:v>44284</c:v>
                </c:pt>
                <c:pt idx="7476">
                  <c:v>44285</c:v>
                </c:pt>
                <c:pt idx="7477">
                  <c:v>44286</c:v>
                </c:pt>
                <c:pt idx="7478">
                  <c:v>44287</c:v>
                </c:pt>
                <c:pt idx="7479">
                  <c:v>44292</c:v>
                </c:pt>
                <c:pt idx="7480">
                  <c:v>44293</c:v>
                </c:pt>
                <c:pt idx="7481">
                  <c:v>44294</c:v>
                </c:pt>
                <c:pt idx="7482">
                  <c:v>44295</c:v>
                </c:pt>
                <c:pt idx="7483">
                  <c:v>44298</c:v>
                </c:pt>
                <c:pt idx="7484">
                  <c:v>44299</c:v>
                </c:pt>
                <c:pt idx="7485">
                  <c:v>44300</c:v>
                </c:pt>
                <c:pt idx="7486">
                  <c:v>44301</c:v>
                </c:pt>
                <c:pt idx="7487">
                  <c:v>44302</c:v>
                </c:pt>
                <c:pt idx="7488">
                  <c:v>44305</c:v>
                </c:pt>
                <c:pt idx="7489">
                  <c:v>44306</c:v>
                </c:pt>
                <c:pt idx="7490">
                  <c:v>44307</c:v>
                </c:pt>
                <c:pt idx="7491">
                  <c:v>44308</c:v>
                </c:pt>
                <c:pt idx="7492">
                  <c:v>44309</c:v>
                </c:pt>
                <c:pt idx="7493">
                  <c:v>44312</c:v>
                </c:pt>
                <c:pt idx="7494">
                  <c:v>44313</c:v>
                </c:pt>
                <c:pt idx="7495">
                  <c:v>44314</c:v>
                </c:pt>
                <c:pt idx="7496">
                  <c:v>44315</c:v>
                </c:pt>
                <c:pt idx="7497">
                  <c:v>44316</c:v>
                </c:pt>
                <c:pt idx="7498">
                  <c:v>44319</c:v>
                </c:pt>
                <c:pt idx="7499">
                  <c:v>44320</c:v>
                </c:pt>
                <c:pt idx="7500">
                  <c:v>44321</c:v>
                </c:pt>
                <c:pt idx="7501">
                  <c:v>44322</c:v>
                </c:pt>
                <c:pt idx="7502">
                  <c:v>44323</c:v>
                </c:pt>
                <c:pt idx="7503">
                  <c:v>44326</c:v>
                </c:pt>
                <c:pt idx="7504">
                  <c:v>44327</c:v>
                </c:pt>
                <c:pt idx="7505">
                  <c:v>44328</c:v>
                </c:pt>
                <c:pt idx="7506">
                  <c:v>44329</c:v>
                </c:pt>
                <c:pt idx="7507">
                  <c:v>44330</c:v>
                </c:pt>
                <c:pt idx="7508">
                  <c:v>44333</c:v>
                </c:pt>
                <c:pt idx="7509">
                  <c:v>44334</c:v>
                </c:pt>
                <c:pt idx="7510">
                  <c:v>44335</c:v>
                </c:pt>
                <c:pt idx="7511">
                  <c:v>44336</c:v>
                </c:pt>
                <c:pt idx="7512">
                  <c:v>44337</c:v>
                </c:pt>
                <c:pt idx="7513">
                  <c:v>44340</c:v>
                </c:pt>
                <c:pt idx="7514">
                  <c:v>44341</c:v>
                </c:pt>
                <c:pt idx="7515">
                  <c:v>44342</c:v>
                </c:pt>
                <c:pt idx="7516">
                  <c:v>44343</c:v>
                </c:pt>
                <c:pt idx="7517">
                  <c:v>44344</c:v>
                </c:pt>
                <c:pt idx="7518">
                  <c:v>44347</c:v>
                </c:pt>
                <c:pt idx="7519">
                  <c:v>44348</c:v>
                </c:pt>
                <c:pt idx="7520">
                  <c:v>44349</c:v>
                </c:pt>
                <c:pt idx="7521">
                  <c:v>44350</c:v>
                </c:pt>
                <c:pt idx="7522">
                  <c:v>44351</c:v>
                </c:pt>
                <c:pt idx="7523">
                  <c:v>44354</c:v>
                </c:pt>
                <c:pt idx="7524">
                  <c:v>44355</c:v>
                </c:pt>
                <c:pt idx="7525">
                  <c:v>44356</c:v>
                </c:pt>
                <c:pt idx="7526">
                  <c:v>44357</c:v>
                </c:pt>
                <c:pt idx="7527">
                  <c:v>44358</c:v>
                </c:pt>
                <c:pt idx="7528">
                  <c:v>44362</c:v>
                </c:pt>
                <c:pt idx="7529">
                  <c:v>44363</c:v>
                </c:pt>
                <c:pt idx="7530">
                  <c:v>44364</c:v>
                </c:pt>
                <c:pt idx="7531">
                  <c:v>44365</c:v>
                </c:pt>
                <c:pt idx="7532">
                  <c:v>44368</c:v>
                </c:pt>
                <c:pt idx="7533">
                  <c:v>44369</c:v>
                </c:pt>
                <c:pt idx="7534">
                  <c:v>44370</c:v>
                </c:pt>
                <c:pt idx="7535">
                  <c:v>44371</c:v>
                </c:pt>
                <c:pt idx="7536">
                  <c:v>44372</c:v>
                </c:pt>
                <c:pt idx="7537">
                  <c:v>44375</c:v>
                </c:pt>
                <c:pt idx="7538">
                  <c:v>44376</c:v>
                </c:pt>
                <c:pt idx="7539">
                  <c:v>44377</c:v>
                </c:pt>
                <c:pt idx="7540">
                  <c:v>44378</c:v>
                </c:pt>
                <c:pt idx="7541">
                  <c:v>44379</c:v>
                </c:pt>
                <c:pt idx="7542">
                  <c:v>44382</c:v>
                </c:pt>
                <c:pt idx="7543">
                  <c:v>44383</c:v>
                </c:pt>
                <c:pt idx="7544">
                  <c:v>44384</c:v>
                </c:pt>
                <c:pt idx="7545">
                  <c:v>44385</c:v>
                </c:pt>
                <c:pt idx="7546">
                  <c:v>44386</c:v>
                </c:pt>
                <c:pt idx="7547">
                  <c:v>44389</c:v>
                </c:pt>
                <c:pt idx="7548">
                  <c:v>44390</c:v>
                </c:pt>
                <c:pt idx="7549">
                  <c:v>44391</c:v>
                </c:pt>
                <c:pt idx="7550">
                  <c:v>44392</c:v>
                </c:pt>
                <c:pt idx="7551">
                  <c:v>44393</c:v>
                </c:pt>
                <c:pt idx="7552">
                  <c:v>44396</c:v>
                </c:pt>
                <c:pt idx="7553">
                  <c:v>44397</c:v>
                </c:pt>
                <c:pt idx="7554">
                  <c:v>44398</c:v>
                </c:pt>
                <c:pt idx="7555">
                  <c:v>44399</c:v>
                </c:pt>
                <c:pt idx="7556">
                  <c:v>44400</c:v>
                </c:pt>
                <c:pt idx="7557">
                  <c:v>44403</c:v>
                </c:pt>
                <c:pt idx="7558">
                  <c:v>44404</c:v>
                </c:pt>
                <c:pt idx="7559">
                  <c:v>44405</c:v>
                </c:pt>
                <c:pt idx="7560">
                  <c:v>44406</c:v>
                </c:pt>
                <c:pt idx="7561">
                  <c:v>44407</c:v>
                </c:pt>
                <c:pt idx="7562">
                  <c:v>44410</c:v>
                </c:pt>
                <c:pt idx="7563">
                  <c:v>44411</c:v>
                </c:pt>
                <c:pt idx="7564">
                  <c:v>44412</c:v>
                </c:pt>
                <c:pt idx="7565">
                  <c:v>44413</c:v>
                </c:pt>
                <c:pt idx="7566">
                  <c:v>44414</c:v>
                </c:pt>
                <c:pt idx="7567">
                  <c:v>44417</c:v>
                </c:pt>
                <c:pt idx="7568">
                  <c:v>44418</c:v>
                </c:pt>
                <c:pt idx="7569">
                  <c:v>44419</c:v>
                </c:pt>
                <c:pt idx="7570">
                  <c:v>44420</c:v>
                </c:pt>
                <c:pt idx="7571">
                  <c:v>44421</c:v>
                </c:pt>
                <c:pt idx="7572">
                  <c:v>44424</c:v>
                </c:pt>
                <c:pt idx="7573">
                  <c:v>44425</c:v>
                </c:pt>
                <c:pt idx="7574">
                  <c:v>44426</c:v>
                </c:pt>
                <c:pt idx="7575">
                  <c:v>44427</c:v>
                </c:pt>
                <c:pt idx="7576">
                  <c:v>44428</c:v>
                </c:pt>
                <c:pt idx="7577">
                  <c:v>44431</c:v>
                </c:pt>
                <c:pt idx="7578">
                  <c:v>44432</c:v>
                </c:pt>
                <c:pt idx="7579">
                  <c:v>44433</c:v>
                </c:pt>
                <c:pt idx="7580">
                  <c:v>44434</c:v>
                </c:pt>
                <c:pt idx="7581">
                  <c:v>44435</c:v>
                </c:pt>
                <c:pt idx="7582">
                  <c:v>44438</c:v>
                </c:pt>
                <c:pt idx="7583">
                  <c:v>44439</c:v>
                </c:pt>
                <c:pt idx="7584">
                  <c:v>44440</c:v>
                </c:pt>
                <c:pt idx="7585">
                  <c:v>44441</c:v>
                </c:pt>
                <c:pt idx="7586">
                  <c:v>44442</c:v>
                </c:pt>
                <c:pt idx="7587">
                  <c:v>44445</c:v>
                </c:pt>
                <c:pt idx="7588">
                  <c:v>44446</c:v>
                </c:pt>
                <c:pt idx="7589">
                  <c:v>44447</c:v>
                </c:pt>
                <c:pt idx="7590">
                  <c:v>44448</c:v>
                </c:pt>
                <c:pt idx="7591">
                  <c:v>44449</c:v>
                </c:pt>
                <c:pt idx="7592">
                  <c:v>44452</c:v>
                </c:pt>
                <c:pt idx="7593">
                  <c:v>44453</c:v>
                </c:pt>
                <c:pt idx="7594">
                  <c:v>44454</c:v>
                </c:pt>
                <c:pt idx="7595">
                  <c:v>44455</c:v>
                </c:pt>
                <c:pt idx="7596">
                  <c:v>44456</c:v>
                </c:pt>
                <c:pt idx="7597">
                  <c:v>44459</c:v>
                </c:pt>
                <c:pt idx="7598">
                  <c:v>44460</c:v>
                </c:pt>
                <c:pt idx="7599">
                  <c:v>44461</c:v>
                </c:pt>
                <c:pt idx="7600">
                  <c:v>44462</c:v>
                </c:pt>
                <c:pt idx="7601">
                  <c:v>44463</c:v>
                </c:pt>
                <c:pt idx="7602">
                  <c:v>44466</c:v>
                </c:pt>
                <c:pt idx="7603">
                  <c:v>44467</c:v>
                </c:pt>
                <c:pt idx="7604">
                  <c:v>44468</c:v>
                </c:pt>
                <c:pt idx="7605">
                  <c:v>44469</c:v>
                </c:pt>
                <c:pt idx="7606">
                  <c:v>44470</c:v>
                </c:pt>
                <c:pt idx="7607">
                  <c:v>44473</c:v>
                </c:pt>
                <c:pt idx="7608">
                  <c:v>44474</c:v>
                </c:pt>
                <c:pt idx="7609">
                  <c:v>44475</c:v>
                </c:pt>
                <c:pt idx="7610">
                  <c:v>44476</c:v>
                </c:pt>
                <c:pt idx="7611">
                  <c:v>44477</c:v>
                </c:pt>
                <c:pt idx="7612">
                  <c:v>44480</c:v>
                </c:pt>
                <c:pt idx="7613">
                  <c:v>44481</c:v>
                </c:pt>
                <c:pt idx="7614">
                  <c:v>44482</c:v>
                </c:pt>
                <c:pt idx="7615">
                  <c:v>44483</c:v>
                </c:pt>
                <c:pt idx="7616">
                  <c:v>44484</c:v>
                </c:pt>
                <c:pt idx="7617">
                  <c:v>44487</c:v>
                </c:pt>
                <c:pt idx="7618">
                  <c:v>44488</c:v>
                </c:pt>
                <c:pt idx="7619">
                  <c:v>44489</c:v>
                </c:pt>
                <c:pt idx="7620">
                  <c:v>44490</c:v>
                </c:pt>
                <c:pt idx="7621">
                  <c:v>44491</c:v>
                </c:pt>
                <c:pt idx="7622">
                  <c:v>44494</c:v>
                </c:pt>
                <c:pt idx="7623">
                  <c:v>44495</c:v>
                </c:pt>
                <c:pt idx="7624">
                  <c:v>44496</c:v>
                </c:pt>
                <c:pt idx="7625">
                  <c:v>44497</c:v>
                </c:pt>
                <c:pt idx="7626">
                  <c:v>44498</c:v>
                </c:pt>
                <c:pt idx="7627">
                  <c:v>44501</c:v>
                </c:pt>
                <c:pt idx="7628">
                  <c:v>44502</c:v>
                </c:pt>
                <c:pt idx="7629">
                  <c:v>44503</c:v>
                </c:pt>
                <c:pt idx="7630">
                  <c:v>44504</c:v>
                </c:pt>
                <c:pt idx="7631">
                  <c:v>44505</c:v>
                </c:pt>
                <c:pt idx="7632">
                  <c:v>44508</c:v>
                </c:pt>
                <c:pt idx="7633">
                  <c:v>44509</c:v>
                </c:pt>
                <c:pt idx="7634">
                  <c:v>44510</c:v>
                </c:pt>
                <c:pt idx="7635">
                  <c:v>44511</c:v>
                </c:pt>
                <c:pt idx="7636">
                  <c:v>44512</c:v>
                </c:pt>
                <c:pt idx="7637">
                  <c:v>44515</c:v>
                </c:pt>
                <c:pt idx="7638">
                  <c:v>44516</c:v>
                </c:pt>
                <c:pt idx="7639">
                  <c:v>44517</c:v>
                </c:pt>
                <c:pt idx="7640">
                  <c:v>44518</c:v>
                </c:pt>
                <c:pt idx="7641">
                  <c:v>44519</c:v>
                </c:pt>
                <c:pt idx="7642">
                  <c:v>44522</c:v>
                </c:pt>
                <c:pt idx="7643">
                  <c:v>44523</c:v>
                </c:pt>
                <c:pt idx="7644">
                  <c:v>44524</c:v>
                </c:pt>
                <c:pt idx="7645">
                  <c:v>44525</c:v>
                </c:pt>
                <c:pt idx="7646">
                  <c:v>44526</c:v>
                </c:pt>
                <c:pt idx="7647">
                  <c:v>44529</c:v>
                </c:pt>
                <c:pt idx="7648">
                  <c:v>44530</c:v>
                </c:pt>
                <c:pt idx="7649">
                  <c:v>44531</c:v>
                </c:pt>
                <c:pt idx="7650">
                  <c:v>44532</c:v>
                </c:pt>
                <c:pt idx="7651">
                  <c:v>44533</c:v>
                </c:pt>
                <c:pt idx="7652">
                  <c:v>44536</c:v>
                </c:pt>
                <c:pt idx="7653">
                  <c:v>44537</c:v>
                </c:pt>
                <c:pt idx="7654">
                  <c:v>44538</c:v>
                </c:pt>
                <c:pt idx="7655">
                  <c:v>44539</c:v>
                </c:pt>
                <c:pt idx="7656">
                  <c:v>44540</c:v>
                </c:pt>
                <c:pt idx="7657">
                  <c:v>44543</c:v>
                </c:pt>
                <c:pt idx="7658">
                  <c:v>44544</c:v>
                </c:pt>
                <c:pt idx="7659">
                  <c:v>44545</c:v>
                </c:pt>
                <c:pt idx="7660">
                  <c:v>44546</c:v>
                </c:pt>
                <c:pt idx="7661">
                  <c:v>44547</c:v>
                </c:pt>
                <c:pt idx="7662">
                  <c:v>44550</c:v>
                </c:pt>
                <c:pt idx="7663">
                  <c:v>44551</c:v>
                </c:pt>
                <c:pt idx="7664">
                  <c:v>44552</c:v>
                </c:pt>
                <c:pt idx="7665">
                  <c:v>44553</c:v>
                </c:pt>
                <c:pt idx="7666">
                  <c:v>44554</c:v>
                </c:pt>
                <c:pt idx="7667">
                  <c:v>44559</c:v>
                </c:pt>
                <c:pt idx="7668">
                  <c:v>44560</c:v>
                </c:pt>
                <c:pt idx="7669">
                  <c:v>44561</c:v>
                </c:pt>
                <c:pt idx="7670">
                  <c:v>44565</c:v>
                </c:pt>
                <c:pt idx="7671">
                  <c:v>44566</c:v>
                </c:pt>
                <c:pt idx="7672">
                  <c:v>44567</c:v>
                </c:pt>
                <c:pt idx="7673">
                  <c:v>44568</c:v>
                </c:pt>
                <c:pt idx="7674">
                  <c:v>44571</c:v>
                </c:pt>
                <c:pt idx="7675">
                  <c:v>44572</c:v>
                </c:pt>
                <c:pt idx="7676">
                  <c:v>44573</c:v>
                </c:pt>
                <c:pt idx="7677">
                  <c:v>44574</c:v>
                </c:pt>
                <c:pt idx="7678">
                  <c:v>44575</c:v>
                </c:pt>
                <c:pt idx="7679">
                  <c:v>44578</c:v>
                </c:pt>
                <c:pt idx="7680">
                  <c:v>44579</c:v>
                </c:pt>
                <c:pt idx="7681">
                  <c:v>44580</c:v>
                </c:pt>
                <c:pt idx="7682">
                  <c:v>44581</c:v>
                </c:pt>
                <c:pt idx="7683">
                  <c:v>44582</c:v>
                </c:pt>
                <c:pt idx="7684">
                  <c:v>44585</c:v>
                </c:pt>
                <c:pt idx="7685">
                  <c:v>44586</c:v>
                </c:pt>
                <c:pt idx="7686">
                  <c:v>44588</c:v>
                </c:pt>
                <c:pt idx="7687">
                  <c:v>44589</c:v>
                </c:pt>
                <c:pt idx="7688">
                  <c:v>44592</c:v>
                </c:pt>
                <c:pt idx="7689">
                  <c:v>44593</c:v>
                </c:pt>
                <c:pt idx="7690">
                  <c:v>44594</c:v>
                </c:pt>
                <c:pt idx="7691">
                  <c:v>44595</c:v>
                </c:pt>
                <c:pt idx="7692">
                  <c:v>44596</c:v>
                </c:pt>
                <c:pt idx="7693">
                  <c:v>44599</c:v>
                </c:pt>
                <c:pt idx="7694">
                  <c:v>44600</c:v>
                </c:pt>
                <c:pt idx="7695">
                  <c:v>44601</c:v>
                </c:pt>
                <c:pt idx="7696">
                  <c:v>44602</c:v>
                </c:pt>
                <c:pt idx="7697">
                  <c:v>44603</c:v>
                </c:pt>
                <c:pt idx="7698">
                  <c:v>44606</c:v>
                </c:pt>
                <c:pt idx="7699">
                  <c:v>44607</c:v>
                </c:pt>
                <c:pt idx="7700">
                  <c:v>44608</c:v>
                </c:pt>
                <c:pt idx="7701">
                  <c:v>44609</c:v>
                </c:pt>
                <c:pt idx="7702">
                  <c:v>44610</c:v>
                </c:pt>
                <c:pt idx="7703">
                  <c:v>44613</c:v>
                </c:pt>
                <c:pt idx="7704">
                  <c:v>44614</c:v>
                </c:pt>
                <c:pt idx="7705">
                  <c:v>44615</c:v>
                </c:pt>
                <c:pt idx="7706">
                  <c:v>44616</c:v>
                </c:pt>
                <c:pt idx="7707">
                  <c:v>44617</c:v>
                </c:pt>
                <c:pt idx="7708">
                  <c:v>44620</c:v>
                </c:pt>
                <c:pt idx="7709">
                  <c:v>44621</c:v>
                </c:pt>
                <c:pt idx="7710">
                  <c:v>44622</c:v>
                </c:pt>
                <c:pt idx="7711">
                  <c:v>44623</c:v>
                </c:pt>
                <c:pt idx="7712">
                  <c:v>44624</c:v>
                </c:pt>
                <c:pt idx="7713">
                  <c:v>44627</c:v>
                </c:pt>
                <c:pt idx="7714">
                  <c:v>44628</c:v>
                </c:pt>
                <c:pt idx="7715">
                  <c:v>44629</c:v>
                </c:pt>
                <c:pt idx="7716">
                  <c:v>44630</c:v>
                </c:pt>
                <c:pt idx="7717">
                  <c:v>44631</c:v>
                </c:pt>
                <c:pt idx="7718">
                  <c:v>44634</c:v>
                </c:pt>
                <c:pt idx="7719">
                  <c:v>44635</c:v>
                </c:pt>
                <c:pt idx="7720">
                  <c:v>44636</c:v>
                </c:pt>
                <c:pt idx="7721">
                  <c:v>44637</c:v>
                </c:pt>
                <c:pt idx="7722">
                  <c:v>44638</c:v>
                </c:pt>
                <c:pt idx="7723">
                  <c:v>44641</c:v>
                </c:pt>
                <c:pt idx="7724">
                  <c:v>44642</c:v>
                </c:pt>
                <c:pt idx="7725">
                  <c:v>44643</c:v>
                </c:pt>
                <c:pt idx="7726">
                  <c:v>44644</c:v>
                </c:pt>
                <c:pt idx="7727">
                  <c:v>44645</c:v>
                </c:pt>
                <c:pt idx="7728">
                  <c:v>44648</c:v>
                </c:pt>
                <c:pt idx="7729">
                  <c:v>44649</c:v>
                </c:pt>
                <c:pt idx="7730">
                  <c:v>44650</c:v>
                </c:pt>
                <c:pt idx="7731">
                  <c:v>44651</c:v>
                </c:pt>
                <c:pt idx="7732">
                  <c:v>44652</c:v>
                </c:pt>
                <c:pt idx="7733">
                  <c:v>44655</c:v>
                </c:pt>
                <c:pt idx="7734">
                  <c:v>44656</c:v>
                </c:pt>
                <c:pt idx="7735">
                  <c:v>44657</c:v>
                </c:pt>
                <c:pt idx="7736">
                  <c:v>44658</c:v>
                </c:pt>
                <c:pt idx="7737">
                  <c:v>44659</c:v>
                </c:pt>
                <c:pt idx="7738">
                  <c:v>44662</c:v>
                </c:pt>
                <c:pt idx="7739">
                  <c:v>44663</c:v>
                </c:pt>
                <c:pt idx="7740">
                  <c:v>44664</c:v>
                </c:pt>
                <c:pt idx="7741">
                  <c:v>44665</c:v>
                </c:pt>
                <c:pt idx="7742">
                  <c:v>44670</c:v>
                </c:pt>
                <c:pt idx="7743">
                  <c:v>44671</c:v>
                </c:pt>
                <c:pt idx="7744">
                  <c:v>44672</c:v>
                </c:pt>
                <c:pt idx="7745">
                  <c:v>44673</c:v>
                </c:pt>
                <c:pt idx="7746">
                  <c:v>44677</c:v>
                </c:pt>
                <c:pt idx="7747">
                  <c:v>44678</c:v>
                </c:pt>
                <c:pt idx="7748">
                  <c:v>44679</c:v>
                </c:pt>
                <c:pt idx="7749">
                  <c:v>44680</c:v>
                </c:pt>
                <c:pt idx="7750">
                  <c:v>44683</c:v>
                </c:pt>
                <c:pt idx="7751">
                  <c:v>44684</c:v>
                </c:pt>
                <c:pt idx="7752">
                  <c:v>44685</c:v>
                </c:pt>
                <c:pt idx="7753">
                  <c:v>44686</c:v>
                </c:pt>
                <c:pt idx="7754">
                  <c:v>44687</c:v>
                </c:pt>
                <c:pt idx="7755">
                  <c:v>44690</c:v>
                </c:pt>
                <c:pt idx="7756">
                  <c:v>44691</c:v>
                </c:pt>
                <c:pt idx="7757">
                  <c:v>44692</c:v>
                </c:pt>
                <c:pt idx="7758">
                  <c:v>44693</c:v>
                </c:pt>
                <c:pt idx="7759">
                  <c:v>44694</c:v>
                </c:pt>
                <c:pt idx="7760">
                  <c:v>44697</c:v>
                </c:pt>
                <c:pt idx="7761">
                  <c:v>44698</c:v>
                </c:pt>
                <c:pt idx="7762">
                  <c:v>44699</c:v>
                </c:pt>
                <c:pt idx="7763">
                  <c:v>44700</c:v>
                </c:pt>
                <c:pt idx="7764">
                  <c:v>44701</c:v>
                </c:pt>
                <c:pt idx="7765">
                  <c:v>44704</c:v>
                </c:pt>
                <c:pt idx="7766">
                  <c:v>44705</c:v>
                </c:pt>
                <c:pt idx="7767">
                  <c:v>44706</c:v>
                </c:pt>
                <c:pt idx="7768">
                  <c:v>44707</c:v>
                </c:pt>
                <c:pt idx="7769">
                  <c:v>44708</c:v>
                </c:pt>
                <c:pt idx="7770">
                  <c:v>44711</c:v>
                </c:pt>
                <c:pt idx="7771">
                  <c:v>44712</c:v>
                </c:pt>
                <c:pt idx="7772">
                  <c:v>44713</c:v>
                </c:pt>
                <c:pt idx="7773">
                  <c:v>44714</c:v>
                </c:pt>
                <c:pt idx="7774">
                  <c:v>44715</c:v>
                </c:pt>
                <c:pt idx="7775">
                  <c:v>44718</c:v>
                </c:pt>
                <c:pt idx="7776">
                  <c:v>44719</c:v>
                </c:pt>
                <c:pt idx="7777">
                  <c:v>44720</c:v>
                </c:pt>
                <c:pt idx="7778">
                  <c:v>44721</c:v>
                </c:pt>
                <c:pt idx="7779">
                  <c:v>44722</c:v>
                </c:pt>
                <c:pt idx="7780">
                  <c:v>44726</c:v>
                </c:pt>
                <c:pt idx="7781">
                  <c:v>44727</c:v>
                </c:pt>
                <c:pt idx="7782">
                  <c:v>44728</c:v>
                </c:pt>
                <c:pt idx="7783">
                  <c:v>44729</c:v>
                </c:pt>
                <c:pt idx="7784">
                  <c:v>44732</c:v>
                </c:pt>
                <c:pt idx="7785">
                  <c:v>44733</c:v>
                </c:pt>
                <c:pt idx="7786">
                  <c:v>44734</c:v>
                </c:pt>
                <c:pt idx="7787">
                  <c:v>44735</c:v>
                </c:pt>
                <c:pt idx="7788">
                  <c:v>44736</c:v>
                </c:pt>
                <c:pt idx="7789">
                  <c:v>44739</c:v>
                </c:pt>
                <c:pt idx="7790">
                  <c:v>44740</c:v>
                </c:pt>
                <c:pt idx="7791">
                  <c:v>44741</c:v>
                </c:pt>
                <c:pt idx="7792">
                  <c:v>44742</c:v>
                </c:pt>
                <c:pt idx="7793">
                  <c:v>44743</c:v>
                </c:pt>
                <c:pt idx="7794">
                  <c:v>44746</c:v>
                </c:pt>
                <c:pt idx="7795">
                  <c:v>44747</c:v>
                </c:pt>
                <c:pt idx="7796">
                  <c:v>44748</c:v>
                </c:pt>
                <c:pt idx="7797">
                  <c:v>44749</c:v>
                </c:pt>
                <c:pt idx="7798">
                  <c:v>44750</c:v>
                </c:pt>
                <c:pt idx="7799">
                  <c:v>44753</c:v>
                </c:pt>
                <c:pt idx="7800">
                  <c:v>44754</c:v>
                </c:pt>
                <c:pt idx="7801">
                  <c:v>44755</c:v>
                </c:pt>
                <c:pt idx="7802">
                  <c:v>44756</c:v>
                </c:pt>
                <c:pt idx="7803">
                  <c:v>44757</c:v>
                </c:pt>
                <c:pt idx="7804">
                  <c:v>44760</c:v>
                </c:pt>
                <c:pt idx="7805">
                  <c:v>44761</c:v>
                </c:pt>
                <c:pt idx="7806">
                  <c:v>44762</c:v>
                </c:pt>
                <c:pt idx="7807">
                  <c:v>44763</c:v>
                </c:pt>
                <c:pt idx="7808">
                  <c:v>44764</c:v>
                </c:pt>
                <c:pt idx="7809">
                  <c:v>44767</c:v>
                </c:pt>
                <c:pt idx="7810">
                  <c:v>44768</c:v>
                </c:pt>
                <c:pt idx="7811">
                  <c:v>44769</c:v>
                </c:pt>
                <c:pt idx="7812">
                  <c:v>44770</c:v>
                </c:pt>
                <c:pt idx="7813">
                  <c:v>44771</c:v>
                </c:pt>
                <c:pt idx="7814">
                  <c:v>44774</c:v>
                </c:pt>
                <c:pt idx="7815">
                  <c:v>44775</c:v>
                </c:pt>
                <c:pt idx="7816">
                  <c:v>44776</c:v>
                </c:pt>
                <c:pt idx="7817">
                  <c:v>44777</c:v>
                </c:pt>
                <c:pt idx="7818">
                  <c:v>44778</c:v>
                </c:pt>
                <c:pt idx="7819">
                  <c:v>44781</c:v>
                </c:pt>
                <c:pt idx="7820">
                  <c:v>44782</c:v>
                </c:pt>
                <c:pt idx="7821">
                  <c:v>44783</c:v>
                </c:pt>
                <c:pt idx="7822">
                  <c:v>44784</c:v>
                </c:pt>
                <c:pt idx="7823">
                  <c:v>44785</c:v>
                </c:pt>
                <c:pt idx="7824">
                  <c:v>44788</c:v>
                </c:pt>
                <c:pt idx="7825">
                  <c:v>44789</c:v>
                </c:pt>
                <c:pt idx="7826">
                  <c:v>44790</c:v>
                </c:pt>
                <c:pt idx="7827">
                  <c:v>44791</c:v>
                </c:pt>
                <c:pt idx="7828">
                  <c:v>44792</c:v>
                </c:pt>
                <c:pt idx="7829">
                  <c:v>44795</c:v>
                </c:pt>
                <c:pt idx="7830">
                  <c:v>44796</c:v>
                </c:pt>
                <c:pt idx="7831">
                  <c:v>44797</c:v>
                </c:pt>
                <c:pt idx="7832">
                  <c:v>44798</c:v>
                </c:pt>
                <c:pt idx="7833">
                  <c:v>44799</c:v>
                </c:pt>
                <c:pt idx="7834">
                  <c:v>44802</c:v>
                </c:pt>
                <c:pt idx="7835">
                  <c:v>44803</c:v>
                </c:pt>
                <c:pt idx="7836">
                  <c:v>44804</c:v>
                </c:pt>
                <c:pt idx="7837">
                  <c:v>44805</c:v>
                </c:pt>
                <c:pt idx="7838">
                  <c:v>44806</c:v>
                </c:pt>
                <c:pt idx="7839">
                  <c:v>44809</c:v>
                </c:pt>
                <c:pt idx="7840">
                  <c:v>44810</c:v>
                </c:pt>
                <c:pt idx="7841">
                  <c:v>44811</c:v>
                </c:pt>
                <c:pt idx="7842">
                  <c:v>44812</c:v>
                </c:pt>
                <c:pt idx="7843">
                  <c:v>44813</c:v>
                </c:pt>
                <c:pt idx="7844">
                  <c:v>44816</c:v>
                </c:pt>
                <c:pt idx="7845">
                  <c:v>44817</c:v>
                </c:pt>
                <c:pt idx="7846">
                  <c:v>44818</c:v>
                </c:pt>
                <c:pt idx="7847">
                  <c:v>44819</c:v>
                </c:pt>
                <c:pt idx="7848">
                  <c:v>44820</c:v>
                </c:pt>
                <c:pt idx="7849">
                  <c:v>44823</c:v>
                </c:pt>
                <c:pt idx="7850">
                  <c:v>44824</c:v>
                </c:pt>
                <c:pt idx="7851">
                  <c:v>44825</c:v>
                </c:pt>
                <c:pt idx="7852">
                  <c:v>44827</c:v>
                </c:pt>
                <c:pt idx="7853">
                  <c:v>44830</c:v>
                </c:pt>
                <c:pt idx="7854">
                  <c:v>44831</c:v>
                </c:pt>
                <c:pt idx="7855">
                  <c:v>44832</c:v>
                </c:pt>
                <c:pt idx="7856">
                  <c:v>44833</c:v>
                </c:pt>
                <c:pt idx="7857">
                  <c:v>44834</c:v>
                </c:pt>
                <c:pt idx="7858">
                  <c:v>44837</c:v>
                </c:pt>
                <c:pt idx="7859">
                  <c:v>44838</c:v>
                </c:pt>
                <c:pt idx="7860">
                  <c:v>44839</c:v>
                </c:pt>
              </c:numCache>
            </c:numRef>
          </c:cat>
          <c:val>
            <c:numRef>
              <c:f>'CBA.AX (5)'!$Q$2:$Q$7862</c:f>
              <c:numCache>
                <c:formatCode>General</c:formatCode>
                <c:ptCount val="78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1050289</c:v>
                </c:pt>
                <c:pt idx="1808">
                  <c:v>1763572</c:v>
                </c:pt>
                <c:pt idx="1809">
                  <c:v>1385310</c:v>
                </c:pt>
                <c:pt idx="1810">
                  <c:v>2657203</c:v>
                </c:pt>
                <c:pt idx="1811">
                  <c:v>929049</c:v>
                </c:pt>
                <c:pt idx="1812">
                  <c:v>763035</c:v>
                </c:pt>
                <c:pt idx="1813">
                  <c:v>878735</c:v>
                </c:pt>
                <c:pt idx="1814">
                  <c:v>1347803</c:v>
                </c:pt>
                <c:pt idx="1815">
                  <c:v>1034306</c:v>
                </c:pt>
                <c:pt idx="1816">
                  <c:v>1230628</c:v>
                </c:pt>
                <c:pt idx="1817">
                  <c:v>984560</c:v>
                </c:pt>
                <c:pt idx="1818">
                  <c:v>869673</c:v>
                </c:pt>
                <c:pt idx="1819">
                  <c:v>1667558</c:v>
                </c:pt>
                <c:pt idx="1820">
                  <c:v>1217623</c:v>
                </c:pt>
                <c:pt idx="1821">
                  <c:v>704867</c:v>
                </c:pt>
                <c:pt idx="1822">
                  <c:v>691858</c:v>
                </c:pt>
                <c:pt idx="1823">
                  <c:v>0</c:v>
                </c:pt>
                <c:pt idx="1824">
                  <c:v>1463623</c:v>
                </c:pt>
                <c:pt idx="1825">
                  <c:v>1572709</c:v>
                </c:pt>
                <c:pt idx="1826">
                  <c:v>8360477</c:v>
                </c:pt>
                <c:pt idx="1827">
                  <c:v>984708</c:v>
                </c:pt>
                <c:pt idx="1828">
                  <c:v>1073161</c:v>
                </c:pt>
                <c:pt idx="1829">
                  <c:v>992463</c:v>
                </c:pt>
                <c:pt idx="1830">
                  <c:v>925355</c:v>
                </c:pt>
                <c:pt idx="1831">
                  <c:v>729584</c:v>
                </c:pt>
                <c:pt idx="1832">
                  <c:v>1082171</c:v>
                </c:pt>
                <c:pt idx="1833">
                  <c:v>806902</c:v>
                </c:pt>
                <c:pt idx="1834">
                  <c:v>1943025</c:v>
                </c:pt>
                <c:pt idx="1835">
                  <c:v>3436968</c:v>
                </c:pt>
                <c:pt idx="1836">
                  <c:v>2222105</c:v>
                </c:pt>
                <c:pt idx="1837">
                  <c:v>1744243</c:v>
                </c:pt>
                <c:pt idx="1838">
                  <c:v>8553773</c:v>
                </c:pt>
                <c:pt idx="1839">
                  <c:v>1643008</c:v>
                </c:pt>
                <c:pt idx="1840">
                  <c:v>1141992</c:v>
                </c:pt>
                <c:pt idx="1841">
                  <c:v>0</c:v>
                </c:pt>
                <c:pt idx="1842">
                  <c:v>818023</c:v>
                </c:pt>
                <c:pt idx="1843">
                  <c:v>1120261</c:v>
                </c:pt>
                <c:pt idx="1844">
                  <c:v>2202957</c:v>
                </c:pt>
                <c:pt idx="1845">
                  <c:v>4760020</c:v>
                </c:pt>
                <c:pt idx="1846">
                  <c:v>2200539</c:v>
                </c:pt>
                <c:pt idx="1847">
                  <c:v>1787298</c:v>
                </c:pt>
                <c:pt idx="1848">
                  <c:v>1922373</c:v>
                </c:pt>
                <c:pt idx="1849">
                  <c:v>1213794</c:v>
                </c:pt>
                <c:pt idx="1850">
                  <c:v>685578</c:v>
                </c:pt>
                <c:pt idx="1851">
                  <c:v>826737</c:v>
                </c:pt>
                <c:pt idx="1852">
                  <c:v>1272098</c:v>
                </c:pt>
                <c:pt idx="1853">
                  <c:v>1231359</c:v>
                </c:pt>
                <c:pt idx="1854">
                  <c:v>1312224</c:v>
                </c:pt>
                <c:pt idx="1855">
                  <c:v>2237593</c:v>
                </c:pt>
                <c:pt idx="1856">
                  <c:v>1547884</c:v>
                </c:pt>
                <c:pt idx="1857">
                  <c:v>2428399</c:v>
                </c:pt>
                <c:pt idx="1858">
                  <c:v>1826840</c:v>
                </c:pt>
                <c:pt idx="1859">
                  <c:v>1859546</c:v>
                </c:pt>
                <c:pt idx="1860">
                  <c:v>903397</c:v>
                </c:pt>
                <c:pt idx="1861">
                  <c:v>929653</c:v>
                </c:pt>
                <c:pt idx="1862">
                  <c:v>741089</c:v>
                </c:pt>
                <c:pt idx="1863">
                  <c:v>1780915</c:v>
                </c:pt>
                <c:pt idx="1864">
                  <c:v>1704325</c:v>
                </c:pt>
                <c:pt idx="1865">
                  <c:v>1745556</c:v>
                </c:pt>
                <c:pt idx="1866">
                  <c:v>3904375</c:v>
                </c:pt>
                <c:pt idx="1867">
                  <c:v>662905</c:v>
                </c:pt>
                <c:pt idx="1868">
                  <c:v>2439235</c:v>
                </c:pt>
                <c:pt idx="1869">
                  <c:v>1604778</c:v>
                </c:pt>
                <c:pt idx="1870">
                  <c:v>558668</c:v>
                </c:pt>
                <c:pt idx="1871">
                  <c:v>0</c:v>
                </c:pt>
                <c:pt idx="1872">
                  <c:v>0</c:v>
                </c:pt>
                <c:pt idx="1873">
                  <c:v>1718638</c:v>
                </c:pt>
                <c:pt idx="1874">
                  <c:v>2453193</c:v>
                </c:pt>
                <c:pt idx="1875">
                  <c:v>5498845</c:v>
                </c:pt>
                <c:pt idx="1876">
                  <c:v>1230018</c:v>
                </c:pt>
                <c:pt idx="1877">
                  <c:v>1157589</c:v>
                </c:pt>
                <c:pt idx="1878">
                  <c:v>981827</c:v>
                </c:pt>
                <c:pt idx="1879">
                  <c:v>1724816</c:v>
                </c:pt>
                <c:pt idx="1880">
                  <c:v>1387154</c:v>
                </c:pt>
                <c:pt idx="1881">
                  <c:v>1428117</c:v>
                </c:pt>
                <c:pt idx="1882">
                  <c:v>1321122</c:v>
                </c:pt>
                <c:pt idx="1883">
                  <c:v>2420592</c:v>
                </c:pt>
                <c:pt idx="1884">
                  <c:v>1426567</c:v>
                </c:pt>
                <c:pt idx="1885">
                  <c:v>687401</c:v>
                </c:pt>
                <c:pt idx="1886">
                  <c:v>1079317</c:v>
                </c:pt>
                <c:pt idx="1887">
                  <c:v>348973</c:v>
                </c:pt>
                <c:pt idx="1888">
                  <c:v>1314042</c:v>
                </c:pt>
                <c:pt idx="1889">
                  <c:v>1231237</c:v>
                </c:pt>
                <c:pt idx="1890">
                  <c:v>1378510</c:v>
                </c:pt>
                <c:pt idx="1891">
                  <c:v>5166002</c:v>
                </c:pt>
                <c:pt idx="1892">
                  <c:v>1346027</c:v>
                </c:pt>
                <c:pt idx="1893">
                  <c:v>1812360</c:v>
                </c:pt>
                <c:pt idx="1894">
                  <c:v>1462397</c:v>
                </c:pt>
                <c:pt idx="1895">
                  <c:v>3397842</c:v>
                </c:pt>
                <c:pt idx="1896">
                  <c:v>3448270</c:v>
                </c:pt>
                <c:pt idx="1897">
                  <c:v>1340375</c:v>
                </c:pt>
                <c:pt idx="1898">
                  <c:v>1485403</c:v>
                </c:pt>
                <c:pt idx="1899">
                  <c:v>854039</c:v>
                </c:pt>
                <c:pt idx="1900">
                  <c:v>1903685</c:v>
                </c:pt>
                <c:pt idx="1901">
                  <c:v>1129413</c:v>
                </c:pt>
                <c:pt idx="1902">
                  <c:v>1285440</c:v>
                </c:pt>
                <c:pt idx="1903">
                  <c:v>1183424</c:v>
                </c:pt>
                <c:pt idx="1904">
                  <c:v>1336070</c:v>
                </c:pt>
                <c:pt idx="1905">
                  <c:v>1054493</c:v>
                </c:pt>
                <c:pt idx="1906">
                  <c:v>1652801</c:v>
                </c:pt>
                <c:pt idx="1907">
                  <c:v>1079428</c:v>
                </c:pt>
                <c:pt idx="1908">
                  <c:v>1760008</c:v>
                </c:pt>
                <c:pt idx="1909">
                  <c:v>1364815</c:v>
                </c:pt>
                <c:pt idx="1910">
                  <c:v>1691686</c:v>
                </c:pt>
                <c:pt idx="1911">
                  <c:v>3808821</c:v>
                </c:pt>
                <c:pt idx="1912">
                  <c:v>1071127</c:v>
                </c:pt>
                <c:pt idx="1913">
                  <c:v>1438647</c:v>
                </c:pt>
                <c:pt idx="1914">
                  <c:v>1107245</c:v>
                </c:pt>
                <c:pt idx="1915">
                  <c:v>907133</c:v>
                </c:pt>
                <c:pt idx="1916">
                  <c:v>1152431</c:v>
                </c:pt>
                <c:pt idx="1917">
                  <c:v>628881</c:v>
                </c:pt>
                <c:pt idx="1918">
                  <c:v>722333</c:v>
                </c:pt>
                <c:pt idx="1919">
                  <c:v>1421691</c:v>
                </c:pt>
                <c:pt idx="1920">
                  <c:v>1129586</c:v>
                </c:pt>
                <c:pt idx="1921">
                  <c:v>2402933</c:v>
                </c:pt>
                <c:pt idx="1922">
                  <c:v>0</c:v>
                </c:pt>
                <c:pt idx="1923">
                  <c:v>1575091</c:v>
                </c:pt>
                <c:pt idx="1924">
                  <c:v>1371000</c:v>
                </c:pt>
                <c:pt idx="1925">
                  <c:v>2434586</c:v>
                </c:pt>
                <c:pt idx="1926">
                  <c:v>1354000</c:v>
                </c:pt>
                <c:pt idx="1927">
                  <c:v>2424538</c:v>
                </c:pt>
                <c:pt idx="1928">
                  <c:v>2352216</c:v>
                </c:pt>
                <c:pt idx="1929">
                  <c:v>2146022</c:v>
                </c:pt>
                <c:pt idx="1930">
                  <c:v>3659425</c:v>
                </c:pt>
                <c:pt idx="1931">
                  <c:v>3049257</c:v>
                </c:pt>
                <c:pt idx="1932">
                  <c:v>1128007</c:v>
                </c:pt>
                <c:pt idx="1933">
                  <c:v>2682755</c:v>
                </c:pt>
                <c:pt idx="1934">
                  <c:v>2780942</c:v>
                </c:pt>
                <c:pt idx="1935">
                  <c:v>2501866</c:v>
                </c:pt>
                <c:pt idx="1936">
                  <c:v>2873360</c:v>
                </c:pt>
                <c:pt idx="1937">
                  <c:v>1752867</c:v>
                </c:pt>
                <c:pt idx="1938">
                  <c:v>2591177</c:v>
                </c:pt>
                <c:pt idx="1939">
                  <c:v>3147027</c:v>
                </c:pt>
                <c:pt idx="1940">
                  <c:v>2418976</c:v>
                </c:pt>
                <c:pt idx="1941">
                  <c:v>2194493</c:v>
                </c:pt>
                <c:pt idx="1942">
                  <c:v>1882781</c:v>
                </c:pt>
                <c:pt idx="1943">
                  <c:v>2727959</c:v>
                </c:pt>
                <c:pt idx="1944">
                  <c:v>1661134</c:v>
                </c:pt>
                <c:pt idx="1945">
                  <c:v>1602632</c:v>
                </c:pt>
                <c:pt idx="1946">
                  <c:v>1339582</c:v>
                </c:pt>
                <c:pt idx="1947">
                  <c:v>1003249</c:v>
                </c:pt>
                <c:pt idx="1948">
                  <c:v>1755855</c:v>
                </c:pt>
                <c:pt idx="1949">
                  <c:v>934157</c:v>
                </c:pt>
                <c:pt idx="1950">
                  <c:v>1359494</c:v>
                </c:pt>
                <c:pt idx="1951">
                  <c:v>958453</c:v>
                </c:pt>
                <c:pt idx="1952">
                  <c:v>1612973</c:v>
                </c:pt>
                <c:pt idx="1953">
                  <c:v>954857</c:v>
                </c:pt>
                <c:pt idx="1954">
                  <c:v>2520922</c:v>
                </c:pt>
                <c:pt idx="1955">
                  <c:v>1640728</c:v>
                </c:pt>
                <c:pt idx="1956">
                  <c:v>8379345</c:v>
                </c:pt>
                <c:pt idx="1957">
                  <c:v>1872646</c:v>
                </c:pt>
                <c:pt idx="1958">
                  <c:v>1763561</c:v>
                </c:pt>
                <c:pt idx="1959">
                  <c:v>1223433</c:v>
                </c:pt>
                <c:pt idx="1960">
                  <c:v>1519448</c:v>
                </c:pt>
                <c:pt idx="1961">
                  <c:v>1820198</c:v>
                </c:pt>
                <c:pt idx="1962">
                  <c:v>752118</c:v>
                </c:pt>
                <c:pt idx="1963">
                  <c:v>2047316</c:v>
                </c:pt>
                <c:pt idx="1964">
                  <c:v>2769601</c:v>
                </c:pt>
                <c:pt idx="1965">
                  <c:v>3417514</c:v>
                </c:pt>
                <c:pt idx="1966">
                  <c:v>2839298</c:v>
                </c:pt>
                <c:pt idx="1967">
                  <c:v>1794265</c:v>
                </c:pt>
                <c:pt idx="1968">
                  <c:v>1869757</c:v>
                </c:pt>
                <c:pt idx="1969">
                  <c:v>3446645</c:v>
                </c:pt>
                <c:pt idx="1970">
                  <c:v>2221292</c:v>
                </c:pt>
                <c:pt idx="1971">
                  <c:v>1199382</c:v>
                </c:pt>
                <c:pt idx="1972">
                  <c:v>1794928</c:v>
                </c:pt>
                <c:pt idx="1973">
                  <c:v>1273488</c:v>
                </c:pt>
                <c:pt idx="1974">
                  <c:v>1243293</c:v>
                </c:pt>
                <c:pt idx="1975">
                  <c:v>2102200</c:v>
                </c:pt>
                <c:pt idx="1976">
                  <c:v>2275667</c:v>
                </c:pt>
                <c:pt idx="1977">
                  <c:v>1331062</c:v>
                </c:pt>
                <c:pt idx="1978">
                  <c:v>940179</c:v>
                </c:pt>
                <c:pt idx="1979">
                  <c:v>1528029</c:v>
                </c:pt>
                <c:pt idx="1980">
                  <c:v>898100</c:v>
                </c:pt>
                <c:pt idx="1981">
                  <c:v>876166</c:v>
                </c:pt>
                <c:pt idx="1982">
                  <c:v>445222</c:v>
                </c:pt>
                <c:pt idx="1983">
                  <c:v>1064241</c:v>
                </c:pt>
                <c:pt idx="1984">
                  <c:v>772736</c:v>
                </c:pt>
                <c:pt idx="1985">
                  <c:v>1285059</c:v>
                </c:pt>
                <c:pt idx="1986">
                  <c:v>1405492</c:v>
                </c:pt>
                <c:pt idx="1987">
                  <c:v>2208980</c:v>
                </c:pt>
                <c:pt idx="1988">
                  <c:v>1565648</c:v>
                </c:pt>
                <c:pt idx="1989">
                  <c:v>1923776</c:v>
                </c:pt>
                <c:pt idx="1990">
                  <c:v>2581831</c:v>
                </c:pt>
                <c:pt idx="1991">
                  <c:v>2326446</c:v>
                </c:pt>
                <c:pt idx="1992">
                  <c:v>1405801</c:v>
                </c:pt>
                <c:pt idx="1993">
                  <c:v>1942465</c:v>
                </c:pt>
                <c:pt idx="1994">
                  <c:v>1901796</c:v>
                </c:pt>
                <c:pt idx="1995">
                  <c:v>1301826</c:v>
                </c:pt>
                <c:pt idx="1996">
                  <c:v>1626670</c:v>
                </c:pt>
                <c:pt idx="1997">
                  <c:v>1514873</c:v>
                </c:pt>
                <c:pt idx="1998">
                  <c:v>1142868</c:v>
                </c:pt>
                <c:pt idx="1999">
                  <c:v>1036828</c:v>
                </c:pt>
                <c:pt idx="2000">
                  <c:v>2143639</c:v>
                </c:pt>
                <c:pt idx="2001">
                  <c:v>1460614</c:v>
                </c:pt>
                <c:pt idx="2002">
                  <c:v>349376</c:v>
                </c:pt>
                <c:pt idx="2003">
                  <c:v>1312666</c:v>
                </c:pt>
                <c:pt idx="2004">
                  <c:v>2073156</c:v>
                </c:pt>
                <c:pt idx="2005">
                  <c:v>2449232</c:v>
                </c:pt>
                <c:pt idx="2006">
                  <c:v>943980</c:v>
                </c:pt>
                <c:pt idx="2007">
                  <c:v>2079969</c:v>
                </c:pt>
                <c:pt idx="2008">
                  <c:v>4298306</c:v>
                </c:pt>
                <c:pt idx="2009">
                  <c:v>920825</c:v>
                </c:pt>
                <c:pt idx="2010">
                  <c:v>2054720</c:v>
                </c:pt>
                <c:pt idx="2011">
                  <c:v>1753928</c:v>
                </c:pt>
                <c:pt idx="2012">
                  <c:v>1467259</c:v>
                </c:pt>
                <c:pt idx="2013">
                  <c:v>1374493</c:v>
                </c:pt>
                <c:pt idx="2014">
                  <c:v>1314940</c:v>
                </c:pt>
                <c:pt idx="2015">
                  <c:v>1225696</c:v>
                </c:pt>
                <c:pt idx="2016">
                  <c:v>1183986</c:v>
                </c:pt>
                <c:pt idx="2017">
                  <c:v>1084561</c:v>
                </c:pt>
                <c:pt idx="2018">
                  <c:v>963121</c:v>
                </c:pt>
                <c:pt idx="2019">
                  <c:v>1287639</c:v>
                </c:pt>
                <c:pt idx="2020">
                  <c:v>2327363</c:v>
                </c:pt>
                <c:pt idx="2021">
                  <c:v>8434333</c:v>
                </c:pt>
                <c:pt idx="2022">
                  <c:v>1272896</c:v>
                </c:pt>
                <c:pt idx="2023">
                  <c:v>887890</c:v>
                </c:pt>
                <c:pt idx="2024">
                  <c:v>1635098</c:v>
                </c:pt>
                <c:pt idx="2025">
                  <c:v>2264158</c:v>
                </c:pt>
                <c:pt idx="2026">
                  <c:v>1333244</c:v>
                </c:pt>
                <c:pt idx="2027">
                  <c:v>1184502</c:v>
                </c:pt>
                <c:pt idx="2028">
                  <c:v>1078953</c:v>
                </c:pt>
                <c:pt idx="2029">
                  <c:v>1645303</c:v>
                </c:pt>
                <c:pt idx="2030">
                  <c:v>1902562</c:v>
                </c:pt>
                <c:pt idx="2031">
                  <c:v>2256373</c:v>
                </c:pt>
                <c:pt idx="2032">
                  <c:v>1674787</c:v>
                </c:pt>
                <c:pt idx="2033">
                  <c:v>1323479</c:v>
                </c:pt>
                <c:pt idx="2034">
                  <c:v>963802</c:v>
                </c:pt>
                <c:pt idx="2035">
                  <c:v>1644242</c:v>
                </c:pt>
                <c:pt idx="2036">
                  <c:v>790314</c:v>
                </c:pt>
                <c:pt idx="2037">
                  <c:v>1063496</c:v>
                </c:pt>
                <c:pt idx="2038">
                  <c:v>1251542</c:v>
                </c:pt>
                <c:pt idx="2039">
                  <c:v>815010</c:v>
                </c:pt>
                <c:pt idx="2040">
                  <c:v>1841462</c:v>
                </c:pt>
                <c:pt idx="2041">
                  <c:v>5115600</c:v>
                </c:pt>
                <c:pt idx="2042">
                  <c:v>921932</c:v>
                </c:pt>
                <c:pt idx="2043">
                  <c:v>1255602</c:v>
                </c:pt>
                <c:pt idx="2044">
                  <c:v>1291536</c:v>
                </c:pt>
                <c:pt idx="2045">
                  <c:v>1436166</c:v>
                </c:pt>
                <c:pt idx="2046">
                  <c:v>1044112</c:v>
                </c:pt>
                <c:pt idx="2047">
                  <c:v>1769418</c:v>
                </c:pt>
                <c:pt idx="2048">
                  <c:v>1739277</c:v>
                </c:pt>
                <c:pt idx="2049">
                  <c:v>1179018</c:v>
                </c:pt>
                <c:pt idx="2050">
                  <c:v>963975</c:v>
                </c:pt>
                <c:pt idx="2051">
                  <c:v>819591</c:v>
                </c:pt>
                <c:pt idx="2052">
                  <c:v>1018769</c:v>
                </c:pt>
                <c:pt idx="2053">
                  <c:v>1232847</c:v>
                </c:pt>
                <c:pt idx="2054">
                  <c:v>1098692</c:v>
                </c:pt>
                <c:pt idx="2055">
                  <c:v>1218508</c:v>
                </c:pt>
                <c:pt idx="2056">
                  <c:v>1347675</c:v>
                </c:pt>
                <c:pt idx="2057">
                  <c:v>1558462</c:v>
                </c:pt>
                <c:pt idx="2058">
                  <c:v>1485951</c:v>
                </c:pt>
                <c:pt idx="2059">
                  <c:v>958126</c:v>
                </c:pt>
                <c:pt idx="2060">
                  <c:v>586737</c:v>
                </c:pt>
                <c:pt idx="2061">
                  <c:v>2333428</c:v>
                </c:pt>
                <c:pt idx="2062">
                  <c:v>0</c:v>
                </c:pt>
                <c:pt idx="2063">
                  <c:v>0</c:v>
                </c:pt>
                <c:pt idx="2064">
                  <c:v>425385</c:v>
                </c:pt>
                <c:pt idx="2065">
                  <c:v>467524</c:v>
                </c:pt>
                <c:pt idx="2066">
                  <c:v>0</c:v>
                </c:pt>
                <c:pt idx="2067">
                  <c:v>0</c:v>
                </c:pt>
                <c:pt idx="2068">
                  <c:v>1018072</c:v>
                </c:pt>
                <c:pt idx="2069">
                  <c:v>2191283</c:v>
                </c:pt>
                <c:pt idx="2070">
                  <c:v>1505531</c:v>
                </c:pt>
                <c:pt idx="2071">
                  <c:v>1414040</c:v>
                </c:pt>
                <c:pt idx="2072">
                  <c:v>1396460</c:v>
                </c:pt>
                <c:pt idx="2073">
                  <c:v>2105483</c:v>
                </c:pt>
                <c:pt idx="2074">
                  <c:v>1775060</c:v>
                </c:pt>
                <c:pt idx="2075">
                  <c:v>1944062</c:v>
                </c:pt>
                <c:pt idx="2076">
                  <c:v>1243321</c:v>
                </c:pt>
                <c:pt idx="2077">
                  <c:v>1499467</c:v>
                </c:pt>
                <c:pt idx="2078">
                  <c:v>3140069</c:v>
                </c:pt>
                <c:pt idx="2079">
                  <c:v>1166861</c:v>
                </c:pt>
                <c:pt idx="2080">
                  <c:v>2149038</c:v>
                </c:pt>
                <c:pt idx="2081">
                  <c:v>964817</c:v>
                </c:pt>
                <c:pt idx="2082">
                  <c:v>1159293</c:v>
                </c:pt>
                <c:pt idx="2083">
                  <c:v>1392194</c:v>
                </c:pt>
                <c:pt idx="2084">
                  <c:v>0</c:v>
                </c:pt>
                <c:pt idx="2085">
                  <c:v>1651666</c:v>
                </c:pt>
                <c:pt idx="2086">
                  <c:v>6896133</c:v>
                </c:pt>
                <c:pt idx="2087">
                  <c:v>672914</c:v>
                </c:pt>
                <c:pt idx="2088">
                  <c:v>972983</c:v>
                </c:pt>
                <c:pt idx="2089">
                  <c:v>1082766</c:v>
                </c:pt>
                <c:pt idx="2090">
                  <c:v>2356553</c:v>
                </c:pt>
                <c:pt idx="2091">
                  <c:v>1090757</c:v>
                </c:pt>
                <c:pt idx="2092">
                  <c:v>1031919</c:v>
                </c:pt>
                <c:pt idx="2093">
                  <c:v>1000207</c:v>
                </c:pt>
                <c:pt idx="2094">
                  <c:v>1792499</c:v>
                </c:pt>
                <c:pt idx="2095">
                  <c:v>3803235</c:v>
                </c:pt>
                <c:pt idx="2096">
                  <c:v>1762940</c:v>
                </c:pt>
                <c:pt idx="2097">
                  <c:v>2002194</c:v>
                </c:pt>
                <c:pt idx="2098">
                  <c:v>3197592</c:v>
                </c:pt>
                <c:pt idx="2099">
                  <c:v>2275937</c:v>
                </c:pt>
                <c:pt idx="2100">
                  <c:v>4540401</c:v>
                </c:pt>
                <c:pt idx="2101">
                  <c:v>1316359</c:v>
                </c:pt>
                <c:pt idx="2102">
                  <c:v>1399833</c:v>
                </c:pt>
                <c:pt idx="2103">
                  <c:v>1234963</c:v>
                </c:pt>
                <c:pt idx="2104">
                  <c:v>1511510</c:v>
                </c:pt>
                <c:pt idx="2105">
                  <c:v>1349300</c:v>
                </c:pt>
                <c:pt idx="2106">
                  <c:v>1982153</c:v>
                </c:pt>
                <c:pt idx="2107">
                  <c:v>1697700</c:v>
                </c:pt>
                <c:pt idx="2108">
                  <c:v>1535193</c:v>
                </c:pt>
                <c:pt idx="2109">
                  <c:v>1675551</c:v>
                </c:pt>
                <c:pt idx="2110">
                  <c:v>1334162</c:v>
                </c:pt>
                <c:pt idx="2111">
                  <c:v>1968318</c:v>
                </c:pt>
                <c:pt idx="2112">
                  <c:v>1557292</c:v>
                </c:pt>
                <c:pt idx="2113">
                  <c:v>2225707</c:v>
                </c:pt>
                <c:pt idx="2114">
                  <c:v>0</c:v>
                </c:pt>
                <c:pt idx="2115">
                  <c:v>0</c:v>
                </c:pt>
                <c:pt idx="2116">
                  <c:v>7356996</c:v>
                </c:pt>
                <c:pt idx="2117">
                  <c:v>2673211</c:v>
                </c:pt>
                <c:pt idx="2118">
                  <c:v>1774576</c:v>
                </c:pt>
                <c:pt idx="2119">
                  <c:v>1927674</c:v>
                </c:pt>
                <c:pt idx="2120">
                  <c:v>1617765</c:v>
                </c:pt>
                <c:pt idx="2121">
                  <c:v>2470537</c:v>
                </c:pt>
                <c:pt idx="2122">
                  <c:v>2090195</c:v>
                </c:pt>
                <c:pt idx="2123">
                  <c:v>1796496</c:v>
                </c:pt>
                <c:pt idx="2124">
                  <c:v>2223998</c:v>
                </c:pt>
                <c:pt idx="2125">
                  <c:v>1979848</c:v>
                </c:pt>
                <c:pt idx="2126">
                  <c:v>3037723</c:v>
                </c:pt>
                <c:pt idx="2127">
                  <c:v>1550684</c:v>
                </c:pt>
                <c:pt idx="2128">
                  <c:v>1493386</c:v>
                </c:pt>
                <c:pt idx="2129">
                  <c:v>1705501</c:v>
                </c:pt>
                <c:pt idx="2130">
                  <c:v>908618</c:v>
                </c:pt>
                <c:pt idx="2131">
                  <c:v>2555753</c:v>
                </c:pt>
                <c:pt idx="2132">
                  <c:v>1348028</c:v>
                </c:pt>
                <c:pt idx="2133">
                  <c:v>1704835</c:v>
                </c:pt>
                <c:pt idx="2134">
                  <c:v>2409921</c:v>
                </c:pt>
                <c:pt idx="2135">
                  <c:v>1934380</c:v>
                </c:pt>
                <c:pt idx="2136">
                  <c:v>1860933</c:v>
                </c:pt>
                <c:pt idx="2137">
                  <c:v>1318983</c:v>
                </c:pt>
                <c:pt idx="2138">
                  <c:v>2285573</c:v>
                </c:pt>
                <c:pt idx="2139">
                  <c:v>3062964</c:v>
                </c:pt>
                <c:pt idx="2140">
                  <c:v>5404250</c:v>
                </c:pt>
                <c:pt idx="2141">
                  <c:v>3059321</c:v>
                </c:pt>
                <c:pt idx="2142">
                  <c:v>2142248</c:v>
                </c:pt>
                <c:pt idx="2143">
                  <c:v>3123850</c:v>
                </c:pt>
                <c:pt idx="2144">
                  <c:v>1986717</c:v>
                </c:pt>
                <c:pt idx="2145">
                  <c:v>849188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3117315</c:v>
                </c:pt>
                <c:pt idx="2150">
                  <c:v>1758609</c:v>
                </c:pt>
                <c:pt idx="2151">
                  <c:v>10213520</c:v>
                </c:pt>
                <c:pt idx="2152">
                  <c:v>1187256</c:v>
                </c:pt>
                <c:pt idx="2153">
                  <c:v>988444</c:v>
                </c:pt>
                <c:pt idx="2154">
                  <c:v>944144</c:v>
                </c:pt>
                <c:pt idx="2155">
                  <c:v>1511650</c:v>
                </c:pt>
                <c:pt idx="2156">
                  <c:v>1046781</c:v>
                </c:pt>
                <c:pt idx="2157">
                  <c:v>1164295</c:v>
                </c:pt>
                <c:pt idx="2158">
                  <c:v>3998234</c:v>
                </c:pt>
                <c:pt idx="2159">
                  <c:v>2911588</c:v>
                </c:pt>
                <c:pt idx="2160">
                  <c:v>1741675</c:v>
                </c:pt>
                <c:pt idx="2161">
                  <c:v>1422913</c:v>
                </c:pt>
                <c:pt idx="2162">
                  <c:v>769379</c:v>
                </c:pt>
                <c:pt idx="2163">
                  <c:v>954873</c:v>
                </c:pt>
                <c:pt idx="2164">
                  <c:v>2378545</c:v>
                </c:pt>
                <c:pt idx="2165">
                  <c:v>3885640</c:v>
                </c:pt>
                <c:pt idx="2166">
                  <c:v>3026709</c:v>
                </c:pt>
                <c:pt idx="2167">
                  <c:v>2044185</c:v>
                </c:pt>
                <c:pt idx="2168">
                  <c:v>3053364</c:v>
                </c:pt>
                <c:pt idx="2169">
                  <c:v>2456113</c:v>
                </c:pt>
                <c:pt idx="2170">
                  <c:v>2443996</c:v>
                </c:pt>
                <c:pt idx="2171">
                  <c:v>6008706</c:v>
                </c:pt>
                <c:pt idx="2172">
                  <c:v>2423126</c:v>
                </c:pt>
                <c:pt idx="2173">
                  <c:v>3056137</c:v>
                </c:pt>
                <c:pt idx="2174">
                  <c:v>10986241</c:v>
                </c:pt>
                <c:pt idx="2175">
                  <c:v>4234676</c:v>
                </c:pt>
                <c:pt idx="2176">
                  <c:v>2221357</c:v>
                </c:pt>
                <c:pt idx="2177">
                  <c:v>2363481</c:v>
                </c:pt>
                <c:pt idx="2178">
                  <c:v>1771178</c:v>
                </c:pt>
                <c:pt idx="2179">
                  <c:v>1103684</c:v>
                </c:pt>
                <c:pt idx="2180">
                  <c:v>2559175</c:v>
                </c:pt>
                <c:pt idx="2181">
                  <c:v>2400023</c:v>
                </c:pt>
                <c:pt idx="2182">
                  <c:v>0</c:v>
                </c:pt>
                <c:pt idx="2183">
                  <c:v>2506713</c:v>
                </c:pt>
                <c:pt idx="2184">
                  <c:v>2389163</c:v>
                </c:pt>
                <c:pt idx="2185">
                  <c:v>2576935</c:v>
                </c:pt>
                <c:pt idx="2186">
                  <c:v>2515448</c:v>
                </c:pt>
                <c:pt idx="2187">
                  <c:v>1317718</c:v>
                </c:pt>
                <c:pt idx="2188">
                  <c:v>2193972</c:v>
                </c:pt>
                <c:pt idx="2189">
                  <c:v>1285497</c:v>
                </c:pt>
                <c:pt idx="2190">
                  <c:v>1859393</c:v>
                </c:pt>
                <c:pt idx="2191">
                  <c:v>3197253</c:v>
                </c:pt>
                <c:pt idx="2192">
                  <c:v>2555480</c:v>
                </c:pt>
                <c:pt idx="2193">
                  <c:v>2632241</c:v>
                </c:pt>
                <c:pt idx="2194">
                  <c:v>2994330</c:v>
                </c:pt>
                <c:pt idx="2195">
                  <c:v>2818884</c:v>
                </c:pt>
                <c:pt idx="2196">
                  <c:v>9119126</c:v>
                </c:pt>
                <c:pt idx="2197">
                  <c:v>3668061</c:v>
                </c:pt>
                <c:pt idx="2198">
                  <c:v>2215773</c:v>
                </c:pt>
                <c:pt idx="2199">
                  <c:v>2654050</c:v>
                </c:pt>
                <c:pt idx="2200">
                  <c:v>1982054</c:v>
                </c:pt>
                <c:pt idx="2201">
                  <c:v>1931976</c:v>
                </c:pt>
                <c:pt idx="2202">
                  <c:v>1655262</c:v>
                </c:pt>
                <c:pt idx="2203">
                  <c:v>1636578</c:v>
                </c:pt>
                <c:pt idx="2204">
                  <c:v>2314354</c:v>
                </c:pt>
                <c:pt idx="2205">
                  <c:v>3351402</c:v>
                </c:pt>
                <c:pt idx="2206">
                  <c:v>3691177</c:v>
                </c:pt>
                <c:pt idx="2207">
                  <c:v>1425012</c:v>
                </c:pt>
                <c:pt idx="2208">
                  <c:v>1382084</c:v>
                </c:pt>
                <c:pt idx="2209">
                  <c:v>1279747</c:v>
                </c:pt>
                <c:pt idx="2210">
                  <c:v>1055093</c:v>
                </c:pt>
                <c:pt idx="2211">
                  <c:v>2681523</c:v>
                </c:pt>
                <c:pt idx="2212">
                  <c:v>1525317</c:v>
                </c:pt>
                <c:pt idx="2213">
                  <c:v>1938633</c:v>
                </c:pt>
                <c:pt idx="2214">
                  <c:v>2292341</c:v>
                </c:pt>
                <c:pt idx="2215">
                  <c:v>2788951</c:v>
                </c:pt>
                <c:pt idx="2216">
                  <c:v>15032926</c:v>
                </c:pt>
                <c:pt idx="2217">
                  <c:v>1458572</c:v>
                </c:pt>
                <c:pt idx="2218">
                  <c:v>1231515</c:v>
                </c:pt>
                <c:pt idx="2219">
                  <c:v>1233795</c:v>
                </c:pt>
                <c:pt idx="2220">
                  <c:v>1069965</c:v>
                </c:pt>
                <c:pt idx="2221">
                  <c:v>1357556</c:v>
                </c:pt>
                <c:pt idx="2222">
                  <c:v>1115045</c:v>
                </c:pt>
                <c:pt idx="2223">
                  <c:v>1391628</c:v>
                </c:pt>
                <c:pt idx="2224">
                  <c:v>1170460</c:v>
                </c:pt>
                <c:pt idx="2225">
                  <c:v>1183378</c:v>
                </c:pt>
                <c:pt idx="2226">
                  <c:v>533697</c:v>
                </c:pt>
                <c:pt idx="2227">
                  <c:v>846557</c:v>
                </c:pt>
                <c:pt idx="2228">
                  <c:v>987447</c:v>
                </c:pt>
                <c:pt idx="2229">
                  <c:v>1011535</c:v>
                </c:pt>
                <c:pt idx="2230">
                  <c:v>1027828</c:v>
                </c:pt>
                <c:pt idx="2231">
                  <c:v>1080287</c:v>
                </c:pt>
                <c:pt idx="2232">
                  <c:v>756279</c:v>
                </c:pt>
                <c:pt idx="2233">
                  <c:v>2903846</c:v>
                </c:pt>
                <c:pt idx="2234">
                  <c:v>1610556</c:v>
                </c:pt>
                <c:pt idx="2235">
                  <c:v>2485546</c:v>
                </c:pt>
                <c:pt idx="2236">
                  <c:v>6646603</c:v>
                </c:pt>
                <c:pt idx="2237">
                  <c:v>1240522</c:v>
                </c:pt>
                <c:pt idx="2238">
                  <c:v>782175</c:v>
                </c:pt>
                <c:pt idx="2239">
                  <c:v>2602729</c:v>
                </c:pt>
                <c:pt idx="2240">
                  <c:v>5294455</c:v>
                </c:pt>
                <c:pt idx="2241">
                  <c:v>2644713</c:v>
                </c:pt>
                <c:pt idx="2242">
                  <c:v>4039723</c:v>
                </c:pt>
                <c:pt idx="2243">
                  <c:v>720927</c:v>
                </c:pt>
                <c:pt idx="2244">
                  <c:v>2581538</c:v>
                </c:pt>
                <c:pt idx="2245">
                  <c:v>2373089</c:v>
                </c:pt>
                <c:pt idx="2246">
                  <c:v>1225287</c:v>
                </c:pt>
                <c:pt idx="2247">
                  <c:v>1952142</c:v>
                </c:pt>
                <c:pt idx="2248">
                  <c:v>864691</c:v>
                </c:pt>
                <c:pt idx="2249">
                  <c:v>2305193</c:v>
                </c:pt>
                <c:pt idx="2250">
                  <c:v>867405</c:v>
                </c:pt>
                <c:pt idx="2251">
                  <c:v>1777127</c:v>
                </c:pt>
                <c:pt idx="2252">
                  <c:v>2027875</c:v>
                </c:pt>
                <c:pt idx="2253">
                  <c:v>1601715</c:v>
                </c:pt>
                <c:pt idx="2254">
                  <c:v>1741936</c:v>
                </c:pt>
                <c:pt idx="2255">
                  <c:v>1398867</c:v>
                </c:pt>
                <c:pt idx="2256">
                  <c:v>1291949</c:v>
                </c:pt>
                <c:pt idx="2257">
                  <c:v>1410741</c:v>
                </c:pt>
                <c:pt idx="2258">
                  <c:v>1225964</c:v>
                </c:pt>
                <c:pt idx="2259">
                  <c:v>1364741</c:v>
                </c:pt>
                <c:pt idx="2260">
                  <c:v>1127299</c:v>
                </c:pt>
                <c:pt idx="2261">
                  <c:v>2757760</c:v>
                </c:pt>
                <c:pt idx="2262">
                  <c:v>597867</c:v>
                </c:pt>
                <c:pt idx="2263">
                  <c:v>2469414</c:v>
                </c:pt>
                <c:pt idx="2264">
                  <c:v>2127594</c:v>
                </c:pt>
                <c:pt idx="2265">
                  <c:v>2185900</c:v>
                </c:pt>
                <c:pt idx="2266">
                  <c:v>2016578</c:v>
                </c:pt>
                <c:pt idx="2267">
                  <c:v>1154171</c:v>
                </c:pt>
                <c:pt idx="2268">
                  <c:v>1380130</c:v>
                </c:pt>
                <c:pt idx="2269">
                  <c:v>1748137</c:v>
                </c:pt>
                <c:pt idx="2270">
                  <c:v>2361963</c:v>
                </c:pt>
                <c:pt idx="2271">
                  <c:v>1524570</c:v>
                </c:pt>
                <c:pt idx="2272">
                  <c:v>1396713</c:v>
                </c:pt>
                <c:pt idx="2273">
                  <c:v>1799702</c:v>
                </c:pt>
                <c:pt idx="2274">
                  <c:v>1727206</c:v>
                </c:pt>
                <c:pt idx="2275">
                  <c:v>2031675</c:v>
                </c:pt>
                <c:pt idx="2276">
                  <c:v>1562854</c:v>
                </c:pt>
                <c:pt idx="2277">
                  <c:v>1783091</c:v>
                </c:pt>
                <c:pt idx="2278">
                  <c:v>2143560</c:v>
                </c:pt>
                <c:pt idx="2279">
                  <c:v>1300898</c:v>
                </c:pt>
                <c:pt idx="2280">
                  <c:v>1966507</c:v>
                </c:pt>
                <c:pt idx="2281">
                  <c:v>11065391</c:v>
                </c:pt>
                <c:pt idx="2282">
                  <c:v>1062856</c:v>
                </c:pt>
                <c:pt idx="2283">
                  <c:v>2004384</c:v>
                </c:pt>
                <c:pt idx="2284">
                  <c:v>2323710</c:v>
                </c:pt>
                <c:pt idx="2285">
                  <c:v>2232146</c:v>
                </c:pt>
                <c:pt idx="2286">
                  <c:v>1286611</c:v>
                </c:pt>
                <c:pt idx="2287">
                  <c:v>1619486</c:v>
                </c:pt>
                <c:pt idx="2288">
                  <c:v>1540425</c:v>
                </c:pt>
                <c:pt idx="2289">
                  <c:v>1827063</c:v>
                </c:pt>
                <c:pt idx="2290">
                  <c:v>2157319</c:v>
                </c:pt>
                <c:pt idx="2291">
                  <c:v>1953167</c:v>
                </c:pt>
                <c:pt idx="2292">
                  <c:v>1573674</c:v>
                </c:pt>
                <c:pt idx="2293">
                  <c:v>1691576</c:v>
                </c:pt>
                <c:pt idx="2294">
                  <c:v>2381115</c:v>
                </c:pt>
                <c:pt idx="2295">
                  <c:v>985859</c:v>
                </c:pt>
                <c:pt idx="2296">
                  <c:v>1459827</c:v>
                </c:pt>
                <c:pt idx="2297">
                  <c:v>2501075</c:v>
                </c:pt>
                <c:pt idx="2298">
                  <c:v>3007057</c:v>
                </c:pt>
                <c:pt idx="2299">
                  <c:v>1923052</c:v>
                </c:pt>
                <c:pt idx="2300">
                  <c:v>1904992</c:v>
                </c:pt>
                <c:pt idx="2301">
                  <c:v>5126167</c:v>
                </c:pt>
                <c:pt idx="2302">
                  <c:v>1123112</c:v>
                </c:pt>
                <c:pt idx="2303">
                  <c:v>1459792</c:v>
                </c:pt>
                <c:pt idx="2304">
                  <c:v>1491428</c:v>
                </c:pt>
                <c:pt idx="2305">
                  <c:v>2836765</c:v>
                </c:pt>
                <c:pt idx="2306">
                  <c:v>1488229</c:v>
                </c:pt>
                <c:pt idx="2307">
                  <c:v>1680998</c:v>
                </c:pt>
                <c:pt idx="2308">
                  <c:v>2797524</c:v>
                </c:pt>
                <c:pt idx="2309">
                  <c:v>4106445</c:v>
                </c:pt>
                <c:pt idx="2310">
                  <c:v>2011459</c:v>
                </c:pt>
                <c:pt idx="2311">
                  <c:v>2452333</c:v>
                </c:pt>
                <c:pt idx="2312">
                  <c:v>1424219</c:v>
                </c:pt>
                <c:pt idx="2313">
                  <c:v>1627282</c:v>
                </c:pt>
                <c:pt idx="2314">
                  <c:v>2614676</c:v>
                </c:pt>
                <c:pt idx="2315">
                  <c:v>4760023</c:v>
                </c:pt>
                <c:pt idx="2316">
                  <c:v>3486028</c:v>
                </c:pt>
                <c:pt idx="2317">
                  <c:v>1734195</c:v>
                </c:pt>
                <c:pt idx="2318">
                  <c:v>2349244</c:v>
                </c:pt>
                <c:pt idx="2319">
                  <c:v>2561904</c:v>
                </c:pt>
                <c:pt idx="2320">
                  <c:v>2149534</c:v>
                </c:pt>
                <c:pt idx="2321">
                  <c:v>5526848</c:v>
                </c:pt>
                <c:pt idx="2322">
                  <c:v>0</c:v>
                </c:pt>
                <c:pt idx="2323">
                  <c:v>0</c:v>
                </c:pt>
                <c:pt idx="2324">
                  <c:v>1346542</c:v>
                </c:pt>
                <c:pt idx="2325">
                  <c:v>1266464</c:v>
                </c:pt>
                <c:pt idx="2326">
                  <c:v>2212150</c:v>
                </c:pt>
                <c:pt idx="2327">
                  <c:v>0</c:v>
                </c:pt>
                <c:pt idx="2328">
                  <c:v>1135412</c:v>
                </c:pt>
                <c:pt idx="2329">
                  <c:v>1014144</c:v>
                </c:pt>
                <c:pt idx="2330">
                  <c:v>1514174</c:v>
                </c:pt>
                <c:pt idx="2331">
                  <c:v>1366426</c:v>
                </c:pt>
                <c:pt idx="2332">
                  <c:v>1608552</c:v>
                </c:pt>
                <c:pt idx="2333">
                  <c:v>1464515</c:v>
                </c:pt>
                <c:pt idx="2334">
                  <c:v>1719710</c:v>
                </c:pt>
                <c:pt idx="2335">
                  <c:v>1608465</c:v>
                </c:pt>
                <c:pt idx="2336">
                  <c:v>2799463</c:v>
                </c:pt>
                <c:pt idx="2337">
                  <c:v>1256218</c:v>
                </c:pt>
                <c:pt idx="2338">
                  <c:v>1665297</c:v>
                </c:pt>
                <c:pt idx="2339">
                  <c:v>2831120</c:v>
                </c:pt>
                <c:pt idx="2340">
                  <c:v>2380341</c:v>
                </c:pt>
                <c:pt idx="2341">
                  <c:v>1549028</c:v>
                </c:pt>
                <c:pt idx="2342">
                  <c:v>2243904</c:v>
                </c:pt>
                <c:pt idx="2343">
                  <c:v>2564886</c:v>
                </c:pt>
                <c:pt idx="2344">
                  <c:v>1982593</c:v>
                </c:pt>
                <c:pt idx="2345">
                  <c:v>1697429</c:v>
                </c:pt>
                <c:pt idx="2346">
                  <c:v>0</c:v>
                </c:pt>
                <c:pt idx="2347">
                  <c:v>12493829</c:v>
                </c:pt>
                <c:pt idx="2348">
                  <c:v>1732232</c:v>
                </c:pt>
                <c:pt idx="2349">
                  <c:v>2428107</c:v>
                </c:pt>
                <c:pt idx="2350">
                  <c:v>2006224</c:v>
                </c:pt>
                <c:pt idx="2351">
                  <c:v>854561</c:v>
                </c:pt>
                <c:pt idx="2352">
                  <c:v>1588328</c:v>
                </c:pt>
                <c:pt idx="2353">
                  <c:v>3277754</c:v>
                </c:pt>
                <c:pt idx="2354">
                  <c:v>2408569</c:v>
                </c:pt>
                <c:pt idx="2355">
                  <c:v>3404133</c:v>
                </c:pt>
                <c:pt idx="2356">
                  <c:v>2561036</c:v>
                </c:pt>
                <c:pt idx="2357">
                  <c:v>2536630</c:v>
                </c:pt>
                <c:pt idx="2358">
                  <c:v>4864953</c:v>
                </c:pt>
                <c:pt idx="2359">
                  <c:v>6250268</c:v>
                </c:pt>
                <c:pt idx="2360">
                  <c:v>3384765</c:v>
                </c:pt>
                <c:pt idx="2361">
                  <c:v>3183631</c:v>
                </c:pt>
                <c:pt idx="2362">
                  <c:v>3531278</c:v>
                </c:pt>
                <c:pt idx="2363">
                  <c:v>2282050</c:v>
                </c:pt>
                <c:pt idx="2364">
                  <c:v>2621685</c:v>
                </c:pt>
                <c:pt idx="2365">
                  <c:v>1589523</c:v>
                </c:pt>
                <c:pt idx="2366">
                  <c:v>4117837</c:v>
                </c:pt>
                <c:pt idx="2367">
                  <c:v>2672175</c:v>
                </c:pt>
                <c:pt idx="2368">
                  <c:v>1896638</c:v>
                </c:pt>
                <c:pt idx="2369">
                  <c:v>3214302</c:v>
                </c:pt>
                <c:pt idx="2370">
                  <c:v>3023770</c:v>
                </c:pt>
                <c:pt idx="2371">
                  <c:v>2326703</c:v>
                </c:pt>
                <c:pt idx="2372">
                  <c:v>3486428</c:v>
                </c:pt>
                <c:pt idx="2373">
                  <c:v>1338097</c:v>
                </c:pt>
                <c:pt idx="2374">
                  <c:v>1924552</c:v>
                </c:pt>
                <c:pt idx="2375">
                  <c:v>2126295</c:v>
                </c:pt>
                <c:pt idx="2376">
                  <c:v>2053795</c:v>
                </c:pt>
                <c:pt idx="2377">
                  <c:v>1182186</c:v>
                </c:pt>
                <c:pt idx="2378">
                  <c:v>2238986</c:v>
                </c:pt>
                <c:pt idx="2379">
                  <c:v>1609888</c:v>
                </c:pt>
                <c:pt idx="2380">
                  <c:v>2860545</c:v>
                </c:pt>
                <c:pt idx="2381">
                  <c:v>4270013</c:v>
                </c:pt>
                <c:pt idx="2382">
                  <c:v>1847086</c:v>
                </c:pt>
                <c:pt idx="2383">
                  <c:v>1468421</c:v>
                </c:pt>
                <c:pt idx="2384">
                  <c:v>2868101</c:v>
                </c:pt>
                <c:pt idx="2385">
                  <c:v>2529137</c:v>
                </c:pt>
                <c:pt idx="2386">
                  <c:v>4087163</c:v>
                </c:pt>
                <c:pt idx="2387">
                  <c:v>6362245</c:v>
                </c:pt>
                <c:pt idx="2388">
                  <c:v>3940881</c:v>
                </c:pt>
                <c:pt idx="2389">
                  <c:v>4531500</c:v>
                </c:pt>
                <c:pt idx="2390">
                  <c:v>2529555</c:v>
                </c:pt>
                <c:pt idx="2391">
                  <c:v>6629120</c:v>
                </c:pt>
                <c:pt idx="2392">
                  <c:v>2264291</c:v>
                </c:pt>
                <c:pt idx="2393">
                  <c:v>1772865</c:v>
                </c:pt>
                <c:pt idx="2394">
                  <c:v>2394482</c:v>
                </c:pt>
                <c:pt idx="2395">
                  <c:v>1732052</c:v>
                </c:pt>
                <c:pt idx="2396">
                  <c:v>4581598</c:v>
                </c:pt>
                <c:pt idx="2397">
                  <c:v>3598722</c:v>
                </c:pt>
                <c:pt idx="2398">
                  <c:v>4492735</c:v>
                </c:pt>
                <c:pt idx="2399">
                  <c:v>2711983</c:v>
                </c:pt>
                <c:pt idx="2400">
                  <c:v>1798805</c:v>
                </c:pt>
                <c:pt idx="2401">
                  <c:v>0</c:v>
                </c:pt>
                <c:pt idx="2402">
                  <c:v>0</c:v>
                </c:pt>
                <c:pt idx="2403">
                  <c:v>2075515</c:v>
                </c:pt>
                <c:pt idx="2404">
                  <c:v>2116813</c:v>
                </c:pt>
                <c:pt idx="2405">
                  <c:v>3243510</c:v>
                </c:pt>
                <c:pt idx="2406">
                  <c:v>1671496</c:v>
                </c:pt>
                <c:pt idx="2407">
                  <c:v>5091629</c:v>
                </c:pt>
                <c:pt idx="2408">
                  <c:v>2226142</c:v>
                </c:pt>
                <c:pt idx="2409">
                  <c:v>0</c:v>
                </c:pt>
                <c:pt idx="2410">
                  <c:v>3151927</c:v>
                </c:pt>
                <c:pt idx="2411">
                  <c:v>13664621</c:v>
                </c:pt>
                <c:pt idx="2412">
                  <c:v>3045584</c:v>
                </c:pt>
                <c:pt idx="2413">
                  <c:v>3370269</c:v>
                </c:pt>
                <c:pt idx="2414">
                  <c:v>2273544</c:v>
                </c:pt>
                <c:pt idx="2415">
                  <c:v>2177338</c:v>
                </c:pt>
                <c:pt idx="2416">
                  <c:v>1743438</c:v>
                </c:pt>
                <c:pt idx="2417">
                  <c:v>1165705</c:v>
                </c:pt>
                <c:pt idx="2418">
                  <c:v>1477908</c:v>
                </c:pt>
                <c:pt idx="2419">
                  <c:v>3649235</c:v>
                </c:pt>
                <c:pt idx="2420">
                  <c:v>2760374</c:v>
                </c:pt>
                <c:pt idx="2421">
                  <c:v>3048291</c:v>
                </c:pt>
                <c:pt idx="2422">
                  <c:v>2593598</c:v>
                </c:pt>
                <c:pt idx="2423">
                  <c:v>1684013</c:v>
                </c:pt>
                <c:pt idx="2424">
                  <c:v>2503981</c:v>
                </c:pt>
                <c:pt idx="2425">
                  <c:v>1665266</c:v>
                </c:pt>
                <c:pt idx="2426">
                  <c:v>1419225</c:v>
                </c:pt>
                <c:pt idx="2427">
                  <c:v>2163999</c:v>
                </c:pt>
                <c:pt idx="2428">
                  <c:v>1394303</c:v>
                </c:pt>
                <c:pt idx="2429">
                  <c:v>1909296</c:v>
                </c:pt>
                <c:pt idx="2430">
                  <c:v>1645353</c:v>
                </c:pt>
                <c:pt idx="2431">
                  <c:v>6276316</c:v>
                </c:pt>
                <c:pt idx="2432">
                  <c:v>981193</c:v>
                </c:pt>
                <c:pt idx="2433">
                  <c:v>879219</c:v>
                </c:pt>
                <c:pt idx="2434">
                  <c:v>1372605</c:v>
                </c:pt>
                <c:pt idx="2435">
                  <c:v>1766782</c:v>
                </c:pt>
                <c:pt idx="2436">
                  <c:v>3168189</c:v>
                </c:pt>
                <c:pt idx="2437">
                  <c:v>2684680</c:v>
                </c:pt>
                <c:pt idx="2438">
                  <c:v>2243018</c:v>
                </c:pt>
                <c:pt idx="2439">
                  <c:v>2549592</c:v>
                </c:pt>
                <c:pt idx="2440">
                  <c:v>1745053</c:v>
                </c:pt>
                <c:pt idx="2441">
                  <c:v>2715781</c:v>
                </c:pt>
                <c:pt idx="2442">
                  <c:v>0</c:v>
                </c:pt>
                <c:pt idx="2443">
                  <c:v>8732322</c:v>
                </c:pt>
                <c:pt idx="2444">
                  <c:v>3605679</c:v>
                </c:pt>
                <c:pt idx="2445">
                  <c:v>2623594</c:v>
                </c:pt>
                <c:pt idx="2446">
                  <c:v>2426461</c:v>
                </c:pt>
                <c:pt idx="2447">
                  <c:v>5011670</c:v>
                </c:pt>
                <c:pt idx="2448">
                  <c:v>2762152</c:v>
                </c:pt>
                <c:pt idx="2449">
                  <c:v>1888975</c:v>
                </c:pt>
                <c:pt idx="2450">
                  <c:v>1874276</c:v>
                </c:pt>
                <c:pt idx="2451">
                  <c:v>1372525</c:v>
                </c:pt>
                <c:pt idx="2452">
                  <c:v>1380621</c:v>
                </c:pt>
                <c:pt idx="2453">
                  <c:v>1758495</c:v>
                </c:pt>
                <c:pt idx="2454">
                  <c:v>1556938</c:v>
                </c:pt>
                <c:pt idx="2455">
                  <c:v>1921350</c:v>
                </c:pt>
                <c:pt idx="2456">
                  <c:v>7298398</c:v>
                </c:pt>
                <c:pt idx="2457">
                  <c:v>2968143</c:v>
                </c:pt>
                <c:pt idx="2458">
                  <c:v>3016138</c:v>
                </c:pt>
                <c:pt idx="2459">
                  <c:v>3068209</c:v>
                </c:pt>
                <c:pt idx="2460">
                  <c:v>3932767</c:v>
                </c:pt>
                <c:pt idx="2461">
                  <c:v>3907642</c:v>
                </c:pt>
                <c:pt idx="2462">
                  <c:v>2607351</c:v>
                </c:pt>
                <c:pt idx="2463">
                  <c:v>2856554</c:v>
                </c:pt>
                <c:pt idx="2464">
                  <c:v>2089377</c:v>
                </c:pt>
                <c:pt idx="2465">
                  <c:v>2991735</c:v>
                </c:pt>
                <c:pt idx="2466">
                  <c:v>1144164</c:v>
                </c:pt>
                <c:pt idx="2467">
                  <c:v>1556508</c:v>
                </c:pt>
                <c:pt idx="2468">
                  <c:v>2093465</c:v>
                </c:pt>
                <c:pt idx="2469">
                  <c:v>2100266</c:v>
                </c:pt>
                <c:pt idx="2470">
                  <c:v>2376238</c:v>
                </c:pt>
                <c:pt idx="2471">
                  <c:v>1965384</c:v>
                </c:pt>
                <c:pt idx="2472">
                  <c:v>1320797</c:v>
                </c:pt>
                <c:pt idx="2473">
                  <c:v>2127369</c:v>
                </c:pt>
                <c:pt idx="2474">
                  <c:v>2902348</c:v>
                </c:pt>
                <c:pt idx="2475">
                  <c:v>4552679</c:v>
                </c:pt>
                <c:pt idx="2476">
                  <c:v>17383628</c:v>
                </c:pt>
                <c:pt idx="2477">
                  <c:v>3071095</c:v>
                </c:pt>
                <c:pt idx="2478">
                  <c:v>2660003</c:v>
                </c:pt>
                <c:pt idx="2479">
                  <c:v>2969546</c:v>
                </c:pt>
                <c:pt idx="2480">
                  <c:v>2791502</c:v>
                </c:pt>
                <c:pt idx="2481">
                  <c:v>3593186</c:v>
                </c:pt>
                <c:pt idx="2482">
                  <c:v>1729032</c:v>
                </c:pt>
                <c:pt idx="2483">
                  <c:v>1690359</c:v>
                </c:pt>
                <c:pt idx="2484">
                  <c:v>3074275</c:v>
                </c:pt>
                <c:pt idx="2485">
                  <c:v>3239107</c:v>
                </c:pt>
                <c:pt idx="2486">
                  <c:v>2567344</c:v>
                </c:pt>
                <c:pt idx="2487">
                  <c:v>2188713</c:v>
                </c:pt>
                <c:pt idx="2488">
                  <c:v>2373586</c:v>
                </c:pt>
                <c:pt idx="2489">
                  <c:v>2595586</c:v>
                </c:pt>
                <c:pt idx="2490">
                  <c:v>3141822</c:v>
                </c:pt>
                <c:pt idx="2491">
                  <c:v>2323450</c:v>
                </c:pt>
                <c:pt idx="2492">
                  <c:v>2165323</c:v>
                </c:pt>
                <c:pt idx="2493">
                  <c:v>1450784</c:v>
                </c:pt>
                <c:pt idx="2494">
                  <c:v>8163182</c:v>
                </c:pt>
                <c:pt idx="2495">
                  <c:v>5968850</c:v>
                </c:pt>
                <c:pt idx="2496">
                  <c:v>4378207</c:v>
                </c:pt>
                <c:pt idx="2497">
                  <c:v>4007629</c:v>
                </c:pt>
                <c:pt idx="2498">
                  <c:v>6461796</c:v>
                </c:pt>
                <c:pt idx="2499">
                  <c:v>1765921</c:v>
                </c:pt>
                <c:pt idx="2500">
                  <c:v>2387244</c:v>
                </c:pt>
                <c:pt idx="2501">
                  <c:v>5824003</c:v>
                </c:pt>
                <c:pt idx="2502">
                  <c:v>2126949</c:v>
                </c:pt>
                <c:pt idx="2503">
                  <c:v>2304728</c:v>
                </c:pt>
                <c:pt idx="2504">
                  <c:v>1978569</c:v>
                </c:pt>
                <c:pt idx="2505">
                  <c:v>2451580</c:v>
                </c:pt>
                <c:pt idx="2506">
                  <c:v>2281398</c:v>
                </c:pt>
                <c:pt idx="2507">
                  <c:v>2913655</c:v>
                </c:pt>
                <c:pt idx="2508">
                  <c:v>1951971</c:v>
                </c:pt>
                <c:pt idx="2509">
                  <c:v>2443309</c:v>
                </c:pt>
                <c:pt idx="2510">
                  <c:v>2620559</c:v>
                </c:pt>
                <c:pt idx="2511">
                  <c:v>4063001</c:v>
                </c:pt>
                <c:pt idx="2512">
                  <c:v>4377856</c:v>
                </c:pt>
                <c:pt idx="2513">
                  <c:v>4484140</c:v>
                </c:pt>
                <c:pt idx="2514">
                  <c:v>2751139</c:v>
                </c:pt>
                <c:pt idx="2515">
                  <c:v>4647954</c:v>
                </c:pt>
                <c:pt idx="2516">
                  <c:v>3982483</c:v>
                </c:pt>
                <c:pt idx="2517">
                  <c:v>2977041</c:v>
                </c:pt>
                <c:pt idx="2518">
                  <c:v>2992564</c:v>
                </c:pt>
                <c:pt idx="2519">
                  <c:v>2714565</c:v>
                </c:pt>
                <c:pt idx="2520">
                  <c:v>3022611</c:v>
                </c:pt>
                <c:pt idx="2521">
                  <c:v>6462972</c:v>
                </c:pt>
                <c:pt idx="2522">
                  <c:v>1616061</c:v>
                </c:pt>
                <c:pt idx="2523">
                  <c:v>2382887</c:v>
                </c:pt>
                <c:pt idx="2524">
                  <c:v>2535359</c:v>
                </c:pt>
                <c:pt idx="2525">
                  <c:v>1419921</c:v>
                </c:pt>
                <c:pt idx="2526">
                  <c:v>1832704</c:v>
                </c:pt>
                <c:pt idx="2527">
                  <c:v>2532810</c:v>
                </c:pt>
                <c:pt idx="2528">
                  <c:v>4135481</c:v>
                </c:pt>
                <c:pt idx="2529">
                  <c:v>2333544</c:v>
                </c:pt>
                <c:pt idx="2530">
                  <c:v>2607942</c:v>
                </c:pt>
                <c:pt idx="2531">
                  <c:v>2085541</c:v>
                </c:pt>
                <c:pt idx="2532">
                  <c:v>2007042</c:v>
                </c:pt>
                <c:pt idx="2533">
                  <c:v>1485913</c:v>
                </c:pt>
                <c:pt idx="2534">
                  <c:v>3134438</c:v>
                </c:pt>
                <c:pt idx="2535">
                  <c:v>3111337</c:v>
                </c:pt>
                <c:pt idx="2536">
                  <c:v>2574929</c:v>
                </c:pt>
                <c:pt idx="2537">
                  <c:v>1163469</c:v>
                </c:pt>
                <c:pt idx="2538">
                  <c:v>2069746</c:v>
                </c:pt>
                <c:pt idx="2539">
                  <c:v>3955178</c:v>
                </c:pt>
                <c:pt idx="2540">
                  <c:v>4006694</c:v>
                </c:pt>
                <c:pt idx="2541">
                  <c:v>12053454</c:v>
                </c:pt>
                <c:pt idx="2542">
                  <c:v>1009950</c:v>
                </c:pt>
                <c:pt idx="2543">
                  <c:v>2203642</c:v>
                </c:pt>
                <c:pt idx="2544">
                  <c:v>2303034</c:v>
                </c:pt>
                <c:pt idx="2545">
                  <c:v>2798333</c:v>
                </c:pt>
                <c:pt idx="2546">
                  <c:v>2165129</c:v>
                </c:pt>
                <c:pt idx="2547">
                  <c:v>2056494</c:v>
                </c:pt>
                <c:pt idx="2548">
                  <c:v>2164356</c:v>
                </c:pt>
                <c:pt idx="2549">
                  <c:v>2157902</c:v>
                </c:pt>
                <c:pt idx="2550">
                  <c:v>2206990</c:v>
                </c:pt>
                <c:pt idx="2551">
                  <c:v>1343224</c:v>
                </c:pt>
                <c:pt idx="2552">
                  <c:v>1945638</c:v>
                </c:pt>
                <c:pt idx="2553">
                  <c:v>1586267</c:v>
                </c:pt>
                <c:pt idx="2554">
                  <c:v>3417256</c:v>
                </c:pt>
                <c:pt idx="2555">
                  <c:v>3041167</c:v>
                </c:pt>
                <c:pt idx="2556">
                  <c:v>2295600</c:v>
                </c:pt>
                <c:pt idx="2557">
                  <c:v>3222275</c:v>
                </c:pt>
                <c:pt idx="2558">
                  <c:v>3236479</c:v>
                </c:pt>
                <c:pt idx="2559">
                  <c:v>2554461</c:v>
                </c:pt>
                <c:pt idx="2560">
                  <c:v>2482041</c:v>
                </c:pt>
                <c:pt idx="2561">
                  <c:v>1766746</c:v>
                </c:pt>
                <c:pt idx="2562">
                  <c:v>2302283</c:v>
                </c:pt>
                <c:pt idx="2563">
                  <c:v>2350071</c:v>
                </c:pt>
                <c:pt idx="2564">
                  <c:v>2983301</c:v>
                </c:pt>
                <c:pt idx="2565">
                  <c:v>2723135</c:v>
                </c:pt>
                <c:pt idx="2566">
                  <c:v>7032957</c:v>
                </c:pt>
                <c:pt idx="2567">
                  <c:v>3214365</c:v>
                </c:pt>
                <c:pt idx="2568">
                  <c:v>3282807</c:v>
                </c:pt>
                <c:pt idx="2569">
                  <c:v>2266438</c:v>
                </c:pt>
                <c:pt idx="2570">
                  <c:v>2363738</c:v>
                </c:pt>
                <c:pt idx="2571">
                  <c:v>2599634</c:v>
                </c:pt>
                <c:pt idx="2572">
                  <c:v>4457502</c:v>
                </c:pt>
                <c:pt idx="2573">
                  <c:v>2980501</c:v>
                </c:pt>
                <c:pt idx="2574">
                  <c:v>2550744</c:v>
                </c:pt>
                <c:pt idx="2575">
                  <c:v>1952136</c:v>
                </c:pt>
                <c:pt idx="2576">
                  <c:v>2313139</c:v>
                </c:pt>
                <c:pt idx="2577">
                  <c:v>2346886</c:v>
                </c:pt>
                <c:pt idx="2578">
                  <c:v>2474937</c:v>
                </c:pt>
                <c:pt idx="2579">
                  <c:v>1848423</c:v>
                </c:pt>
                <c:pt idx="2580">
                  <c:v>2316014</c:v>
                </c:pt>
                <c:pt idx="2581">
                  <c:v>8081770</c:v>
                </c:pt>
                <c:pt idx="2582">
                  <c:v>1385346</c:v>
                </c:pt>
                <c:pt idx="2583">
                  <c:v>0</c:v>
                </c:pt>
                <c:pt idx="2584">
                  <c:v>0</c:v>
                </c:pt>
                <c:pt idx="2585">
                  <c:v>1905406</c:v>
                </c:pt>
                <c:pt idx="2586">
                  <c:v>1664769</c:v>
                </c:pt>
                <c:pt idx="2587">
                  <c:v>2025038</c:v>
                </c:pt>
                <c:pt idx="2588">
                  <c:v>0</c:v>
                </c:pt>
                <c:pt idx="2589">
                  <c:v>1218674</c:v>
                </c:pt>
                <c:pt idx="2590">
                  <c:v>1547807</c:v>
                </c:pt>
                <c:pt idx="2591">
                  <c:v>817762</c:v>
                </c:pt>
                <c:pt idx="2592">
                  <c:v>1579806</c:v>
                </c:pt>
                <c:pt idx="2593">
                  <c:v>2376768</c:v>
                </c:pt>
                <c:pt idx="2594">
                  <c:v>2911418</c:v>
                </c:pt>
                <c:pt idx="2595">
                  <c:v>3200900</c:v>
                </c:pt>
                <c:pt idx="2596">
                  <c:v>3820691</c:v>
                </c:pt>
                <c:pt idx="2597">
                  <c:v>3804516</c:v>
                </c:pt>
                <c:pt idx="2598">
                  <c:v>3393713</c:v>
                </c:pt>
                <c:pt idx="2599">
                  <c:v>5630452</c:v>
                </c:pt>
                <c:pt idx="2600">
                  <c:v>3562478</c:v>
                </c:pt>
                <c:pt idx="2601">
                  <c:v>1997118</c:v>
                </c:pt>
                <c:pt idx="2602">
                  <c:v>2259827</c:v>
                </c:pt>
                <c:pt idx="2603">
                  <c:v>5132108</c:v>
                </c:pt>
                <c:pt idx="2604">
                  <c:v>2939154</c:v>
                </c:pt>
                <c:pt idx="2605">
                  <c:v>2698312</c:v>
                </c:pt>
                <c:pt idx="2606">
                  <c:v>20619337</c:v>
                </c:pt>
                <c:pt idx="2607">
                  <c:v>0</c:v>
                </c:pt>
                <c:pt idx="2608">
                  <c:v>4401193</c:v>
                </c:pt>
                <c:pt idx="2609">
                  <c:v>3155675</c:v>
                </c:pt>
                <c:pt idx="2610">
                  <c:v>4021921</c:v>
                </c:pt>
                <c:pt idx="2611">
                  <c:v>3155558</c:v>
                </c:pt>
                <c:pt idx="2612">
                  <c:v>3558049</c:v>
                </c:pt>
                <c:pt idx="2613">
                  <c:v>4256751</c:v>
                </c:pt>
                <c:pt idx="2614">
                  <c:v>5240260</c:v>
                </c:pt>
                <c:pt idx="2615">
                  <c:v>3432240</c:v>
                </c:pt>
                <c:pt idx="2616">
                  <c:v>3287606</c:v>
                </c:pt>
                <c:pt idx="2617">
                  <c:v>3148850</c:v>
                </c:pt>
                <c:pt idx="2618">
                  <c:v>3077735</c:v>
                </c:pt>
                <c:pt idx="2619">
                  <c:v>4004136</c:v>
                </c:pt>
                <c:pt idx="2620">
                  <c:v>5984226</c:v>
                </c:pt>
                <c:pt idx="2621">
                  <c:v>9340491</c:v>
                </c:pt>
                <c:pt idx="2622">
                  <c:v>16034094</c:v>
                </c:pt>
                <c:pt idx="2623">
                  <c:v>2610713</c:v>
                </c:pt>
                <c:pt idx="2624">
                  <c:v>3200380</c:v>
                </c:pt>
                <c:pt idx="2625">
                  <c:v>3298820</c:v>
                </c:pt>
                <c:pt idx="2626">
                  <c:v>4376773</c:v>
                </c:pt>
                <c:pt idx="2627">
                  <c:v>2637580</c:v>
                </c:pt>
                <c:pt idx="2628">
                  <c:v>2203886</c:v>
                </c:pt>
                <c:pt idx="2629">
                  <c:v>3721878</c:v>
                </c:pt>
                <c:pt idx="2630">
                  <c:v>3989092</c:v>
                </c:pt>
                <c:pt idx="2631">
                  <c:v>2536195</c:v>
                </c:pt>
                <c:pt idx="2632">
                  <c:v>2494682</c:v>
                </c:pt>
                <c:pt idx="2633">
                  <c:v>3229759</c:v>
                </c:pt>
                <c:pt idx="2634">
                  <c:v>3930704</c:v>
                </c:pt>
                <c:pt idx="2635">
                  <c:v>3988306</c:v>
                </c:pt>
                <c:pt idx="2636">
                  <c:v>2318633</c:v>
                </c:pt>
                <c:pt idx="2637">
                  <c:v>2844648</c:v>
                </c:pt>
                <c:pt idx="2638">
                  <c:v>4215671</c:v>
                </c:pt>
                <c:pt idx="2639">
                  <c:v>3061789</c:v>
                </c:pt>
                <c:pt idx="2640">
                  <c:v>2552234</c:v>
                </c:pt>
                <c:pt idx="2641">
                  <c:v>2702483</c:v>
                </c:pt>
                <c:pt idx="2642">
                  <c:v>2318371</c:v>
                </c:pt>
                <c:pt idx="2643">
                  <c:v>4144928</c:v>
                </c:pt>
                <c:pt idx="2644">
                  <c:v>3226546</c:v>
                </c:pt>
                <c:pt idx="2645">
                  <c:v>2772587</c:v>
                </c:pt>
                <c:pt idx="2646">
                  <c:v>1838741</c:v>
                </c:pt>
                <c:pt idx="2647">
                  <c:v>2297772</c:v>
                </c:pt>
                <c:pt idx="2648">
                  <c:v>2301673</c:v>
                </c:pt>
                <c:pt idx="2649">
                  <c:v>2912394</c:v>
                </c:pt>
                <c:pt idx="2650">
                  <c:v>8023916</c:v>
                </c:pt>
                <c:pt idx="2651">
                  <c:v>0</c:v>
                </c:pt>
                <c:pt idx="2652">
                  <c:v>0</c:v>
                </c:pt>
                <c:pt idx="2653">
                  <c:v>3741304</c:v>
                </c:pt>
                <c:pt idx="2654">
                  <c:v>2984806</c:v>
                </c:pt>
                <c:pt idx="2655">
                  <c:v>2824917</c:v>
                </c:pt>
                <c:pt idx="2656">
                  <c:v>2609273</c:v>
                </c:pt>
                <c:pt idx="2657">
                  <c:v>1808672</c:v>
                </c:pt>
                <c:pt idx="2658">
                  <c:v>2009170</c:v>
                </c:pt>
                <c:pt idx="2659">
                  <c:v>2882368</c:v>
                </c:pt>
                <c:pt idx="2660">
                  <c:v>3061646</c:v>
                </c:pt>
                <c:pt idx="2661">
                  <c:v>1305394</c:v>
                </c:pt>
                <c:pt idx="2662">
                  <c:v>2438476</c:v>
                </c:pt>
                <c:pt idx="2663">
                  <c:v>3303941</c:v>
                </c:pt>
                <c:pt idx="2664">
                  <c:v>2588519</c:v>
                </c:pt>
                <c:pt idx="2665">
                  <c:v>2253374</c:v>
                </c:pt>
                <c:pt idx="2666">
                  <c:v>2378279</c:v>
                </c:pt>
                <c:pt idx="2667">
                  <c:v>2920501</c:v>
                </c:pt>
                <c:pt idx="2668">
                  <c:v>2926869</c:v>
                </c:pt>
                <c:pt idx="2669">
                  <c:v>2272465</c:v>
                </c:pt>
                <c:pt idx="2670">
                  <c:v>0</c:v>
                </c:pt>
                <c:pt idx="2671">
                  <c:v>12412374</c:v>
                </c:pt>
                <c:pt idx="2672">
                  <c:v>1866577</c:v>
                </c:pt>
                <c:pt idx="2673">
                  <c:v>2570215</c:v>
                </c:pt>
                <c:pt idx="2674">
                  <c:v>3153884</c:v>
                </c:pt>
                <c:pt idx="2675">
                  <c:v>2900627</c:v>
                </c:pt>
                <c:pt idx="2676">
                  <c:v>3052644</c:v>
                </c:pt>
                <c:pt idx="2677">
                  <c:v>1550624</c:v>
                </c:pt>
                <c:pt idx="2678">
                  <c:v>2323244</c:v>
                </c:pt>
                <c:pt idx="2679">
                  <c:v>1791176</c:v>
                </c:pt>
                <c:pt idx="2680">
                  <c:v>2486205</c:v>
                </c:pt>
                <c:pt idx="2681">
                  <c:v>2291007</c:v>
                </c:pt>
                <c:pt idx="2682">
                  <c:v>2208637</c:v>
                </c:pt>
                <c:pt idx="2683">
                  <c:v>1260154</c:v>
                </c:pt>
                <c:pt idx="2684">
                  <c:v>1933813</c:v>
                </c:pt>
                <c:pt idx="2685">
                  <c:v>2936515</c:v>
                </c:pt>
                <c:pt idx="2686">
                  <c:v>1535721</c:v>
                </c:pt>
                <c:pt idx="2687">
                  <c:v>2043953</c:v>
                </c:pt>
                <c:pt idx="2688">
                  <c:v>2731573</c:v>
                </c:pt>
                <c:pt idx="2689">
                  <c:v>1839855</c:v>
                </c:pt>
                <c:pt idx="2690">
                  <c:v>4252095</c:v>
                </c:pt>
                <c:pt idx="2691">
                  <c:v>2290646</c:v>
                </c:pt>
                <c:pt idx="2692">
                  <c:v>1777494</c:v>
                </c:pt>
                <c:pt idx="2693">
                  <c:v>2849011</c:v>
                </c:pt>
                <c:pt idx="2694">
                  <c:v>3582484</c:v>
                </c:pt>
                <c:pt idx="2695">
                  <c:v>4826037</c:v>
                </c:pt>
                <c:pt idx="2696">
                  <c:v>9356632</c:v>
                </c:pt>
                <c:pt idx="2697">
                  <c:v>2428689</c:v>
                </c:pt>
                <c:pt idx="2698">
                  <c:v>2176521</c:v>
                </c:pt>
                <c:pt idx="2699">
                  <c:v>1584092</c:v>
                </c:pt>
                <c:pt idx="2700">
                  <c:v>1526026</c:v>
                </c:pt>
                <c:pt idx="2701">
                  <c:v>3617522</c:v>
                </c:pt>
                <c:pt idx="2702">
                  <c:v>0</c:v>
                </c:pt>
                <c:pt idx="2703">
                  <c:v>3612215</c:v>
                </c:pt>
                <c:pt idx="2704">
                  <c:v>2563075</c:v>
                </c:pt>
                <c:pt idx="2705">
                  <c:v>2697659</c:v>
                </c:pt>
                <c:pt idx="2706">
                  <c:v>2427463</c:v>
                </c:pt>
                <c:pt idx="2707">
                  <c:v>2382610</c:v>
                </c:pt>
                <c:pt idx="2708">
                  <c:v>2130846</c:v>
                </c:pt>
                <c:pt idx="2709">
                  <c:v>2728623</c:v>
                </c:pt>
                <c:pt idx="2710">
                  <c:v>2401037</c:v>
                </c:pt>
                <c:pt idx="2711">
                  <c:v>3008693</c:v>
                </c:pt>
                <c:pt idx="2712">
                  <c:v>2519624</c:v>
                </c:pt>
                <c:pt idx="2713">
                  <c:v>3013649</c:v>
                </c:pt>
                <c:pt idx="2714">
                  <c:v>9031771</c:v>
                </c:pt>
                <c:pt idx="2715">
                  <c:v>6109296</c:v>
                </c:pt>
                <c:pt idx="2716">
                  <c:v>11746024</c:v>
                </c:pt>
                <c:pt idx="2717">
                  <c:v>4056699</c:v>
                </c:pt>
                <c:pt idx="2718">
                  <c:v>5111209</c:v>
                </c:pt>
                <c:pt idx="2719">
                  <c:v>3107795</c:v>
                </c:pt>
                <c:pt idx="2720">
                  <c:v>3903957</c:v>
                </c:pt>
                <c:pt idx="2721">
                  <c:v>2622469</c:v>
                </c:pt>
                <c:pt idx="2722">
                  <c:v>3450992</c:v>
                </c:pt>
                <c:pt idx="2723">
                  <c:v>3195876</c:v>
                </c:pt>
                <c:pt idx="2724">
                  <c:v>3791613</c:v>
                </c:pt>
                <c:pt idx="2725">
                  <c:v>3220453</c:v>
                </c:pt>
                <c:pt idx="2726">
                  <c:v>3991481</c:v>
                </c:pt>
                <c:pt idx="2727">
                  <c:v>3981549</c:v>
                </c:pt>
                <c:pt idx="2728">
                  <c:v>3943020</c:v>
                </c:pt>
                <c:pt idx="2729">
                  <c:v>2838774</c:v>
                </c:pt>
                <c:pt idx="2730">
                  <c:v>3384856</c:v>
                </c:pt>
                <c:pt idx="2731">
                  <c:v>5031214</c:v>
                </c:pt>
                <c:pt idx="2732">
                  <c:v>3580227</c:v>
                </c:pt>
                <c:pt idx="2733">
                  <c:v>4653218</c:v>
                </c:pt>
                <c:pt idx="2734">
                  <c:v>6501166</c:v>
                </c:pt>
                <c:pt idx="2735">
                  <c:v>5868220</c:v>
                </c:pt>
                <c:pt idx="2736">
                  <c:v>20667102</c:v>
                </c:pt>
                <c:pt idx="2737">
                  <c:v>3096046</c:v>
                </c:pt>
                <c:pt idx="2738">
                  <c:v>4349207</c:v>
                </c:pt>
                <c:pt idx="2739">
                  <c:v>3872726</c:v>
                </c:pt>
                <c:pt idx="2740">
                  <c:v>4273834</c:v>
                </c:pt>
                <c:pt idx="2741">
                  <c:v>2922299</c:v>
                </c:pt>
                <c:pt idx="2742">
                  <c:v>1948764</c:v>
                </c:pt>
                <c:pt idx="2743">
                  <c:v>2439264</c:v>
                </c:pt>
                <c:pt idx="2744">
                  <c:v>3245608</c:v>
                </c:pt>
                <c:pt idx="2745">
                  <c:v>2710693</c:v>
                </c:pt>
                <c:pt idx="2746">
                  <c:v>2779092</c:v>
                </c:pt>
                <c:pt idx="2747">
                  <c:v>1328812</c:v>
                </c:pt>
                <c:pt idx="2748">
                  <c:v>2371452</c:v>
                </c:pt>
                <c:pt idx="2749">
                  <c:v>1824783</c:v>
                </c:pt>
                <c:pt idx="2750">
                  <c:v>1893621</c:v>
                </c:pt>
                <c:pt idx="2751">
                  <c:v>2452493</c:v>
                </c:pt>
                <c:pt idx="2752">
                  <c:v>2005953</c:v>
                </c:pt>
                <c:pt idx="2753">
                  <c:v>3614336</c:v>
                </c:pt>
                <c:pt idx="2754">
                  <c:v>5519724</c:v>
                </c:pt>
                <c:pt idx="2755">
                  <c:v>4719658</c:v>
                </c:pt>
                <c:pt idx="2756">
                  <c:v>4088780</c:v>
                </c:pt>
                <c:pt idx="2757">
                  <c:v>7144233</c:v>
                </c:pt>
                <c:pt idx="2758">
                  <c:v>3362903</c:v>
                </c:pt>
                <c:pt idx="2759">
                  <c:v>3121384</c:v>
                </c:pt>
                <c:pt idx="2760">
                  <c:v>2221620</c:v>
                </c:pt>
                <c:pt idx="2761">
                  <c:v>4785230</c:v>
                </c:pt>
                <c:pt idx="2762">
                  <c:v>2924365</c:v>
                </c:pt>
                <c:pt idx="2763">
                  <c:v>2918538</c:v>
                </c:pt>
                <c:pt idx="2764">
                  <c:v>3253616</c:v>
                </c:pt>
                <c:pt idx="2765">
                  <c:v>3565270</c:v>
                </c:pt>
                <c:pt idx="2766">
                  <c:v>2548902</c:v>
                </c:pt>
                <c:pt idx="2767">
                  <c:v>2809156</c:v>
                </c:pt>
                <c:pt idx="2768">
                  <c:v>3538796</c:v>
                </c:pt>
                <c:pt idx="2769">
                  <c:v>2523478</c:v>
                </c:pt>
                <c:pt idx="2770">
                  <c:v>2782441</c:v>
                </c:pt>
                <c:pt idx="2771">
                  <c:v>2969382</c:v>
                </c:pt>
                <c:pt idx="2772">
                  <c:v>2800021</c:v>
                </c:pt>
                <c:pt idx="2773">
                  <c:v>3763829</c:v>
                </c:pt>
                <c:pt idx="2774">
                  <c:v>2819946</c:v>
                </c:pt>
                <c:pt idx="2775">
                  <c:v>3033247</c:v>
                </c:pt>
                <c:pt idx="2776">
                  <c:v>3411572</c:v>
                </c:pt>
                <c:pt idx="2777">
                  <c:v>2034658</c:v>
                </c:pt>
                <c:pt idx="2778">
                  <c:v>2154707</c:v>
                </c:pt>
                <c:pt idx="2779">
                  <c:v>2500665</c:v>
                </c:pt>
                <c:pt idx="2780">
                  <c:v>2862232</c:v>
                </c:pt>
                <c:pt idx="2781">
                  <c:v>6414019</c:v>
                </c:pt>
                <c:pt idx="2782">
                  <c:v>7026695</c:v>
                </c:pt>
                <c:pt idx="2783">
                  <c:v>3487619</c:v>
                </c:pt>
                <c:pt idx="2784">
                  <c:v>2169068</c:v>
                </c:pt>
                <c:pt idx="2785">
                  <c:v>2082463</c:v>
                </c:pt>
                <c:pt idx="2786">
                  <c:v>1911928</c:v>
                </c:pt>
                <c:pt idx="2787">
                  <c:v>1676416</c:v>
                </c:pt>
                <c:pt idx="2788">
                  <c:v>2881474</c:v>
                </c:pt>
                <c:pt idx="2789">
                  <c:v>4407696</c:v>
                </c:pt>
                <c:pt idx="2790">
                  <c:v>7594548</c:v>
                </c:pt>
                <c:pt idx="2791">
                  <c:v>4248085</c:v>
                </c:pt>
                <c:pt idx="2792">
                  <c:v>2239256</c:v>
                </c:pt>
                <c:pt idx="2793">
                  <c:v>2396820</c:v>
                </c:pt>
                <c:pt idx="2794">
                  <c:v>3291866</c:v>
                </c:pt>
                <c:pt idx="2795">
                  <c:v>3372847</c:v>
                </c:pt>
                <c:pt idx="2796">
                  <c:v>2799799</c:v>
                </c:pt>
                <c:pt idx="2797">
                  <c:v>1758907</c:v>
                </c:pt>
                <c:pt idx="2798">
                  <c:v>2118289</c:v>
                </c:pt>
                <c:pt idx="2799">
                  <c:v>2401735</c:v>
                </c:pt>
                <c:pt idx="2800">
                  <c:v>2907581</c:v>
                </c:pt>
                <c:pt idx="2801">
                  <c:v>12654927</c:v>
                </c:pt>
                <c:pt idx="2802">
                  <c:v>1851706</c:v>
                </c:pt>
                <c:pt idx="2803">
                  <c:v>2875556</c:v>
                </c:pt>
                <c:pt idx="2804">
                  <c:v>3019517</c:v>
                </c:pt>
                <c:pt idx="2805">
                  <c:v>2658965</c:v>
                </c:pt>
                <c:pt idx="2806">
                  <c:v>8065077</c:v>
                </c:pt>
                <c:pt idx="2807">
                  <c:v>5369750</c:v>
                </c:pt>
                <c:pt idx="2808">
                  <c:v>5070784</c:v>
                </c:pt>
                <c:pt idx="2809">
                  <c:v>5616565</c:v>
                </c:pt>
                <c:pt idx="2810">
                  <c:v>9852488</c:v>
                </c:pt>
                <c:pt idx="2811">
                  <c:v>7929022</c:v>
                </c:pt>
                <c:pt idx="2812">
                  <c:v>8400871</c:v>
                </c:pt>
                <c:pt idx="2813">
                  <c:v>9554967</c:v>
                </c:pt>
                <c:pt idx="2814">
                  <c:v>3685241</c:v>
                </c:pt>
                <c:pt idx="2815">
                  <c:v>2933524</c:v>
                </c:pt>
                <c:pt idx="2816">
                  <c:v>2617240</c:v>
                </c:pt>
                <c:pt idx="2817">
                  <c:v>3683212</c:v>
                </c:pt>
                <c:pt idx="2818">
                  <c:v>3873270</c:v>
                </c:pt>
                <c:pt idx="2819">
                  <c:v>3898243</c:v>
                </c:pt>
                <c:pt idx="2820">
                  <c:v>2907957</c:v>
                </c:pt>
                <c:pt idx="2821">
                  <c:v>4768896</c:v>
                </c:pt>
                <c:pt idx="2822">
                  <c:v>2817055</c:v>
                </c:pt>
                <c:pt idx="2823">
                  <c:v>3294973</c:v>
                </c:pt>
                <c:pt idx="2824">
                  <c:v>3226713</c:v>
                </c:pt>
                <c:pt idx="2825">
                  <c:v>2516976</c:v>
                </c:pt>
                <c:pt idx="2826">
                  <c:v>9738293</c:v>
                </c:pt>
                <c:pt idx="2827">
                  <c:v>3859686</c:v>
                </c:pt>
                <c:pt idx="2828">
                  <c:v>3045220</c:v>
                </c:pt>
                <c:pt idx="2829">
                  <c:v>4047487</c:v>
                </c:pt>
                <c:pt idx="2830">
                  <c:v>3417060</c:v>
                </c:pt>
                <c:pt idx="2831">
                  <c:v>1614674</c:v>
                </c:pt>
                <c:pt idx="2832">
                  <c:v>2116440</c:v>
                </c:pt>
                <c:pt idx="2833">
                  <c:v>3530973</c:v>
                </c:pt>
                <c:pt idx="2834">
                  <c:v>2895709</c:v>
                </c:pt>
                <c:pt idx="2835">
                  <c:v>2173356</c:v>
                </c:pt>
                <c:pt idx="2836">
                  <c:v>2611795</c:v>
                </c:pt>
                <c:pt idx="2837">
                  <c:v>1724407</c:v>
                </c:pt>
                <c:pt idx="2838">
                  <c:v>2863881</c:v>
                </c:pt>
                <c:pt idx="2839">
                  <c:v>2629493</c:v>
                </c:pt>
                <c:pt idx="2840">
                  <c:v>5312206</c:v>
                </c:pt>
                <c:pt idx="2841">
                  <c:v>3375295</c:v>
                </c:pt>
                <c:pt idx="2842">
                  <c:v>1382248</c:v>
                </c:pt>
                <c:pt idx="2843">
                  <c:v>1005479</c:v>
                </c:pt>
                <c:pt idx="2844">
                  <c:v>0</c:v>
                </c:pt>
                <c:pt idx="2845">
                  <c:v>0</c:v>
                </c:pt>
                <c:pt idx="2846">
                  <c:v>345859</c:v>
                </c:pt>
                <c:pt idx="2847">
                  <c:v>847054</c:v>
                </c:pt>
                <c:pt idx="2848">
                  <c:v>1112930</c:v>
                </c:pt>
                <c:pt idx="2849">
                  <c:v>0</c:v>
                </c:pt>
                <c:pt idx="2850">
                  <c:v>1221342</c:v>
                </c:pt>
                <c:pt idx="2851">
                  <c:v>1480374</c:v>
                </c:pt>
                <c:pt idx="2852">
                  <c:v>2573096</c:v>
                </c:pt>
                <c:pt idx="2853">
                  <c:v>2632394</c:v>
                </c:pt>
                <c:pt idx="2854">
                  <c:v>2673038</c:v>
                </c:pt>
                <c:pt idx="2855">
                  <c:v>1913465</c:v>
                </c:pt>
                <c:pt idx="2856">
                  <c:v>2250677</c:v>
                </c:pt>
                <c:pt idx="2857">
                  <c:v>1848775</c:v>
                </c:pt>
                <c:pt idx="2858">
                  <c:v>2909075</c:v>
                </c:pt>
                <c:pt idx="2859">
                  <c:v>2067961</c:v>
                </c:pt>
                <c:pt idx="2860">
                  <c:v>1978369</c:v>
                </c:pt>
                <c:pt idx="2861">
                  <c:v>1431390</c:v>
                </c:pt>
                <c:pt idx="2862">
                  <c:v>1813956</c:v>
                </c:pt>
                <c:pt idx="2863">
                  <c:v>2247347</c:v>
                </c:pt>
                <c:pt idx="2864">
                  <c:v>3243689</c:v>
                </c:pt>
                <c:pt idx="2865">
                  <c:v>5372867</c:v>
                </c:pt>
                <c:pt idx="2866">
                  <c:v>3215233</c:v>
                </c:pt>
                <c:pt idx="2867">
                  <c:v>0</c:v>
                </c:pt>
                <c:pt idx="2868">
                  <c:v>6198710</c:v>
                </c:pt>
                <c:pt idx="2869">
                  <c:v>3606087</c:v>
                </c:pt>
                <c:pt idx="2870">
                  <c:v>3244948</c:v>
                </c:pt>
                <c:pt idx="2871">
                  <c:v>13377270</c:v>
                </c:pt>
                <c:pt idx="2872">
                  <c:v>4634154</c:v>
                </c:pt>
                <c:pt idx="2873">
                  <c:v>2935705</c:v>
                </c:pt>
                <c:pt idx="2874">
                  <c:v>1747242</c:v>
                </c:pt>
                <c:pt idx="2875">
                  <c:v>3064300</c:v>
                </c:pt>
                <c:pt idx="2876">
                  <c:v>2666022</c:v>
                </c:pt>
                <c:pt idx="2877">
                  <c:v>2732211</c:v>
                </c:pt>
                <c:pt idx="2878">
                  <c:v>4304940</c:v>
                </c:pt>
                <c:pt idx="2879">
                  <c:v>5509148</c:v>
                </c:pt>
                <c:pt idx="2880">
                  <c:v>6214993</c:v>
                </c:pt>
                <c:pt idx="2881">
                  <c:v>7913928</c:v>
                </c:pt>
                <c:pt idx="2882">
                  <c:v>2899682</c:v>
                </c:pt>
                <c:pt idx="2883">
                  <c:v>10123128</c:v>
                </c:pt>
                <c:pt idx="2884">
                  <c:v>7242608</c:v>
                </c:pt>
                <c:pt idx="2885">
                  <c:v>4411893</c:v>
                </c:pt>
                <c:pt idx="2886">
                  <c:v>4636529</c:v>
                </c:pt>
                <c:pt idx="2887">
                  <c:v>5694496</c:v>
                </c:pt>
                <c:pt idx="2888">
                  <c:v>3886273</c:v>
                </c:pt>
                <c:pt idx="2889">
                  <c:v>4078936</c:v>
                </c:pt>
                <c:pt idx="2890">
                  <c:v>3570375</c:v>
                </c:pt>
                <c:pt idx="2891">
                  <c:v>5362288</c:v>
                </c:pt>
                <c:pt idx="2892">
                  <c:v>2329961</c:v>
                </c:pt>
                <c:pt idx="2893">
                  <c:v>2436967</c:v>
                </c:pt>
                <c:pt idx="2894">
                  <c:v>1922920</c:v>
                </c:pt>
                <c:pt idx="2895">
                  <c:v>3163864</c:v>
                </c:pt>
                <c:pt idx="2896">
                  <c:v>3185252</c:v>
                </c:pt>
                <c:pt idx="2897">
                  <c:v>1674151</c:v>
                </c:pt>
                <c:pt idx="2898">
                  <c:v>3477390</c:v>
                </c:pt>
                <c:pt idx="2899">
                  <c:v>5448930</c:v>
                </c:pt>
                <c:pt idx="2900">
                  <c:v>4658917</c:v>
                </c:pt>
                <c:pt idx="2901">
                  <c:v>5999134</c:v>
                </c:pt>
                <c:pt idx="2902">
                  <c:v>3440657</c:v>
                </c:pt>
                <c:pt idx="2903">
                  <c:v>4885610</c:v>
                </c:pt>
                <c:pt idx="2904">
                  <c:v>4001061</c:v>
                </c:pt>
                <c:pt idx="2905">
                  <c:v>3755095</c:v>
                </c:pt>
                <c:pt idx="2906">
                  <c:v>2194093</c:v>
                </c:pt>
                <c:pt idx="2907">
                  <c:v>3244752</c:v>
                </c:pt>
                <c:pt idx="2908">
                  <c:v>2346285</c:v>
                </c:pt>
                <c:pt idx="2909">
                  <c:v>3770623</c:v>
                </c:pt>
                <c:pt idx="2910">
                  <c:v>3832428</c:v>
                </c:pt>
                <c:pt idx="2911">
                  <c:v>6424025</c:v>
                </c:pt>
                <c:pt idx="2912">
                  <c:v>10020709</c:v>
                </c:pt>
                <c:pt idx="2913">
                  <c:v>4972944</c:v>
                </c:pt>
                <c:pt idx="2914">
                  <c:v>3572518</c:v>
                </c:pt>
                <c:pt idx="2915">
                  <c:v>2254699</c:v>
                </c:pt>
                <c:pt idx="2916">
                  <c:v>2199212</c:v>
                </c:pt>
                <c:pt idx="2917">
                  <c:v>2730708</c:v>
                </c:pt>
                <c:pt idx="2918">
                  <c:v>3016705</c:v>
                </c:pt>
                <c:pt idx="2919">
                  <c:v>2331321</c:v>
                </c:pt>
                <c:pt idx="2920">
                  <c:v>2625222</c:v>
                </c:pt>
                <c:pt idx="2921">
                  <c:v>3040476</c:v>
                </c:pt>
                <c:pt idx="2922">
                  <c:v>2235640</c:v>
                </c:pt>
                <c:pt idx="2923">
                  <c:v>2420072</c:v>
                </c:pt>
                <c:pt idx="2924">
                  <c:v>2452135</c:v>
                </c:pt>
                <c:pt idx="2925">
                  <c:v>1534074</c:v>
                </c:pt>
                <c:pt idx="2926">
                  <c:v>0</c:v>
                </c:pt>
                <c:pt idx="2927">
                  <c:v>0</c:v>
                </c:pt>
                <c:pt idx="2928">
                  <c:v>1673612</c:v>
                </c:pt>
                <c:pt idx="2929">
                  <c:v>2706742</c:v>
                </c:pt>
                <c:pt idx="2930">
                  <c:v>12839579</c:v>
                </c:pt>
                <c:pt idx="2931">
                  <c:v>0</c:v>
                </c:pt>
                <c:pt idx="2932">
                  <c:v>3088686</c:v>
                </c:pt>
                <c:pt idx="2933">
                  <c:v>2077874</c:v>
                </c:pt>
                <c:pt idx="2934">
                  <c:v>3631836</c:v>
                </c:pt>
                <c:pt idx="2935">
                  <c:v>2449308</c:v>
                </c:pt>
                <c:pt idx="2936">
                  <c:v>3900473</c:v>
                </c:pt>
                <c:pt idx="2937">
                  <c:v>3139245</c:v>
                </c:pt>
                <c:pt idx="2938">
                  <c:v>2004995</c:v>
                </c:pt>
                <c:pt idx="2939">
                  <c:v>2193769</c:v>
                </c:pt>
                <c:pt idx="2940">
                  <c:v>2879537</c:v>
                </c:pt>
                <c:pt idx="2941">
                  <c:v>2362357</c:v>
                </c:pt>
                <c:pt idx="2942">
                  <c:v>1999006</c:v>
                </c:pt>
                <c:pt idx="2943">
                  <c:v>3677794</c:v>
                </c:pt>
                <c:pt idx="2944">
                  <c:v>1591080</c:v>
                </c:pt>
                <c:pt idx="2945">
                  <c:v>2996565</c:v>
                </c:pt>
                <c:pt idx="2946">
                  <c:v>2411216</c:v>
                </c:pt>
                <c:pt idx="2947">
                  <c:v>2874860</c:v>
                </c:pt>
                <c:pt idx="2948">
                  <c:v>2644864</c:v>
                </c:pt>
                <c:pt idx="2949">
                  <c:v>2150864</c:v>
                </c:pt>
                <c:pt idx="2950">
                  <c:v>2206430</c:v>
                </c:pt>
                <c:pt idx="2951">
                  <c:v>3996290</c:v>
                </c:pt>
                <c:pt idx="2952">
                  <c:v>1302600</c:v>
                </c:pt>
                <c:pt idx="2953">
                  <c:v>1374016</c:v>
                </c:pt>
                <c:pt idx="2954">
                  <c:v>2791036</c:v>
                </c:pt>
                <c:pt idx="2955">
                  <c:v>3757057</c:v>
                </c:pt>
                <c:pt idx="2956">
                  <c:v>7624204</c:v>
                </c:pt>
                <c:pt idx="2957">
                  <c:v>3222758</c:v>
                </c:pt>
                <c:pt idx="2958">
                  <c:v>3093393</c:v>
                </c:pt>
                <c:pt idx="2959">
                  <c:v>1874689</c:v>
                </c:pt>
                <c:pt idx="2960">
                  <c:v>3031960</c:v>
                </c:pt>
                <c:pt idx="2961">
                  <c:v>2186191</c:v>
                </c:pt>
                <c:pt idx="2962">
                  <c:v>0</c:v>
                </c:pt>
                <c:pt idx="2963">
                  <c:v>2470068</c:v>
                </c:pt>
                <c:pt idx="2964">
                  <c:v>2849603</c:v>
                </c:pt>
                <c:pt idx="2965">
                  <c:v>3575261</c:v>
                </c:pt>
                <c:pt idx="2966">
                  <c:v>3258938</c:v>
                </c:pt>
                <c:pt idx="2967">
                  <c:v>2533692</c:v>
                </c:pt>
                <c:pt idx="2968">
                  <c:v>5697632</c:v>
                </c:pt>
                <c:pt idx="2969">
                  <c:v>3639990</c:v>
                </c:pt>
                <c:pt idx="2970">
                  <c:v>6176625</c:v>
                </c:pt>
                <c:pt idx="2971">
                  <c:v>2148986</c:v>
                </c:pt>
                <c:pt idx="2972">
                  <c:v>2039621</c:v>
                </c:pt>
                <c:pt idx="2973">
                  <c:v>2203980</c:v>
                </c:pt>
                <c:pt idx="2974">
                  <c:v>3232472</c:v>
                </c:pt>
                <c:pt idx="2975">
                  <c:v>4668922</c:v>
                </c:pt>
                <c:pt idx="2976">
                  <c:v>11272280</c:v>
                </c:pt>
                <c:pt idx="2977">
                  <c:v>2499352</c:v>
                </c:pt>
                <c:pt idx="2978">
                  <c:v>3266845</c:v>
                </c:pt>
                <c:pt idx="2979">
                  <c:v>2589922</c:v>
                </c:pt>
                <c:pt idx="2980">
                  <c:v>2211150</c:v>
                </c:pt>
                <c:pt idx="2981">
                  <c:v>1887458</c:v>
                </c:pt>
                <c:pt idx="2982">
                  <c:v>1145572</c:v>
                </c:pt>
                <c:pt idx="2983">
                  <c:v>3532196</c:v>
                </c:pt>
                <c:pt idx="2984">
                  <c:v>3923140</c:v>
                </c:pt>
                <c:pt idx="2985">
                  <c:v>3759093</c:v>
                </c:pt>
                <c:pt idx="2986">
                  <c:v>1934759</c:v>
                </c:pt>
                <c:pt idx="2987">
                  <c:v>1544585</c:v>
                </c:pt>
                <c:pt idx="2988">
                  <c:v>2536762</c:v>
                </c:pt>
                <c:pt idx="2989">
                  <c:v>2975620</c:v>
                </c:pt>
                <c:pt idx="2990">
                  <c:v>1970489</c:v>
                </c:pt>
                <c:pt idx="2991">
                  <c:v>1200252</c:v>
                </c:pt>
                <c:pt idx="2992">
                  <c:v>1867567</c:v>
                </c:pt>
                <c:pt idx="2993">
                  <c:v>2939151</c:v>
                </c:pt>
                <c:pt idx="2994">
                  <c:v>1531048</c:v>
                </c:pt>
                <c:pt idx="2995">
                  <c:v>2246305</c:v>
                </c:pt>
                <c:pt idx="2996">
                  <c:v>15057909</c:v>
                </c:pt>
                <c:pt idx="2997">
                  <c:v>1979534</c:v>
                </c:pt>
                <c:pt idx="2998">
                  <c:v>3603145</c:v>
                </c:pt>
                <c:pt idx="2999">
                  <c:v>3114814</c:v>
                </c:pt>
                <c:pt idx="3000">
                  <c:v>4836099</c:v>
                </c:pt>
                <c:pt idx="3001">
                  <c:v>1706740</c:v>
                </c:pt>
                <c:pt idx="3002">
                  <c:v>1068554</c:v>
                </c:pt>
                <c:pt idx="3003">
                  <c:v>2129924</c:v>
                </c:pt>
                <c:pt idx="3004">
                  <c:v>1445302</c:v>
                </c:pt>
                <c:pt idx="3005">
                  <c:v>1833765</c:v>
                </c:pt>
                <c:pt idx="3006">
                  <c:v>2003861</c:v>
                </c:pt>
                <c:pt idx="3007">
                  <c:v>1739957</c:v>
                </c:pt>
                <c:pt idx="3008">
                  <c:v>1706373</c:v>
                </c:pt>
                <c:pt idx="3009">
                  <c:v>1776001</c:v>
                </c:pt>
                <c:pt idx="3010">
                  <c:v>2192086</c:v>
                </c:pt>
                <c:pt idx="3011">
                  <c:v>1909381</c:v>
                </c:pt>
                <c:pt idx="3012">
                  <c:v>1828035</c:v>
                </c:pt>
                <c:pt idx="3013">
                  <c:v>2812479</c:v>
                </c:pt>
                <c:pt idx="3014">
                  <c:v>4036621</c:v>
                </c:pt>
                <c:pt idx="3015">
                  <c:v>3469609</c:v>
                </c:pt>
                <c:pt idx="3016">
                  <c:v>6312621</c:v>
                </c:pt>
                <c:pt idx="3017">
                  <c:v>20311687</c:v>
                </c:pt>
                <c:pt idx="3018">
                  <c:v>3721623</c:v>
                </c:pt>
                <c:pt idx="3019">
                  <c:v>3889918</c:v>
                </c:pt>
                <c:pt idx="3020">
                  <c:v>3787089</c:v>
                </c:pt>
                <c:pt idx="3021">
                  <c:v>5985567</c:v>
                </c:pt>
                <c:pt idx="3022">
                  <c:v>4467343</c:v>
                </c:pt>
                <c:pt idx="3023">
                  <c:v>3271279</c:v>
                </c:pt>
                <c:pt idx="3024">
                  <c:v>2396676</c:v>
                </c:pt>
                <c:pt idx="3025">
                  <c:v>2875626</c:v>
                </c:pt>
                <c:pt idx="3026">
                  <c:v>2031413</c:v>
                </c:pt>
                <c:pt idx="3027">
                  <c:v>2154920</c:v>
                </c:pt>
                <c:pt idx="3028">
                  <c:v>2093801</c:v>
                </c:pt>
                <c:pt idx="3029">
                  <c:v>1620157</c:v>
                </c:pt>
                <c:pt idx="3030">
                  <c:v>3542096</c:v>
                </c:pt>
                <c:pt idx="3031">
                  <c:v>3133093</c:v>
                </c:pt>
                <c:pt idx="3032">
                  <c:v>2654038</c:v>
                </c:pt>
                <c:pt idx="3033">
                  <c:v>2493285</c:v>
                </c:pt>
                <c:pt idx="3034">
                  <c:v>2437849</c:v>
                </c:pt>
                <c:pt idx="3035">
                  <c:v>4436660</c:v>
                </c:pt>
                <c:pt idx="3036">
                  <c:v>10177899</c:v>
                </c:pt>
                <c:pt idx="3037">
                  <c:v>4777226</c:v>
                </c:pt>
                <c:pt idx="3038">
                  <c:v>2665793</c:v>
                </c:pt>
                <c:pt idx="3039">
                  <c:v>3366482</c:v>
                </c:pt>
                <c:pt idx="3040">
                  <c:v>4449773</c:v>
                </c:pt>
                <c:pt idx="3041">
                  <c:v>6069257</c:v>
                </c:pt>
                <c:pt idx="3042">
                  <c:v>1380488</c:v>
                </c:pt>
                <c:pt idx="3043">
                  <c:v>2075789</c:v>
                </c:pt>
                <c:pt idx="3044">
                  <c:v>3311635</c:v>
                </c:pt>
                <c:pt idx="3045">
                  <c:v>2705932</c:v>
                </c:pt>
                <c:pt idx="3046">
                  <c:v>1280679</c:v>
                </c:pt>
                <c:pt idx="3047">
                  <c:v>717033</c:v>
                </c:pt>
                <c:pt idx="3048">
                  <c:v>1842479</c:v>
                </c:pt>
                <c:pt idx="3049">
                  <c:v>3570351</c:v>
                </c:pt>
                <c:pt idx="3050">
                  <c:v>1786396</c:v>
                </c:pt>
                <c:pt idx="3051">
                  <c:v>1555604</c:v>
                </c:pt>
                <c:pt idx="3052">
                  <c:v>1348588</c:v>
                </c:pt>
                <c:pt idx="3053">
                  <c:v>1551413</c:v>
                </c:pt>
                <c:pt idx="3054">
                  <c:v>1773459</c:v>
                </c:pt>
                <c:pt idx="3055">
                  <c:v>3062406</c:v>
                </c:pt>
                <c:pt idx="3056">
                  <c:v>1299962</c:v>
                </c:pt>
                <c:pt idx="3057">
                  <c:v>1635307</c:v>
                </c:pt>
                <c:pt idx="3058">
                  <c:v>1545716</c:v>
                </c:pt>
                <c:pt idx="3059">
                  <c:v>1805980</c:v>
                </c:pt>
                <c:pt idx="3060">
                  <c:v>1884811</c:v>
                </c:pt>
                <c:pt idx="3061">
                  <c:v>1722527</c:v>
                </c:pt>
                <c:pt idx="3062">
                  <c:v>3524102</c:v>
                </c:pt>
                <c:pt idx="3063">
                  <c:v>3786014</c:v>
                </c:pt>
                <c:pt idx="3064">
                  <c:v>2769847</c:v>
                </c:pt>
                <c:pt idx="3065">
                  <c:v>2583628</c:v>
                </c:pt>
                <c:pt idx="3066">
                  <c:v>8452970</c:v>
                </c:pt>
                <c:pt idx="3067">
                  <c:v>2286983</c:v>
                </c:pt>
                <c:pt idx="3068">
                  <c:v>2441074</c:v>
                </c:pt>
                <c:pt idx="3069">
                  <c:v>3133740</c:v>
                </c:pt>
                <c:pt idx="3070">
                  <c:v>4720455</c:v>
                </c:pt>
                <c:pt idx="3071">
                  <c:v>2409170</c:v>
                </c:pt>
                <c:pt idx="3072">
                  <c:v>2286724</c:v>
                </c:pt>
                <c:pt idx="3073">
                  <c:v>3985531</c:v>
                </c:pt>
                <c:pt idx="3074">
                  <c:v>3312759</c:v>
                </c:pt>
                <c:pt idx="3075">
                  <c:v>3695092</c:v>
                </c:pt>
                <c:pt idx="3076">
                  <c:v>2599564</c:v>
                </c:pt>
                <c:pt idx="3077">
                  <c:v>2342128</c:v>
                </c:pt>
                <c:pt idx="3078">
                  <c:v>1811856</c:v>
                </c:pt>
                <c:pt idx="3079">
                  <c:v>2649116</c:v>
                </c:pt>
                <c:pt idx="3080">
                  <c:v>2190233</c:v>
                </c:pt>
                <c:pt idx="3081">
                  <c:v>2089073</c:v>
                </c:pt>
                <c:pt idx="3082">
                  <c:v>1545147</c:v>
                </c:pt>
                <c:pt idx="3083">
                  <c:v>1819587</c:v>
                </c:pt>
                <c:pt idx="3084">
                  <c:v>1353238</c:v>
                </c:pt>
                <c:pt idx="3085">
                  <c:v>1478465</c:v>
                </c:pt>
                <c:pt idx="3086">
                  <c:v>3613375</c:v>
                </c:pt>
                <c:pt idx="3087">
                  <c:v>3528856</c:v>
                </c:pt>
                <c:pt idx="3088">
                  <c:v>3386396</c:v>
                </c:pt>
                <c:pt idx="3089">
                  <c:v>3325646</c:v>
                </c:pt>
                <c:pt idx="3090">
                  <c:v>2947801</c:v>
                </c:pt>
                <c:pt idx="3091">
                  <c:v>2082581</c:v>
                </c:pt>
                <c:pt idx="3092">
                  <c:v>2400487</c:v>
                </c:pt>
                <c:pt idx="3093">
                  <c:v>2695172</c:v>
                </c:pt>
                <c:pt idx="3094">
                  <c:v>2101333</c:v>
                </c:pt>
                <c:pt idx="3095">
                  <c:v>2024122</c:v>
                </c:pt>
                <c:pt idx="3096">
                  <c:v>2296858</c:v>
                </c:pt>
                <c:pt idx="3097">
                  <c:v>2142775</c:v>
                </c:pt>
                <c:pt idx="3098">
                  <c:v>1603103</c:v>
                </c:pt>
                <c:pt idx="3099">
                  <c:v>2530704</c:v>
                </c:pt>
                <c:pt idx="3100">
                  <c:v>4596162</c:v>
                </c:pt>
                <c:pt idx="3101">
                  <c:v>5437811</c:v>
                </c:pt>
                <c:pt idx="3102">
                  <c:v>767202</c:v>
                </c:pt>
                <c:pt idx="3103">
                  <c:v>1076020</c:v>
                </c:pt>
                <c:pt idx="3104">
                  <c:v>1005322</c:v>
                </c:pt>
                <c:pt idx="3105">
                  <c:v>0</c:v>
                </c:pt>
                <c:pt idx="3106">
                  <c:v>0</c:v>
                </c:pt>
                <c:pt idx="3107">
                  <c:v>1054688</c:v>
                </c:pt>
                <c:pt idx="3108">
                  <c:v>1046881</c:v>
                </c:pt>
                <c:pt idx="3109">
                  <c:v>590675</c:v>
                </c:pt>
                <c:pt idx="3110">
                  <c:v>0</c:v>
                </c:pt>
                <c:pt idx="3111">
                  <c:v>217474</c:v>
                </c:pt>
                <c:pt idx="3112">
                  <c:v>1394598</c:v>
                </c:pt>
                <c:pt idx="3113">
                  <c:v>1683136</c:v>
                </c:pt>
                <c:pt idx="3114">
                  <c:v>2206246</c:v>
                </c:pt>
                <c:pt idx="3115">
                  <c:v>5906637</c:v>
                </c:pt>
                <c:pt idx="3116">
                  <c:v>4687121</c:v>
                </c:pt>
                <c:pt idx="3117">
                  <c:v>2427667</c:v>
                </c:pt>
                <c:pt idx="3118">
                  <c:v>3734948</c:v>
                </c:pt>
                <c:pt idx="3119">
                  <c:v>2452570</c:v>
                </c:pt>
                <c:pt idx="3120">
                  <c:v>3093390</c:v>
                </c:pt>
                <c:pt idx="3121">
                  <c:v>3729486</c:v>
                </c:pt>
                <c:pt idx="3122">
                  <c:v>2497343</c:v>
                </c:pt>
                <c:pt idx="3123">
                  <c:v>3013008</c:v>
                </c:pt>
                <c:pt idx="3124">
                  <c:v>3579979</c:v>
                </c:pt>
                <c:pt idx="3125">
                  <c:v>2445505</c:v>
                </c:pt>
                <c:pt idx="3126">
                  <c:v>1978300</c:v>
                </c:pt>
                <c:pt idx="3127">
                  <c:v>0</c:v>
                </c:pt>
                <c:pt idx="3128">
                  <c:v>2938061</c:v>
                </c:pt>
                <c:pt idx="3129">
                  <c:v>4199422</c:v>
                </c:pt>
                <c:pt idx="3130">
                  <c:v>3583110</c:v>
                </c:pt>
                <c:pt idx="3131">
                  <c:v>13640010</c:v>
                </c:pt>
                <c:pt idx="3132">
                  <c:v>1979546</c:v>
                </c:pt>
                <c:pt idx="3133">
                  <c:v>1575557</c:v>
                </c:pt>
                <c:pt idx="3134">
                  <c:v>1821806</c:v>
                </c:pt>
                <c:pt idx="3135">
                  <c:v>3666009</c:v>
                </c:pt>
                <c:pt idx="3136">
                  <c:v>1688841</c:v>
                </c:pt>
                <c:pt idx="3137">
                  <c:v>4197063</c:v>
                </c:pt>
                <c:pt idx="3138">
                  <c:v>3025429</c:v>
                </c:pt>
                <c:pt idx="3139">
                  <c:v>9060654</c:v>
                </c:pt>
                <c:pt idx="3140">
                  <c:v>12355714</c:v>
                </c:pt>
                <c:pt idx="3141">
                  <c:v>5796916</c:v>
                </c:pt>
                <c:pt idx="3142">
                  <c:v>28532902</c:v>
                </c:pt>
                <c:pt idx="3143">
                  <c:v>3111553</c:v>
                </c:pt>
                <c:pt idx="3144">
                  <c:v>3738334</c:v>
                </c:pt>
                <c:pt idx="3145">
                  <c:v>1683859</c:v>
                </c:pt>
                <c:pt idx="3146">
                  <c:v>1842845</c:v>
                </c:pt>
                <c:pt idx="3147">
                  <c:v>2433906</c:v>
                </c:pt>
                <c:pt idx="3148">
                  <c:v>2080085</c:v>
                </c:pt>
                <c:pt idx="3149">
                  <c:v>1619985</c:v>
                </c:pt>
                <c:pt idx="3150">
                  <c:v>1979017</c:v>
                </c:pt>
                <c:pt idx="3151">
                  <c:v>3466525</c:v>
                </c:pt>
                <c:pt idx="3152">
                  <c:v>1934256</c:v>
                </c:pt>
                <c:pt idx="3153">
                  <c:v>2152615</c:v>
                </c:pt>
                <c:pt idx="3154">
                  <c:v>1951966</c:v>
                </c:pt>
                <c:pt idx="3155">
                  <c:v>1959517</c:v>
                </c:pt>
                <c:pt idx="3156">
                  <c:v>959797</c:v>
                </c:pt>
                <c:pt idx="3157">
                  <c:v>1749995</c:v>
                </c:pt>
                <c:pt idx="3158">
                  <c:v>2757482</c:v>
                </c:pt>
                <c:pt idx="3159">
                  <c:v>2165299</c:v>
                </c:pt>
                <c:pt idx="3160">
                  <c:v>2252531</c:v>
                </c:pt>
                <c:pt idx="3161">
                  <c:v>2510264</c:v>
                </c:pt>
                <c:pt idx="3162">
                  <c:v>1768044</c:v>
                </c:pt>
                <c:pt idx="3163">
                  <c:v>2274572</c:v>
                </c:pt>
                <c:pt idx="3164">
                  <c:v>2901028</c:v>
                </c:pt>
                <c:pt idx="3165">
                  <c:v>4559424</c:v>
                </c:pt>
                <c:pt idx="3166">
                  <c:v>2249203</c:v>
                </c:pt>
                <c:pt idx="3167">
                  <c:v>2112350</c:v>
                </c:pt>
                <c:pt idx="3168">
                  <c:v>2510286</c:v>
                </c:pt>
                <c:pt idx="3169">
                  <c:v>1631073</c:v>
                </c:pt>
                <c:pt idx="3170">
                  <c:v>3811572</c:v>
                </c:pt>
                <c:pt idx="3171">
                  <c:v>5924754</c:v>
                </c:pt>
                <c:pt idx="3172">
                  <c:v>2376135</c:v>
                </c:pt>
                <c:pt idx="3173">
                  <c:v>4046958</c:v>
                </c:pt>
                <c:pt idx="3174">
                  <c:v>4293687</c:v>
                </c:pt>
                <c:pt idx="3175">
                  <c:v>2554480</c:v>
                </c:pt>
                <c:pt idx="3176">
                  <c:v>3339585</c:v>
                </c:pt>
                <c:pt idx="3177">
                  <c:v>5178599</c:v>
                </c:pt>
                <c:pt idx="3178">
                  <c:v>2381618</c:v>
                </c:pt>
                <c:pt idx="3179">
                  <c:v>2440098</c:v>
                </c:pt>
                <c:pt idx="3180">
                  <c:v>1418070</c:v>
                </c:pt>
                <c:pt idx="3181">
                  <c:v>0</c:v>
                </c:pt>
                <c:pt idx="3182">
                  <c:v>0</c:v>
                </c:pt>
                <c:pt idx="3183">
                  <c:v>1081138</c:v>
                </c:pt>
                <c:pt idx="3184">
                  <c:v>3323379</c:v>
                </c:pt>
                <c:pt idx="3185">
                  <c:v>2837625</c:v>
                </c:pt>
                <c:pt idx="3186">
                  <c:v>2958403</c:v>
                </c:pt>
                <c:pt idx="3187">
                  <c:v>1506190</c:v>
                </c:pt>
                <c:pt idx="3188">
                  <c:v>1520172</c:v>
                </c:pt>
                <c:pt idx="3189">
                  <c:v>1472405</c:v>
                </c:pt>
                <c:pt idx="3190">
                  <c:v>1983091</c:v>
                </c:pt>
                <c:pt idx="3191">
                  <c:v>2603846</c:v>
                </c:pt>
                <c:pt idx="3192">
                  <c:v>323334</c:v>
                </c:pt>
                <c:pt idx="3193">
                  <c:v>1837188</c:v>
                </c:pt>
                <c:pt idx="3194">
                  <c:v>2023341</c:v>
                </c:pt>
                <c:pt idx="3195">
                  <c:v>3195526</c:v>
                </c:pt>
                <c:pt idx="3196">
                  <c:v>7219091</c:v>
                </c:pt>
                <c:pt idx="3197">
                  <c:v>1616297</c:v>
                </c:pt>
                <c:pt idx="3198">
                  <c:v>3116675</c:v>
                </c:pt>
                <c:pt idx="3199">
                  <c:v>1989709</c:v>
                </c:pt>
                <c:pt idx="3200">
                  <c:v>1720211</c:v>
                </c:pt>
                <c:pt idx="3201">
                  <c:v>2694172</c:v>
                </c:pt>
                <c:pt idx="3202">
                  <c:v>2250609</c:v>
                </c:pt>
                <c:pt idx="3203">
                  <c:v>3661319</c:v>
                </c:pt>
                <c:pt idx="3204">
                  <c:v>2137527</c:v>
                </c:pt>
                <c:pt idx="3205">
                  <c:v>1739980</c:v>
                </c:pt>
                <c:pt idx="3206">
                  <c:v>2401088</c:v>
                </c:pt>
                <c:pt idx="3207">
                  <c:v>1230428</c:v>
                </c:pt>
                <c:pt idx="3208">
                  <c:v>1672268</c:v>
                </c:pt>
                <c:pt idx="3209">
                  <c:v>2452371</c:v>
                </c:pt>
                <c:pt idx="3210">
                  <c:v>3499325</c:v>
                </c:pt>
                <c:pt idx="3211">
                  <c:v>3319983</c:v>
                </c:pt>
                <c:pt idx="3212">
                  <c:v>3598625</c:v>
                </c:pt>
                <c:pt idx="3213">
                  <c:v>2572975</c:v>
                </c:pt>
                <c:pt idx="3214">
                  <c:v>4819011</c:v>
                </c:pt>
                <c:pt idx="3215">
                  <c:v>2866171</c:v>
                </c:pt>
                <c:pt idx="3216">
                  <c:v>6378482</c:v>
                </c:pt>
                <c:pt idx="3217">
                  <c:v>2465170</c:v>
                </c:pt>
                <c:pt idx="3218">
                  <c:v>1442643</c:v>
                </c:pt>
                <c:pt idx="3219">
                  <c:v>1588392</c:v>
                </c:pt>
                <c:pt idx="3220">
                  <c:v>2397767</c:v>
                </c:pt>
                <c:pt idx="3221">
                  <c:v>1902117</c:v>
                </c:pt>
                <c:pt idx="3222">
                  <c:v>1675299</c:v>
                </c:pt>
                <c:pt idx="3223">
                  <c:v>1834474</c:v>
                </c:pt>
                <c:pt idx="3224">
                  <c:v>3157832</c:v>
                </c:pt>
                <c:pt idx="3225">
                  <c:v>2461942</c:v>
                </c:pt>
                <c:pt idx="3226">
                  <c:v>1821349</c:v>
                </c:pt>
                <c:pt idx="3227">
                  <c:v>0</c:v>
                </c:pt>
                <c:pt idx="3228">
                  <c:v>1439993</c:v>
                </c:pt>
                <c:pt idx="3229">
                  <c:v>1922376</c:v>
                </c:pt>
                <c:pt idx="3230">
                  <c:v>7409708</c:v>
                </c:pt>
                <c:pt idx="3231">
                  <c:v>2868616</c:v>
                </c:pt>
                <c:pt idx="3232">
                  <c:v>2281489</c:v>
                </c:pt>
                <c:pt idx="3233">
                  <c:v>2458308</c:v>
                </c:pt>
                <c:pt idx="3234">
                  <c:v>3219587</c:v>
                </c:pt>
                <c:pt idx="3235">
                  <c:v>2660493</c:v>
                </c:pt>
                <c:pt idx="3236">
                  <c:v>11828996</c:v>
                </c:pt>
                <c:pt idx="3237">
                  <c:v>3307368</c:v>
                </c:pt>
                <c:pt idx="3238">
                  <c:v>2420214</c:v>
                </c:pt>
                <c:pt idx="3239">
                  <c:v>2531114</c:v>
                </c:pt>
                <c:pt idx="3240">
                  <c:v>5502845</c:v>
                </c:pt>
                <c:pt idx="3241">
                  <c:v>3954263</c:v>
                </c:pt>
                <c:pt idx="3242">
                  <c:v>2630956</c:v>
                </c:pt>
                <c:pt idx="3243">
                  <c:v>3247557</c:v>
                </c:pt>
                <c:pt idx="3244">
                  <c:v>4131440</c:v>
                </c:pt>
                <c:pt idx="3245">
                  <c:v>3361848</c:v>
                </c:pt>
                <c:pt idx="3246">
                  <c:v>2329095</c:v>
                </c:pt>
                <c:pt idx="3247">
                  <c:v>2085792</c:v>
                </c:pt>
                <c:pt idx="3248">
                  <c:v>3394554</c:v>
                </c:pt>
                <c:pt idx="3249">
                  <c:v>5870255</c:v>
                </c:pt>
                <c:pt idx="3250">
                  <c:v>4929426</c:v>
                </c:pt>
                <c:pt idx="3251">
                  <c:v>4302257</c:v>
                </c:pt>
                <c:pt idx="3252">
                  <c:v>1863085</c:v>
                </c:pt>
                <c:pt idx="3253">
                  <c:v>4663330</c:v>
                </c:pt>
                <c:pt idx="3254">
                  <c:v>4742452</c:v>
                </c:pt>
                <c:pt idx="3255">
                  <c:v>4165189</c:v>
                </c:pt>
                <c:pt idx="3256">
                  <c:v>2691109</c:v>
                </c:pt>
                <c:pt idx="3257">
                  <c:v>3482927</c:v>
                </c:pt>
                <c:pt idx="3258">
                  <c:v>3770327</c:v>
                </c:pt>
                <c:pt idx="3259">
                  <c:v>2813503</c:v>
                </c:pt>
                <c:pt idx="3260">
                  <c:v>3140417</c:v>
                </c:pt>
                <c:pt idx="3261">
                  <c:v>9964323</c:v>
                </c:pt>
                <c:pt idx="3262">
                  <c:v>1468819</c:v>
                </c:pt>
                <c:pt idx="3263">
                  <c:v>2187026</c:v>
                </c:pt>
                <c:pt idx="3264">
                  <c:v>2226349</c:v>
                </c:pt>
                <c:pt idx="3265">
                  <c:v>2310778</c:v>
                </c:pt>
                <c:pt idx="3266">
                  <c:v>1398999</c:v>
                </c:pt>
                <c:pt idx="3267">
                  <c:v>3028350</c:v>
                </c:pt>
                <c:pt idx="3268">
                  <c:v>2966619</c:v>
                </c:pt>
                <c:pt idx="3269">
                  <c:v>6617490</c:v>
                </c:pt>
                <c:pt idx="3270">
                  <c:v>4201100</c:v>
                </c:pt>
                <c:pt idx="3271">
                  <c:v>4800295</c:v>
                </c:pt>
                <c:pt idx="3272">
                  <c:v>8814672</c:v>
                </c:pt>
                <c:pt idx="3273">
                  <c:v>10035844</c:v>
                </c:pt>
                <c:pt idx="3274">
                  <c:v>6493322</c:v>
                </c:pt>
                <c:pt idx="3275">
                  <c:v>5499010</c:v>
                </c:pt>
                <c:pt idx="3276">
                  <c:v>6013165</c:v>
                </c:pt>
                <c:pt idx="3277">
                  <c:v>3277265</c:v>
                </c:pt>
                <c:pt idx="3278">
                  <c:v>3344920</c:v>
                </c:pt>
                <c:pt idx="3279">
                  <c:v>2084941</c:v>
                </c:pt>
                <c:pt idx="3280">
                  <c:v>2218658</c:v>
                </c:pt>
                <c:pt idx="3281">
                  <c:v>4921538</c:v>
                </c:pt>
                <c:pt idx="3282">
                  <c:v>2220223</c:v>
                </c:pt>
                <c:pt idx="3283">
                  <c:v>1912603</c:v>
                </c:pt>
                <c:pt idx="3284">
                  <c:v>4569065</c:v>
                </c:pt>
                <c:pt idx="3285">
                  <c:v>2051222</c:v>
                </c:pt>
                <c:pt idx="3286">
                  <c:v>1903436</c:v>
                </c:pt>
                <c:pt idx="3287">
                  <c:v>1322944</c:v>
                </c:pt>
                <c:pt idx="3288">
                  <c:v>1356202</c:v>
                </c:pt>
                <c:pt idx="3289">
                  <c:v>1643853</c:v>
                </c:pt>
                <c:pt idx="3290">
                  <c:v>1371631</c:v>
                </c:pt>
                <c:pt idx="3291">
                  <c:v>2356226</c:v>
                </c:pt>
                <c:pt idx="3292">
                  <c:v>2190907</c:v>
                </c:pt>
                <c:pt idx="3293">
                  <c:v>2975389</c:v>
                </c:pt>
                <c:pt idx="3294">
                  <c:v>3461169</c:v>
                </c:pt>
                <c:pt idx="3295">
                  <c:v>7299643</c:v>
                </c:pt>
                <c:pt idx="3296">
                  <c:v>2164982</c:v>
                </c:pt>
                <c:pt idx="3297">
                  <c:v>2128117</c:v>
                </c:pt>
                <c:pt idx="3298">
                  <c:v>1590649</c:v>
                </c:pt>
                <c:pt idx="3299">
                  <c:v>2581125</c:v>
                </c:pt>
                <c:pt idx="3300">
                  <c:v>2527791</c:v>
                </c:pt>
                <c:pt idx="3301">
                  <c:v>5205369</c:v>
                </c:pt>
                <c:pt idx="3302">
                  <c:v>2149253</c:v>
                </c:pt>
                <c:pt idx="3303">
                  <c:v>1406467</c:v>
                </c:pt>
                <c:pt idx="3304">
                  <c:v>2180695</c:v>
                </c:pt>
                <c:pt idx="3305">
                  <c:v>4088301</c:v>
                </c:pt>
                <c:pt idx="3306">
                  <c:v>4655351</c:v>
                </c:pt>
                <c:pt idx="3307">
                  <c:v>1912870</c:v>
                </c:pt>
                <c:pt idx="3308">
                  <c:v>1669281</c:v>
                </c:pt>
                <c:pt idx="3309">
                  <c:v>2190082</c:v>
                </c:pt>
                <c:pt idx="3310">
                  <c:v>3027648</c:v>
                </c:pt>
                <c:pt idx="3311">
                  <c:v>2184050</c:v>
                </c:pt>
                <c:pt idx="3312">
                  <c:v>2192814</c:v>
                </c:pt>
                <c:pt idx="3313">
                  <c:v>2697684</c:v>
                </c:pt>
                <c:pt idx="3314">
                  <c:v>3014606</c:v>
                </c:pt>
                <c:pt idx="3315">
                  <c:v>4481314</c:v>
                </c:pt>
                <c:pt idx="3316">
                  <c:v>4640352</c:v>
                </c:pt>
                <c:pt idx="3317">
                  <c:v>2829792</c:v>
                </c:pt>
                <c:pt idx="3318">
                  <c:v>2923856</c:v>
                </c:pt>
                <c:pt idx="3319">
                  <c:v>3552535</c:v>
                </c:pt>
                <c:pt idx="3320">
                  <c:v>1492319</c:v>
                </c:pt>
                <c:pt idx="3321">
                  <c:v>1541020</c:v>
                </c:pt>
                <c:pt idx="3322">
                  <c:v>3453852</c:v>
                </c:pt>
                <c:pt idx="3323">
                  <c:v>3112684</c:v>
                </c:pt>
                <c:pt idx="3324">
                  <c:v>3553610</c:v>
                </c:pt>
                <c:pt idx="3325">
                  <c:v>2689727</c:v>
                </c:pt>
                <c:pt idx="3326">
                  <c:v>14098804</c:v>
                </c:pt>
                <c:pt idx="3327">
                  <c:v>2166815</c:v>
                </c:pt>
                <c:pt idx="3328">
                  <c:v>1553888</c:v>
                </c:pt>
                <c:pt idx="3329">
                  <c:v>3736325</c:v>
                </c:pt>
                <c:pt idx="3330">
                  <c:v>3033442</c:v>
                </c:pt>
                <c:pt idx="3331">
                  <c:v>3441104</c:v>
                </c:pt>
                <c:pt idx="3332">
                  <c:v>1372672</c:v>
                </c:pt>
                <c:pt idx="3333">
                  <c:v>1753113</c:v>
                </c:pt>
                <c:pt idx="3334">
                  <c:v>1904317</c:v>
                </c:pt>
                <c:pt idx="3335">
                  <c:v>1515459</c:v>
                </c:pt>
                <c:pt idx="3336">
                  <c:v>1522888</c:v>
                </c:pt>
                <c:pt idx="3337">
                  <c:v>1744290</c:v>
                </c:pt>
                <c:pt idx="3338">
                  <c:v>1673515</c:v>
                </c:pt>
                <c:pt idx="3339">
                  <c:v>1654053</c:v>
                </c:pt>
                <c:pt idx="3340">
                  <c:v>3099431</c:v>
                </c:pt>
                <c:pt idx="3341">
                  <c:v>1574289</c:v>
                </c:pt>
                <c:pt idx="3342">
                  <c:v>2247086</c:v>
                </c:pt>
                <c:pt idx="3343">
                  <c:v>1281901</c:v>
                </c:pt>
                <c:pt idx="3344">
                  <c:v>2523980</c:v>
                </c:pt>
                <c:pt idx="3345">
                  <c:v>2287208</c:v>
                </c:pt>
                <c:pt idx="3346">
                  <c:v>4709774</c:v>
                </c:pt>
                <c:pt idx="3347">
                  <c:v>3610983</c:v>
                </c:pt>
                <c:pt idx="3348">
                  <c:v>2956728</c:v>
                </c:pt>
                <c:pt idx="3349">
                  <c:v>2585844</c:v>
                </c:pt>
                <c:pt idx="3350">
                  <c:v>3472811</c:v>
                </c:pt>
                <c:pt idx="3351">
                  <c:v>2344622</c:v>
                </c:pt>
                <c:pt idx="3352">
                  <c:v>2460753</c:v>
                </c:pt>
                <c:pt idx="3353">
                  <c:v>2124408</c:v>
                </c:pt>
                <c:pt idx="3354">
                  <c:v>2542140</c:v>
                </c:pt>
                <c:pt idx="3355">
                  <c:v>2373453</c:v>
                </c:pt>
                <c:pt idx="3356">
                  <c:v>2203278</c:v>
                </c:pt>
                <c:pt idx="3357">
                  <c:v>1120431</c:v>
                </c:pt>
                <c:pt idx="3358">
                  <c:v>1590149</c:v>
                </c:pt>
                <c:pt idx="3359">
                  <c:v>2734614</c:v>
                </c:pt>
                <c:pt idx="3360">
                  <c:v>4803127</c:v>
                </c:pt>
                <c:pt idx="3361">
                  <c:v>1772396</c:v>
                </c:pt>
                <c:pt idx="3362">
                  <c:v>1517018</c:v>
                </c:pt>
                <c:pt idx="3363">
                  <c:v>1431768</c:v>
                </c:pt>
                <c:pt idx="3364">
                  <c:v>1276662</c:v>
                </c:pt>
                <c:pt idx="3365">
                  <c:v>1766468</c:v>
                </c:pt>
                <c:pt idx="3366">
                  <c:v>7652047</c:v>
                </c:pt>
                <c:pt idx="3367">
                  <c:v>1170142</c:v>
                </c:pt>
                <c:pt idx="3368">
                  <c:v>967512</c:v>
                </c:pt>
                <c:pt idx="3369">
                  <c:v>790261</c:v>
                </c:pt>
                <c:pt idx="3370">
                  <c:v>989524</c:v>
                </c:pt>
                <c:pt idx="3371">
                  <c:v>2500241</c:v>
                </c:pt>
                <c:pt idx="3372">
                  <c:v>1774758</c:v>
                </c:pt>
                <c:pt idx="3373">
                  <c:v>1866708</c:v>
                </c:pt>
                <c:pt idx="3374">
                  <c:v>1972965</c:v>
                </c:pt>
                <c:pt idx="3375">
                  <c:v>1987712</c:v>
                </c:pt>
                <c:pt idx="3376">
                  <c:v>1537960</c:v>
                </c:pt>
                <c:pt idx="3377">
                  <c:v>2288810</c:v>
                </c:pt>
                <c:pt idx="3378">
                  <c:v>3137722</c:v>
                </c:pt>
                <c:pt idx="3379">
                  <c:v>1424290</c:v>
                </c:pt>
                <c:pt idx="3380">
                  <c:v>3379744</c:v>
                </c:pt>
                <c:pt idx="3381">
                  <c:v>3239029</c:v>
                </c:pt>
                <c:pt idx="3382">
                  <c:v>2367035</c:v>
                </c:pt>
                <c:pt idx="3383">
                  <c:v>2655950</c:v>
                </c:pt>
                <c:pt idx="3384">
                  <c:v>1751292</c:v>
                </c:pt>
                <c:pt idx="3385">
                  <c:v>1895572</c:v>
                </c:pt>
                <c:pt idx="3386">
                  <c:v>5014711</c:v>
                </c:pt>
                <c:pt idx="3387">
                  <c:v>13805829</c:v>
                </c:pt>
                <c:pt idx="3388">
                  <c:v>4184555</c:v>
                </c:pt>
                <c:pt idx="3389">
                  <c:v>2474765</c:v>
                </c:pt>
                <c:pt idx="3390">
                  <c:v>2611461</c:v>
                </c:pt>
                <c:pt idx="3391">
                  <c:v>3570435</c:v>
                </c:pt>
                <c:pt idx="3392">
                  <c:v>2605302</c:v>
                </c:pt>
                <c:pt idx="3393">
                  <c:v>2976995</c:v>
                </c:pt>
                <c:pt idx="3394">
                  <c:v>3149694</c:v>
                </c:pt>
                <c:pt idx="3395">
                  <c:v>8686388</c:v>
                </c:pt>
                <c:pt idx="3396">
                  <c:v>9058741</c:v>
                </c:pt>
                <c:pt idx="3397">
                  <c:v>7489500</c:v>
                </c:pt>
                <c:pt idx="3398">
                  <c:v>30314691</c:v>
                </c:pt>
                <c:pt idx="3399">
                  <c:v>3185297</c:v>
                </c:pt>
                <c:pt idx="3400">
                  <c:v>3115352</c:v>
                </c:pt>
                <c:pt idx="3401">
                  <c:v>2368165</c:v>
                </c:pt>
                <c:pt idx="3402">
                  <c:v>3523595</c:v>
                </c:pt>
                <c:pt idx="3403">
                  <c:v>3673447</c:v>
                </c:pt>
                <c:pt idx="3404">
                  <c:v>2382313</c:v>
                </c:pt>
                <c:pt idx="3405">
                  <c:v>3747489</c:v>
                </c:pt>
                <c:pt idx="3406">
                  <c:v>3340306</c:v>
                </c:pt>
                <c:pt idx="3407">
                  <c:v>5227030</c:v>
                </c:pt>
                <c:pt idx="3408">
                  <c:v>2390858</c:v>
                </c:pt>
                <c:pt idx="3409">
                  <c:v>2444905</c:v>
                </c:pt>
                <c:pt idx="3410">
                  <c:v>1219382</c:v>
                </c:pt>
                <c:pt idx="3411">
                  <c:v>1693565</c:v>
                </c:pt>
                <c:pt idx="3412">
                  <c:v>1543818</c:v>
                </c:pt>
                <c:pt idx="3413">
                  <c:v>1807035</c:v>
                </c:pt>
                <c:pt idx="3414">
                  <c:v>1267751</c:v>
                </c:pt>
                <c:pt idx="3415">
                  <c:v>1992328</c:v>
                </c:pt>
                <c:pt idx="3416">
                  <c:v>2498742</c:v>
                </c:pt>
                <c:pt idx="3417">
                  <c:v>2683570</c:v>
                </c:pt>
                <c:pt idx="3418">
                  <c:v>1757799</c:v>
                </c:pt>
                <c:pt idx="3419">
                  <c:v>2130600</c:v>
                </c:pt>
                <c:pt idx="3420">
                  <c:v>2389448</c:v>
                </c:pt>
                <c:pt idx="3421">
                  <c:v>4793880</c:v>
                </c:pt>
                <c:pt idx="3422">
                  <c:v>3485833</c:v>
                </c:pt>
                <c:pt idx="3423">
                  <c:v>1799801</c:v>
                </c:pt>
                <c:pt idx="3424">
                  <c:v>1900202</c:v>
                </c:pt>
                <c:pt idx="3425">
                  <c:v>2620684</c:v>
                </c:pt>
                <c:pt idx="3426">
                  <c:v>4072669</c:v>
                </c:pt>
                <c:pt idx="3427">
                  <c:v>2778977</c:v>
                </c:pt>
                <c:pt idx="3428">
                  <c:v>3920008</c:v>
                </c:pt>
                <c:pt idx="3429">
                  <c:v>2486387</c:v>
                </c:pt>
                <c:pt idx="3430">
                  <c:v>1677612</c:v>
                </c:pt>
                <c:pt idx="3431">
                  <c:v>1865086</c:v>
                </c:pt>
                <c:pt idx="3432">
                  <c:v>1587629</c:v>
                </c:pt>
                <c:pt idx="3433">
                  <c:v>2742510</c:v>
                </c:pt>
                <c:pt idx="3434">
                  <c:v>1863610</c:v>
                </c:pt>
                <c:pt idx="3435">
                  <c:v>2879239</c:v>
                </c:pt>
                <c:pt idx="3436">
                  <c:v>2222738</c:v>
                </c:pt>
                <c:pt idx="3437">
                  <c:v>2164786</c:v>
                </c:pt>
                <c:pt idx="3438">
                  <c:v>2409813</c:v>
                </c:pt>
                <c:pt idx="3439">
                  <c:v>2298996</c:v>
                </c:pt>
                <c:pt idx="3440">
                  <c:v>3364211</c:v>
                </c:pt>
                <c:pt idx="3441">
                  <c:v>2112626</c:v>
                </c:pt>
                <c:pt idx="3442">
                  <c:v>2178068</c:v>
                </c:pt>
                <c:pt idx="3443">
                  <c:v>2665292</c:v>
                </c:pt>
                <c:pt idx="3444">
                  <c:v>2461433</c:v>
                </c:pt>
                <c:pt idx="3445">
                  <c:v>2769663</c:v>
                </c:pt>
                <c:pt idx="3446">
                  <c:v>2733894</c:v>
                </c:pt>
                <c:pt idx="3447">
                  <c:v>1666668</c:v>
                </c:pt>
                <c:pt idx="3448">
                  <c:v>3180207</c:v>
                </c:pt>
                <c:pt idx="3449">
                  <c:v>6221810</c:v>
                </c:pt>
                <c:pt idx="3450">
                  <c:v>1503720</c:v>
                </c:pt>
                <c:pt idx="3451">
                  <c:v>2042761</c:v>
                </c:pt>
                <c:pt idx="3452">
                  <c:v>1810903</c:v>
                </c:pt>
                <c:pt idx="3453">
                  <c:v>1311940</c:v>
                </c:pt>
                <c:pt idx="3454">
                  <c:v>1664253</c:v>
                </c:pt>
                <c:pt idx="3455">
                  <c:v>1829758</c:v>
                </c:pt>
                <c:pt idx="3456">
                  <c:v>2629777</c:v>
                </c:pt>
                <c:pt idx="3457">
                  <c:v>2494675</c:v>
                </c:pt>
                <c:pt idx="3458">
                  <c:v>2203194</c:v>
                </c:pt>
                <c:pt idx="3459">
                  <c:v>1635727</c:v>
                </c:pt>
                <c:pt idx="3460">
                  <c:v>2100504</c:v>
                </c:pt>
                <c:pt idx="3461">
                  <c:v>2632308</c:v>
                </c:pt>
                <c:pt idx="3462">
                  <c:v>2211529</c:v>
                </c:pt>
                <c:pt idx="3463">
                  <c:v>1532151</c:v>
                </c:pt>
                <c:pt idx="3464">
                  <c:v>2817580</c:v>
                </c:pt>
                <c:pt idx="3465">
                  <c:v>5179327</c:v>
                </c:pt>
                <c:pt idx="3466">
                  <c:v>4067884</c:v>
                </c:pt>
                <c:pt idx="3467">
                  <c:v>1888613</c:v>
                </c:pt>
                <c:pt idx="3468">
                  <c:v>3131922</c:v>
                </c:pt>
                <c:pt idx="3469">
                  <c:v>4415292</c:v>
                </c:pt>
                <c:pt idx="3470">
                  <c:v>1145508</c:v>
                </c:pt>
                <c:pt idx="3471">
                  <c:v>2983423</c:v>
                </c:pt>
                <c:pt idx="3472">
                  <c:v>3034635</c:v>
                </c:pt>
                <c:pt idx="3473">
                  <c:v>2472253</c:v>
                </c:pt>
                <c:pt idx="3474">
                  <c:v>1830129</c:v>
                </c:pt>
                <c:pt idx="3475">
                  <c:v>1414308</c:v>
                </c:pt>
                <c:pt idx="3476">
                  <c:v>1662122</c:v>
                </c:pt>
                <c:pt idx="3477">
                  <c:v>2603230</c:v>
                </c:pt>
                <c:pt idx="3478">
                  <c:v>2603610</c:v>
                </c:pt>
                <c:pt idx="3479">
                  <c:v>1325446</c:v>
                </c:pt>
                <c:pt idx="3480">
                  <c:v>1811842</c:v>
                </c:pt>
                <c:pt idx="3481">
                  <c:v>3864753</c:v>
                </c:pt>
                <c:pt idx="3482">
                  <c:v>5819209</c:v>
                </c:pt>
                <c:pt idx="3483">
                  <c:v>3674810</c:v>
                </c:pt>
                <c:pt idx="3484">
                  <c:v>2088332</c:v>
                </c:pt>
                <c:pt idx="3485">
                  <c:v>2768499</c:v>
                </c:pt>
                <c:pt idx="3486">
                  <c:v>2316576</c:v>
                </c:pt>
                <c:pt idx="3487">
                  <c:v>3882468</c:v>
                </c:pt>
                <c:pt idx="3488">
                  <c:v>10503599</c:v>
                </c:pt>
                <c:pt idx="3489">
                  <c:v>1719528</c:v>
                </c:pt>
                <c:pt idx="3490">
                  <c:v>2327649</c:v>
                </c:pt>
                <c:pt idx="3491">
                  <c:v>2716609</c:v>
                </c:pt>
                <c:pt idx="3492">
                  <c:v>3153210</c:v>
                </c:pt>
                <c:pt idx="3493">
                  <c:v>1598290</c:v>
                </c:pt>
                <c:pt idx="3494">
                  <c:v>1446190</c:v>
                </c:pt>
                <c:pt idx="3495">
                  <c:v>1516774</c:v>
                </c:pt>
                <c:pt idx="3496">
                  <c:v>2266057</c:v>
                </c:pt>
                <c:pt idx="3497">
                  <c:v>4001962</c:v>
                </c:pt>
                <c:pt idx="3498">
                  <c:v>1816473</c:v>
                </c:pt>
                <c:pt idx="3499">
                  <c:v>1885142</c:v>
                </c:pt>
                <c:pt idx="3500">
                  <c:v>1777068</c:v>
                </c:pt>
                <c:pt idx="3501">
                  <c:v>2453297</c:v>
                </c:pt>
                <c:pt idx="3502">
                  <c:v>2560215</c:v>
                </c:pt>
                <c:pt idx="3503">
                  <c:v>1934542</c:v>
                </c:pt>
                <c:pt idx="3504">
                  <c:v>1359897</c:v>
                </c:pt>
                <c:pt idx="3505">
                  <c:v>2179733</c:v>
                </c:pt>
                <c:pt idx="3506">
                  <c:v>2105126</c:v>
                </c:pt>
                <c:pt idx="3507">
                  <c:v>3556859</c:v>
                </c:pt>
                <c:pt idx="3508">
                  <c:v>2539044</c:v>
                </c:pt>
                <c:pt idx="3509">
                  <c:v>2095728</c:v>
                </c:pt>
                <c:pt idx="3510">
                  <c:v>2794849</c:v>
                </c:pt>
                <c:pt idx="3511">
                  <c:v>1885531</c:v>
                </c:pt>
                <c:pt idx="3512">
                  <c:v>2737788</c:v>
                </c:pt>
                <c:pt idx="3513">
                  <c:v>11138418</c:v>
                </c:pt>
                <c:pt idx="3514">
                  <c:v>1736259</c:v>
                </c:pt>
                <c:pt idx="3515">
                  <c:v>3431892</c:v>
                </c:pt>
                <c:pt idx="3516">
                  <c:v>2999838</c:v>
                </c:pt>
                <c:pt idx="3517">
                  <c:v>2910327</c:v>
                </c:pt>
                <c:pt idx="3518">
                  <c:v>2400826</c:v>
                </c:pt>
                <c:pt idx="3519">
                  <c:v>2892557</c:v>
                </c:pt>
                <c:pt idx="3520">
                  <c:v>3150956</c:v>
                </c:pt>
                <c:pt idx="3521">
                  <c:v>11399514</c:v>
                </c:pt>
                <c:pt idx="3522">
                  <c:v>9733570</c:v>
                </c:pt>
                <c:pt idx="3523">
                  <c:v>7336781</c:v>
                </c:pt>
                <c:pt idx="3524">
                  <c:v>17255586</c:v>
                </c:pt>
                <c:pt idx="3525">
                  <c:v>5359302</c:v>
                </c:pt>
                <c:pt idx="3526">
                  <c:v>2868421</c:v>
                </c:pt>
                <c:pt idx="3527">
                  <c:v>4987129</c:v>
                </c:pt>
                <c:pt idx="3528">
                  <c:v>3976625</c:v>
                </c:pt>
                <c:pt idx="3529">
                  <c:v>1986895</c:v>
                </c:pt>
                <c:pt idx="3530">
                  <c:v>2712801</c:v>
                </c:pt>
                <c:pt idx="3531">
                  <c:v>2895920</c:v>
                </c:pt>
                <c:pt idx="3532">
                  <c:v>2231461</c:v>
                </c:pt>
                <c:pt idx="3533">
                  <c:v>5421987</c:v>
                </c:pt>
                <c:pt idx="3534">
                  <c:v>2139901</c:v>
                </c:pt>
                <c:pt idx="3535">
                  <c:v>1804404</c:v>
                </c:pt>
                <c:pt idx="3536">
                  <c:v>3402596</c:v>
                </c:pt>
                <c:pt idx="3537">
                  <c:v>3679187</c:v>
                </c:pt>
                <c:pt idx="3538">
                  <c:v>2182992</c:v>
                </c:pt>
                <c:pt idx="3539">
                  <c:v>1688854</c:v>
                </c:pt>
                <c:pt idx="3540">
                  <c:v>2500379</c:v>
                </c:pt>
                <c:pt idx="3541">
                  <c:v>2518317</c:v>
                </c:pt>
                <c:pt idx="3542">
                  <c:v>2252134</c:v>
                </c:pt>
                <c:pt idx="3543">
                  <c:v>2348812</c:v>
                </c:pt>
                <c:pt idx="3544">
                  <c:v>1727196</c:v>
                </c:pt>
                <c:pt idx="3545">
                  <c:v>2706522</c:v>
                </c:pt>
                <c:pt idx="3546">
                  <c:v>2489020</c:v>
                </c:pt>
                <c:pt idx="3547">
                  <c:v>5227207</c:v>
                </c:pt>
                <c:pt idx="3548">
                  <c:v>2953604</c:v>
                </c:pt>
                <c:pt idx="3549">
                  <c:v>1294102</c:v>
                </c:pt>
                <c:pt idx="3550">
                  <c:v>3549826</c:v>
                </c:pt>
                <c:pt idx="3551">
                  <c:v>2804565</c:v>
                </c:pt>
                <c:pt idx="3552">
                  <c:v>2923011</c:v>
                </c:pt>
                <c:pt idx="3553">
                  <c:v>2152804</c:v>
                </c:pt>
                <c:pt idx="3554">
                  <c:v>4256604</c:v>
                </c:pt>
                <c:pt idx="3555">
                  <c:v>5407325</c:v>
                </c:pt>
                <c:pt idx="3556">
                  <c:v>3036824</c:v>
                </c:pt>
                <c:pt idx="3557">
                  <c:v>2746657</c:v>
                </c:pt>
                <c:pt idx="3558">
                  <c:v>6506056</c:v>
                </c:pt>
                <c:pt idx="3559">
                  <c:v>990457</c:v>
                </c:pt>
                <c:pt idx="3560">
                  <c:v>2419886</c:v>
                </c:pt>
                <c:pt idx="3561">
                  <c:v>3726121</c:v>
                </c:pt>
                <c:pt idx="3562">
                  <c:v>3518847</c:v>
                </c:pt>
                <c:pt idx="3563">
                  <c:v>4270529</c:v>
                </c:pt>
                <c:pt idx="3564">
                  <c:v>2370126</c:v>
                </c:pt>
                <c:pt idx="3565">
                  <c:v>2734055</c:v>
                </c:pt>
                <c:pt idx="3566">
                  <c:v>2847543</c:v>
                </c:pt>
                <c:pt idx="3567">
                  <c:v>1760732</c:v>
                </c:pt>
                <c:pt idx="3568">
                  <c:v>1984654</c:v>
                </c:pt>
                <c:pt idx="3569">
                  <c:v>1403001</c:v>
                </c:pt>
                <c:pt idx="3570">
                  <c:v>3396363</c:v>
                </c:pt>
                <c:pt idx="3571">
                  <c:v>2213665</c:v>
                </c:pt>
                <c:pt idx="3572">
                  <c:v>1976155</c:v>
                </c:pt>
                <c:pt idx="3573">
                  <c:v>2738278</c:v>
                </c:pt>
                <c:pt idx="3574">
                  <c:v>1735641</c:v>
                </c:pt>
                <c:pt idx="3575">
                  <c:v>2827547</c:v>
                </c:pt>
                <c:pt idx="3576">
                  <c:v>3400926</c:v>
                </c:pt>
                <c:pt idx="3577">
                  <c:v>2016367</c:v>
                </c:pt>
                <c:pt idx="3578">
                  <c:v>10162072</c:v>
                </c:pt>
                <c:pt idx="3579">
                  <c:v>1998333</c:v>
                </c:pt>
                <c:pt idx="3580">
                  <c:v>3916068</c:v>
                </c:pt>
                <c:pt idx="3581">
                  <c:v>3073803</c:v>
                </c:pt>
                <c:pt idx="3582">
                  <c:v>4358276</c:v>
                </c:pt>
                <c:pt idx="3583">
                  <c:v>2705872</c:v>
                </c:pt>
                <c:pt idx="3584">
                  <c:v>1318733</c:v>
                </c:pt>
                <c:pt idx="3585">
                  <c:v>3270190</c:v>
                </c:pt>
                <c:pt idx="3586">
                  <c:v>2310720</c:v>
                </c:pt>
                <c:pt idx="3587">
                  <c:v>3059436</c:v>
                </c:pt>
                <c:pt idx="3588">
                  <c:v>3840019</c:v>
                </c:pt>
                <c:pt idx="3589">
                  <c:v>2467045</c:v>
                </c:pt>
                <c:pt idx="3590">
                  <c:v>2871127</c:v>
                </c:pt>
                <c:pt idx="3591">
                  <c:v>2598901</c:v>
                </c:pt>
                <c:pt idx="3592">
                  <c:v>1876818</c:v>
                </c:pt>
                <c:pt idx="3593">
                  <c:v>1443159</c:v>
                </c:pt>
                <c:pt idx="3594">
                  <c:v>2745540</c:v>
                </c:pt>
                <c:pt idx="3595">
                  <c:v>1839820</c:v>
                </c:pt>
                <c:pt idx="3596">
                  <c:v>1689938</c:v>
                </c:pt>
                <c:pt idx="3597">
                  <c:v>3501881</c:v>
                </c:pt>
                <c:pt idx="3598">
                  <c:v>6144391</c:v>
                </c:pt>
                <c:pt idx="3599">
                  <c:v>1669135</c:v>
                </c:pt>
                <c:pt idx="3600">
                  <c:v>1688944</c:v>
                </c:pt>
                <c:pt idx="3601">
                  <c:v>2258661</c:v>
                </c:pt>
                <c:pt idx="3602">
                  <c:v>4237921</c:v>
                </c:pt>
                <c:pt idx="3603">
                  <c:v>2316404</c:v>
                </c:pt>
                <c:pt idx="3604">
                  <c:v>1234211</c:v>
                </c:pt>
                <c:pt idx="3605">
                  <c:v>2135850</c:v>
                </c:pt>
                <c:pt idx="3606">
                  <c:v>1961095</c:v>
                </c:pt>
                <c:pt idx="3607">
                  <c:v>3237220</c:v>
                </c:pt>
                <c:pt idx="3608">
                  <c:v>4216012</c:v>
                </c:pt>
                <c:pt idx="3609">
                  <c:v>1440314</c:v>
                </c:pt>
                <c:pt idx="3610">
                  <c:v>2074033</c:v>
                </c:pt>
                <c:pt idx="3611">
                  <c:v>2148687</c:v>
                </c:pt>
                <c:pt idx="3612">
                  <c:v>4672306</c:v>
                </c:pt>
                <c:pt idx="3613">
                  <c:v>1800668</c:v>
                </c:pt>
                <c:pt idx="3614">
                  <c:v>1961977</c:v>
                </c:pt>
                <c:pt idx="3615">
                  <c:v>1721094</c:v>
                </c:pt>
                <c:pt idx="3616">
                  <c:v>2380415</c:v>
                </c:pt>
                <c:pt idx="3617">
                  <c:v>2620638</c:v>
                </c:pt>
                <c:pt idx="3618">
                  <c:v>10502063</c:v>
                </c:pt>
                <c:pt idx="3619">
                  <c:v>1019139</c:v>
                </c:pt>
                <c:pt idx="3620">
                  <c:v>826613</c:v>
                </c:pt>
                <c:pt idx="3621">
                  <c:v>769402</c:v>
                </c:pt>
                <c:pt idx="3622">
                  <c:v>955871</c:v>
                </c:pt>
                <c:pt idx="3623">
                  <c:v>1963392</c:v>
                </c:pt>
                <c:pt idx="3624">
                  <c:v>2149895</c:v>
                </c:pt>
                <c:pt idx="3625">
                  <c:v>2137383</c:v>
                </c:pt>
                <c:pt idx="3626">
                  <c:v>1437820</c:v>
                </c:pt>
                <c:pt idx="3627">
                  <c:v>2891248</c:v>
                </c:pt>
                <c:pt idx="3628">
                  <c:v>3960253</c:v>
                </c:pt>
                <c:pt idx="3629">
                  <c:v>3875593</c:v>
                </c:pt>
                <c:pt idx="3630">
                  <c:v>1874045</c:v>
                </c:pt>
                <c:pt idx="3631">
                  <c:v>1736446</c:v>
                </c:pt>
                <c:pt idx="3632">
                  <c:v>1596676</c:v>
                </c:pt>
                <c:pt idx="3633">
                  <c:v>4200233</c:v>
                </c:pt>
                <c:pt idx="3634">
                  <c:v>2631980</c:v>
                </c:pt>
                <c:pt idx="3635">
                  <c:v>3094409</c:v>
                </c:pt>
                <c:pt idx="3636">
                  <c:v>3560833</c:v>
                </c:pt>
                <c:pt idx="3637">
                  <c:v>3204438</c:v>
                </c:pt>
                <c:pt idx="3638">
                  <c:v>9997472</c:v>
                </c:pt>
                <c:pt idx="3639">
                  <c:v>1812562</c:v>
                </c:pt>
                <c:pt idx="3640">
                  <c:v>1811529</c:v>
                </c:pt>
                <c:pt idx="3641">
                  <c:v>3126665</c:v>
                </c:pt>
                <c:pt idx="3642">
                  <c:v>2373928</c:v>
                </c:pt>
                <c:pt idx="3643">
                  <c:v>2131605</c:v>
                </c:pt>
                <c:pt idx="3644">
                  <c:v>2625714</c:v>
                </c:pt>
                <c:pt idx="3645">
                  <c:v>2065399</c:v>
                </c:pt>
                <c:pt idx="3646">
                  <c:v>1192648</c:v>
                </c:pt>
                <c:pt idx="3647">
                  <c:v>2332163</c:v>
                </c:pt>
                <c:pt idx="3648">
                  <c:v>2182294</c:v>
                </c:pt>
                <c:pt idx="3649">
                  <c:v>1996752</c:v>
                </c:pt>
                <c:pt idx="3650">
                  <c:v>2969735</c:v>
                </c:pt>
                <c:pt idx="3651">
                  <c:v>2258896</c:v>
                </c:pt>
                <c:pt idx="3652">
                  <c:v>5306814</c:v>
                </c:pt>
                <c:pt idx="3653">
                  <c:v>2710896</c:v>
                </c:pt>
                <c:pt idx="3654">
                  <c:v>3878865</c:v>
                </c:pt>
                <c:pt idx="3655">
                  <c:v>328813</c:v>
                </c:pt>
                <c:pt idx="3656">
                  <c:v>11260</c:v>
                </c:pt>
                <c:pt idx="3657">
                  <c:v>3106880</c:v>
                </c:pt>
                <c:pt idx="3658">
                  <c:v>2076589</c:v>
                </c:pt>
                <c:pt idx="3659">
                  <c:v>4898762</c:v>
                </c:pt>
                <c:pt idx="3660">
                  <c:v>2381120</c:v>
                </c:pt>
                <c:pt idx="3661">
                  <c:v>3876744</c:v>
                </c:pt>
                <c:pt idx="3662">
                  <c:v>3480772</c:v>
                </c:pt>
                <c:pt idx="3663">
                  <c:v>1918674</c:v>
                </c:pt>
                <c:pt idx="3664">
                  <c:v>1446368</c:v>
                </c:pt>
                <c:pt idx="3665">
                  <c:v>1542863</c:v>
                </c:pt>
                <c:pt idx="3666">
                  <c:v>1487234</c:v>
                </c:pt>
                <c:pt idx="3667">
                  <c:v>2210405</c:v>
                </c:pt>
                <c:pt idx="3668">
                  <c:v>1265155</c:v>
                </c:pt>
                <c:pt idx="3669">
                  <c:v>1154208</c:v>
                </c:pt>
                <c:pt idx="3670">
                  <c:v>1436009</c:v>
                </c:pt>
                <c:pt idx="3671">
                  <c:v>2333888</c:v>
                </c:pt>
                <c:pt idx="3672">
                  <c:v>2855563</c:v>
                </c:pt>
                <c:pt idx="3673">
                  <c:v>5561899</c:v>
                </c:pt>
                <c:pt idx="3674">
                  <c:v>3080312</c:v>
                </c:pt>
                <c:pt idx="3675">
                  <c:v>1046115</c:v>
                </c:pt>
                <c:pt idx="3676">
                  <c:v>1411298</c:v>
                </c:pt>
                <c:pt idx="3677">
                  <c:v>1784973</c:v>
                </c:pt>
                <c:pt idx="3678">
                  <c:v>1678459</c:v>
                </c:pt>
                <c:pt idx="3679">
                  <c:v>3690421</c:v>
                </c:pt>
                <c:pt idx="3680">
                  <c:v>2642590</c:v>
                </c:pt>
                <c:pt idx="3681">
                  <c:v>2141162</c:v>
                </c:pt>
                <c:pt idx="3682">
                  <c:v>1896568</c:v>
                </c:pt>
                <c:pt idx="3683">
                  <c:v>5241479</c:v>
                </c:pt>
                <c:pt idx="3684">
                  <c:v>9695838</c:v>
                </c:pt>
                <c:pt idx="3685">
                  <c:v>2338267</c:v>
                </c:pt>
                <c:pt idx="3686">
                  <c:v>2596314</c:v>
                </c:pt>
                <c:pt idx="3687">
                  <c:v>2482319</c:v>
                </c:pt>
                <c:pt idx="3688">
                  <c:v>2579604</c:v>
                </c:pt>
                <c:pt idx="3689">
                  <c:v>1468321</c:v>
                </c:pt>
                <c:pt idx="3690">
                  <c:v>1850556</c:v>
                </c:pt>
                <c:pt idx="3691">
                  <c:v>2283022</c:v>
                </c:pt>
                <c:pt idx="3692">
                  <c:v>3006804</c:v>
                </c:pt>
                <c:pt idx="3693">
                  <c:v>1582840</c:v>
                </c:pt>
                <c:pt idx="3694">
                  <c:v>2199894</c:v>
                </c:pt>
                <c:pt idx="3695">
                  <c:v>2734246</c:v>
                </c:pt>
                <c:pt idx="3696">
                  <c:v>1723856</c:v>
                </c:pt>
                <c:pt idx="3697">
                  <c:v>1765089</c:v>
                </c:pt>
                <c:pt idx="3698">
                  <c:v>1496658</c:v>
                </c:pt>
                <c:pt idx="3699">
                  <c:v>2605518</c:v>
                </c:pt>
                <c:pt idx="3700">
                  <c:v>3902701</c:v>
                </c:pt>
                <c:pt idx="3701">
                  <c:v>6670696</c:v>
                </c:pt>
                <c:pt idx="3702">
                  <c:v>1461045</c:v>
                </c:pt>
                <c:pt idx="3703">
                  <c:v>3207517</c:v>
                </c:pt>
                <c:pt idx="3704">
                  <c:v>2165680</c:v>
                </c:pt>
                <c:pt idx="3705">
                  <c:v>4084565</c:v>
                </c:pt>
                <c:pt idx="3706">
                  <c:v>2597801</c:v>
                </c:pt>
                <c:pt idx="3707">
                  <c:v>2264181</c:v>
                </c:pt>
                <c:pt idx="3708">
                  <c:v>1689906</c:v>
                </c:pt>
                <c:pt idx="3709">
                  <c:v>1954431</c:v>
                </c:pt>
                <c:pt idx="3710">
                  <c:v>1720439</c:v>
                </c:pt>
                <c:pt idx="3711">
                  <c:v>1697851</c:v>
                </c:pt>
                <c:pt idx="3712">
                  <c:v>2363702</c:v>
                </c:pt>
                <c:pt idx="3713">
                  <c:v>2119048</c:v>
                </c:pt>
                <c:pt idx="3714">
                  <c:v>1696231</c:v>
                </c:pt>
                <c:pt idx="3715">
                  <c:v>3262813</c:v>
                </c:pt>
                <c:pt idx="3716">
                  <c:v>2143012</c:v>
                </c:pt>
                <c:pt idx="3717">
                  <c:v>2437417</c:v>
                </c:pt>
                <c:pt idx="3718">
                  <c:v>2580791</c:v>
                </c:pt>
                <c:pt idx="3719">
                  <c:v>5033266</c:v>
                </c:pt>
                <c:pt idx="3720">
                  <c:v>2406251</c:v>
                </c:pt>
                <c:pt idx="3721">
                  <c:v>3559876</c:v>
                </c:pt>
                <c:pt idx="3722">
                  <c:v>1102159</c:v>
                </c:pt>
                <c:pt idx="3723">
                  <c:v>1002760</c:v>
                </c:pt>
                <c:pt idx="3724">
                  <c:v>3836592</c:v>
                </c:pt>
                <c:pt idx="3725">
                  <c:v>1818933</c:v>
                </c:pt>
                <c:pt idx="3726">
                  <c:v>3355668</c:v>
                </c:pt>
                <c:pt idx="3727">
                  <c:v>1987214</c:v>
                </c:pt>
                <c:pt idx="3728">
                  <c:v>4362764</c:v>
                </c:pt>
                <c:pt idx="3729">
                  <c:v>2433954</c:v>
                </c:pt>
                <c:pt idx="3730">
                  <c:v>3764396</c:v>
                </c:pt>
                <c:pt idx="3731">
                  <c:v>3595222</c:v>
                </c:pt>
                <c:pt idx="3732">
                  <c:v>3592120</c:v>
                </c:pt>
                <c:pt idx="3733">
                  <c:v>3173397</c:v>
                </c:pt>
                <c:pt idx="3734">
                  <c:v>7999484</c:v>
                </c:pt>
                <c:pt idx="3735">
                  <c:v>2479516</c:v>
                </c:pt>
                <c:pt idx="3736">
                  <c:v>1463537</c:v>
                </c:pt>
                <c:pt idx="3737">
                  <c:v>3693649</c:v>
                </c:pt>
                <c:pt idx="3738">
                  <c:v>2524581</c:v>
                </c:pt>
                <c:pt idx="3739">
                  <c:v>4371605</c:v>
                </c:pt>
                <c:pt idx="3740">
                  <c:v>2363532</c:v>
                </c:pt>
                <c:pt idx="3741">
                  <c:v>1992071</c:v>
                </c:pt>
                <c:pt idx="3742">
                  <c:v>2750487</c:v>
                </c:pt>
                <c:pt idx="3743">
                  <c:v>2815956</c:v>
                </c:pt>
                <c:pt idx="3744">
                  <c:v>3040045</c:v>
                </c:pt>
                <c:pt idx="3745">
                  <c:v>9303256</c:v>
                </c:pt>
                <c:pt idx="3746">
                  <c:v>3196207</c:v>
                </c:pt>
                <c:pt idx="3747">
                  <c:v>2254947</c:v>
                </c:pt>
                <c:pt idx="3748">
                  <c:v>2086339</c:v>
                </c:pt>
                <c:pt idx="3749">
                  <c:v>2172350</c:v>
                </c:pt>
                <c:pt idx="3750">
                  <c:v>2172646</c:v>
                </c:pt>
                <c:pt idx="3751">
                  <c:v>2156031</c:v>
                </c:pt>
                <c:pt idx="3752">
                  <c:v>2977250</c:v>
                </c:pt>
                <c:pt idx="3753">
                  <c:v>2691789</c:v>
                </c:pt>
                <c:pt idx="3754">
                  <c:v>2876184</c:v>
                </c:pt>
                <c:pt idx="3755">
                  <c:v>2839469</c:v>
                </c:pt>
                <c:pt idx="3756">
                  <c:v>2389540</c:v>
                </c:pt>
                <c:pt idx="3757">
                  <c:v>2171477</c:v>
                </c:pt>
                <c:pt idx="3758">
                  <c:v>1844811</c:v>
                </c:pt>
                <c:pt idx="3759">
                  <c:v>2566572</c:v>
                </c:pt>
                <c:pt idx="3760">
                  <c:v>2140810</c:v>
                </c:pt>
                <c:pt idx="3761">
                  <c:v>1424961</c:v>
                </c:pt>
                <c:pt idx="3762">
                  <c:v>3048068</c:v>
                </c:pt>
                <c:pt idx="3763">
                  <c:v>3416769</c:v>
                </c:pt>
                <c:pt idx="3764">
                  <c:v>3687247</c:v>
                </c:pt>
                <c:pt idx="3765">
                  <c:v>10119042</c:v>
                </c:pt>
                <c:pt idx="3766">
                  <c:v>2149121</c:v>
                </c:pt>
                <c:pt idx="3767">
                  <c:v>1345374</c:v>
                </c:pt>
                <c:pt idx="3768">
                  <c:v>3199047</c:v>
                </c:pt>
                <c:pt idx="3769">
                  <c:v>3596106</c:v>
                </c:pt>
                <c:pt idx="3770">
                  <c:v>2570776</c:v>
                </c:pt>
                <c:pt idx="3771">
                  <c:v>2046609</c:v>
                </c:pt>
                <c:pt idx="3772">
                  <c:v>4567091</c:v>
                </c:pt>
                <c:pt idx="3773">
                  <c:v>5297419</c:v>
                </c:pt>
                <c:pt idx="3774">
                  <c:v>6181651</c:v>
                </c:pt>
                <c:pt idx="3775">
                  <c:v>3548529</c:v>
                </c:pt>
                <c:pt idx="3776">
                  <c:v>127961</c:v>
                </c:pt>
                <c:pt idx="3777">
                  <c:v>50048</c:v>
                </c:pt>
                <c:pt idx="3778">
                  <c:v>201</c:v>
                </c:pt>
                <c:pt idx="3779">
                  <c:v>2654751</c:v>
                </c:pt>
                <c:pt idx="3780">
                  <c:v>2109315</c:v>
                </c:pt>
                <c:pt idx="3781">
                  <c:v>1347668</c:v>
                </c:pt>
                <c:pt idx="3782">
                  <c:v>1682433</c:v>
                </c:pt>
                <c:pt idx="3783">
                  <c:v>1786597</c:v>
                </c:pt>
                <c:pt idx="3784">
                  <c:v>3829940</c:v>
                </c:pt>
                <c:pt idx="3785">
                  <c:v>3569340</c:v>
                </c:pt>
                <c:pt idx="3786">
                  <c:v>1688010</c:v>
                </c:pt>
                <c:pt idx="3787">
                  <c:v>2078489</c:v>
                </c:pt>
                <c:pt idx="3788">
                  <c:v>1301111</c:v>
                </c:pt>
                <c:pt idx="3789">
                  <c:v>2172716</c:v>
                </c:pt>
                <c:pt idx="3790">
                  <c:v>1917875</c:v>
                </c:pt>
                <c:pt idx="3791">
                  <c:v>1609800</c:v>
                </c:pt>
                <c:pt idx="3792">
                  <c:v>999270</c:v>
                </c:pt>
                <c:pt idx="3793">
                  <c:v>1752319</c:v>
                </c:pt>
                <c:pt idx="3794">
                  <c:v>1287136</c:v>
                </c:pt>
                <c:pt idx="3795">
                  <c:v>1380781</c:v>
                </c:pt>
                <c:pt idx="3796">
                  <c:v>1436864</c:v>
                </c:pt>
                <c:pt idx="3797">
                  <c:v>2824031</c:v>
                </c:pt>
                <c:pt idx="3798">
                  <c:v>1752184</c:v>
                </c:pt>
                <c:pt idx="3799">
                  <c:v>1911453</c:v>
                </c:pt>
                <c:pt idx="3800">
                  <c:v>1515398</c:v>
                </c:pt>
                <c:pt idx="3801">
                  <c:v>2793428</c:v>
                </c:pt>
                <c:pt idx="3802">
                  <c:v>1919362</c:v>
                </c:pt>
                <c:pt idx="3803">
                  <c:v>2808551</c:v>
                </c:pt>
                <c:pt idx="3804">
                  <c:v>7646358</c:v>
                </c:pt>
                <c:pt idx="3805">
                  <c:v>2266952</c:v>
                </c:pt>
                <c:pt idx="3806">
                  <c:v>1847641</c:v>
                </c:pt>
                <c:pt idx="3807">
                  <c:v>2320773</c:v>
                </c:pt>
                <c:pt idx="3808">
                  <c:v>2474398</c:v>
                </c:pt>
                <c:pt idx="3809">
                  <c:v>1541907</c:v>
                </c:pt>
                <c:pt idx="3810">
                  <c:v>6548387</c:v>
                </c:pt>
                <c:pt idx="3811">
                  <c:v>838691</c:v>
                </c:pt>
                <c:pt idx="3812">
                  <c:v>1796394</c:v>
                </c:pt>
                <c:pt idx="3813">
                  <c:v>2609944</c:v>
                </c:pt>
                <c:pt idx="3814">
                  <c:v>2796163</c:v>
                </c:pt>
                <c:pt idx="3815">
                  <c:v>1253851</c:v>
                </c:pt>
                <c:pt idx="3816">
                  <c:v>1277103</c:v>
                </c:pt>
                <c:pt idx="3817">
                  <c:v>1426912</c:v>
                </c:pt>
                <c:pt idx="3818">
                  <c:v>1457063</c:v>
                </c:pt>
                <c:pt idx="3819">
                  <c:v>1210888</c:v>
                </c:pt>
                <c:pt idx="3820">
                  <c:v>1397821</c:v>
                </c:pt>
                <c:pt idx="3821">
                  <c:v>1204101</c:v>
                </c:pt>
                <c:pt idx="3822">
                  <c:v>2885492</c:v>
                </c:pt>
                <c:pt idx="3823">
                  <c:v>2164091</c:v>
                </c:pt>
                <c:pt idx="3824">
                  <c:v>2095218</c:v>
                </c:pt>
                <c:pt idx="3825">
                  <c:v>1561965</c:v>
                </c:pt>
                <c:pt idx="3826">
                  <c:v>2788568</c:v>
                </c:pt>
                <c:pt idx="3827">
                  <c:v>2272969</c:v>
                </c:pt>
                <c:pt idx="3828">
                  <c:v>2333113</c:v>
                </c:pt>
                <c:pt idx="3829">
                  <c:v>2963208</c:v>
                </c:pt>
                <c:pt idx="3830">
                  <c:v>10560497</c:v>
                </c:pt>
                <c:pt idx="3831">
                  <c:v>1860003</c:v>
                </c:pt>
                <c:pt idx="3832">
                  <c:v>2385538</c:v>
                </c:pt>
                <c:pt idx="3833">
                  <c:v>1825382</c:v>
                </c:pt>
                <c:pt idx="3834">
                  <c:v>3049773</c:v>
                </c:pt>
                <c:pt idx="3835">
                  <c:v>2917806</c:v>
                </c:pt>
                <c:pt idx="3836">
                  <c:v>1700637</c:v>
                </c:pt>
                <c:pt idx="3837">
                  <c:v>1658549</c:v>
                </c:pt>
                <c:pt idx="3838">
                  <c:v>2113301</c:v>
                </c:pt>
                <c:pt idx="3839">
                  <c:v>2875379</c:v>
                </c:pt>
                <c:pt idx="3840">
                  <c:v>1912533</c:v>
                </c:pt>
                <c:pt idx="3841">
                  <c:v>2270454</c:v>
                </c:pt>
                <c:pt idx="3842">
                  <c:v>1582698</c:v>
                </c:pt>
                <c:pt idx="3843">
                  <c:v>2082047</c:v>
                </c:pt>
                <c:pt idx="3844">
                  <c:v>1775555</c:v>
                </c:pt>
                <c:pt idx="3845">
                  <c:v>1928789</c:v>
                </c:pt>
                <c:pt idx="3846">
                  <c:v>2668012</c:v>
                </c:pt>
                <c:pt idx="3847">
                  <c:v>2103816</c:v>
                </c:pt>
                <c:pt idx="3848">
                  <c:v>2225631</c:v>
                </c:pt>
                <c:pt idx="3849">
                  <c:v>2281437</c:v>
                </c:pt>
                <c:pt idx="3850">
                  <c:v>3157040</c:v>
                </c:pt>
                <c:pt idx="3851">
                  <c:v>1255754</c:v>
                </c:pt>
                <c:pt idx="3852">
                  <c:v>3566668</c:v>
                </c:pt>
                <c:pt idx="3853">
                  <c:v>2754696</c:v>
                </c:pt>
                <c:pt idx="3854">
                  <c:v>2467350</c:v>
                </c:pt>
                <c:pt idx="3855">
                  <c:v>2304642</c:v>
                </c:pt>
                <c:pt idx="3856">
                  <c:v>2259088</c:v>
                </c:pt>
                <c:pt idx="3857">
                  <c:v>1977565</c:v>
                </c:pt>
                <c:pt idx="3858">
                  <c:v>3118160</c:v>
                </c:pt>
                <c:pt idx="3859">
                  <c:v>2103824</c:v>
                </c:pt>
                <c:pt idx="3860">
                  <c:v>1713893</c:v>
                </c:pt>
                <c:pt idx="3861">
                  <c:v>1832389</c:v>
                </c:pt>
                <c:pt idx="3862">
                  <c:v>1683716</c:v>
                </c:pt>
                <c:pt idx="3863">
                  <c:v>1802700</c:v>
                </c:pt>
                <c:pt idx="3864">
                  <c:v>1867491</c:v>
                </c:pt>
                <c:pt idx="3865">
                  <c:v>1851440</c:v>
                </c:pt>
                <c:pt idx="3866">
                  <c:v>1527044</c:v>
                </c:pt>
                <c:pt idx="3867">
                  <c:v>2520174</c:v>
                </c:pt>
                <c:pt idx="3868">
                  <c:v>3170587</c:v>
                </c:pt>
                <c:pt idx="3869">
                  <c:v>7220798</c:v>
                </c:pt>
                <c:pt idx="3870">
                  <c:v>9700974</c:v>
                </c:pt>
                <c:pt idx="3871">
                  <c:v>818681</c:v>
                </c:pt>
                <c:pt idx="3872">
                  <c:v>849574</c:v>
                </c:pt>
                <c:pt idx="3873">
                  <c:v>741330</c:v>
                </c:pt>
                <c:pt idx="3874">
                  <c:v>1323477</c:v>
                </c:pt>
                <c:pt idx="3875">
                  <c:v>1374559</c:v>
                </c:pt>
                <c:pt idx="3876">
                  <c:v>1397582</c:v>
                </c:pt>
                <c:pt idx="3877">
                  <c:v>1357603</c:v>
                </c:pt>
                <c:pt idx="3878">
                  <c:v>1988897</c:v>
                </c:pt>
                <c:pt idx="3879">
                  <c:v>1894931</c:v>
                </c:pt>
                <c:pt idx="3880">
                  <c:v>2419675</c:v>
                </c:pt>
                <c:pt idx="3881">
                  <c:v>2317577</c:v>
                </c:pt>
                <c:pt idx="3882">
                  <c:v>1694226</c:v>
                </c:pt>
                <c:pt idx="3883">
                  <c:v>1367618</c:v>
                </c:pt>
                <c:pt idx="3884">
                  <c:v>1970082</c:v>
                </c:pt>
                <c:pt idx="3885">
                  <c:v>1684086</c:v>
                </c:pt>
                <c:pt idx="3886">
                  <c:v>2066382</c:v>
                </c:pt>
                <c:pt idx="3887">
                  <c:v>1566604</c:v>
                </c:pt>
                <c:pt idx="3888">
                  <c:v>2019805</c:v>
                </c:pt>
                <c:pt idx="3889">
                  <c:v>1712325</c:v>
                </c:pt>
                <c:pt idx="3890">
                  <c:v>2156312</c:v>
                </c:pt>
                <c:pt idx="3891">
                  <c:v>7345872</c:v>
                </c:pt>
                <c:pt idx="3892">
                  <c:v>1703504</c:v>
                </c:pt>
                <c:pt idx="3893">
                  <c:v>1758135</c:v>
                </c:pt>
                <c:pt idx="3894">
                  <c:v>3019285</c:v>
                </c:pt>
                <c:pt idx="3895">
                  <c:v>2370075</c:v>
                </c:pt>
                <c:pt idx="3896">
                  <c:v>1854643</c:v>
                </c:pt>
                <c:pt idx="3897">
                  <c:v>1619276</c:v>
                </c:pt>
                <c:pt idx="3898">
                  <c:v>2234034</c:v>
                </c:pt>
                <c:pt idx="3899">
                  <c:v>1686806</c:v>
                </c:pt>
                <c:pt idx="3900">
                  <c:v>2212056</c:v>
                </c:pt>
                <c:pt idx="3901">
                  <c:v>2445898</c:v>
                </c:pt>
                <c:pt idx="3902">
                  <c:v>1944354</c:v>
                </c:pt>
                <c:pt idx="3903">
                  <c:v>2748629</c:v>
                </c:pt>
                <c:pt idx="3904">
                  <c:v>3867630</c:v>
                </c:pt>
                <c:pt idx="3905">
                  <c:v>3688988</c:v>
                </c:pt>
                <c:pt idx="3906">
                  <c:v>4925511</c:v>
                </c:pt>
                <c:pt idx="3907">
                  <c:v>360189</c:v>
                </c:pt>
                <c:pt idx="3908">
                  <c:v>6032</c:v>
                </c:pt>
                <c:pt idx="3909">
                  <c:v>3418643</c:v>
                </c:pt>
                <c:pt idx="3910">
                  <c:v>3863194</c:v>
                </c:pt>
                <c:pt idx="3911">
                  <c:v>3605247</c:v>
                </c:pt>
                <c:pt idx="3912">
                  <c:v>2157563</c:v>
                </c:pt>
                <c:pt idx="3913">
                  <c:v>4293313</c:v>
                </c:pt>
                <c:pt idx="3914">
                  <c:v>5798127</c:v>
                </c:pt>
                <c:pt idx="3915">
                  <c:v>4078214</c:v>
                </c:pt>
                <c:pt idx="3916">
                  <c:v>2957499</c:v>
                </c:pt>
                <c:pt idx="3917">
                  <c:v>3094883</c:v>
                </c:pt>
                <c:pt idx="3918">
                  <c:v>3481128</c:v>
                </c:pt>
                <c:pt idx="3919">
                  <c:v>4677941</c:v>
                </c:pt>
                <c:pt idx="3920">
                  <c:v>2924504</c:v>
                </c:pt>
                <c:pt idx="3921">
                  <c:v>5972781</c:v>
                </c:pt>
                <c:pt idx="3922">
                  <c:v>1621626</c:v>
                </c:pt>
                <c:pt idx="3923">
                  <c:v>2460030</c:v>
                </c:pt>
                <c:pt idx="3924">
                  <c:v>2458300</c:v>
                </c:pt>
                <c:pt idx="3925">
                  <c:v>7131832</c:v>
                </c:pt>
                <c:pt idx="3926">
                  <c:v>2299556</c:v>
                </c:pt>
                <c:pt idx="3927">
                  <c:v>1818308</c:v>
                </c:pt>
                <c:pt idx="3928">
                  <c:v>2393068</c:v>
                </c:pt>
                <c:pt idx="3929">
                  <c:v>1675515</c:v>
                </c:pt>
                <c:pt idx="3930">
                  <c:v>2808047</c:v>
                </c:pt>
                <c:pt idx="3931">
                  <c:v>3767498</c:v>
                </c:pt>
                <c:pt idx="3932">
                  <c:v>2289797</c:v>
                </c:pt>
                <c:pt idx="3933">
                  <c:v>1978779</c:v>
                </c:pt>
                <c:pt idx="3934">
                  <c:v>2934922</c:v>
                </c:pt>
                <c:pt idx="3935">
                  <c:v>3090660</c:v>
                </c:pt>
                <c:pt idx="3936">
                  <c:v>4920212</c:v>
                </c:pt>
                <c:pt idx="3937">
                  <c:v>2613765</c:v>
                </c:pt>
                <c:pt idx="3938">
                  <c:v>2819495</c:v>
                </c:pt>
                <c:pt idx="3939">
                  <c:v>2798562</c:v>
                </c:pt>
                <c:pt idx="3940">
                  <c:v>1445721</c:v>
                </c:pt>
                <c:pt idx="3941">
                  <c:v>4722543</c:v>
                </c:pt>
                <c:pt idx="3942">
                  <c:v>3143442</c:v>
                </c:pt>
                <c:pt idx="3943">
                  <c:v>2612734</c:v>
                </c:pt>
                <c:pt idx="3944">
                  <c:v>2983352</c:v>
                </c:pt>
                <c:pt idx="3945">
                  <c:v>4179601</c:v>
                </c:pt>
                <c:pt idx="3946">
                  <c:v>3307360</c:v>
                </c:pt>
                <c:pt idx="3947">
                  <c:v>4149647</c:v>
                </c:pt>
                <c:pt idx="3948">
                  <c:v>3546618</c:v>
                </c:pt>
                <c:pt idx="3949">
                  <c:v>1893969</c:v>
                </c:pt>
                <c:pt idx="3950">
                  <c:v>2165556</c:v>
                </c:pt>
                <c:pt idx="3951">
                  <c:v>2378055</c:v>
                </c:pt>
                <c:pt idx="3952">
                  <c:v>2406327</c:v>
                </c:pt>
                <c:pt idx="3953">
                  <c:v>4822855</c:v>
                </c:pt>
                <c:pt idx="3954">
                  <c:v>2768502</c:v>
                </c:pt>
                <c:pt idx="3955">
                  <c:v>1700643</c:v>
                </c:pt>
                <c:pt idx="3956">
                  <c:v>2328507</c:v>
                </c:pt>
                <c:pt idx="3957">
                  <c:v>3087802</c:v>
                </c:pt>
                <c:pt idx="3958">
                  <c:v>1760258</c:v>
                </c:pt>
                <c:pt idx="3959">
                  <c:v>2015499</c:v>
                </c:pt>
                <c:pt idx="3960">
                  <c:v>2246423</c:v>
                </c:pt>
                <c:pt idx="3961">
                  <c:v>1646377</c:v>
                </c:pt>
                <c:pt idx="3962">
                  <c:v>2071956</c:v>
                </c:pt>
                <c:pt idx="3963">
                  <c:v>1679654</c:v>
                </c:pt>
                <c:pt idx="3964">
                  <c:v>1401134</c:v>
                </c:pt>
                <c:pt idx="3965">
                  <c:v>1787351</c:v>
                </c:pt>
                <c:pt idx="3966">
                  <c:v>2014171</c:v>
                </c:pt>
                <c:pt idx="3967">
                  <c:v>2525337</c:v>
                </c:pt>
                <c:pt idx="3968">
                  <c:v>1934805</c:v>
                </c:pt>
                <c:pt idx="3969">
                  <c:v>2149831</c:v>
                </c:pt>
                <c:pt idx="3970">
                  <c:v>2207642</c:v>
                </c:pt>
                <c:pt idx="3971">
                  <c:v>2012645</c:v>
                </c:pt>
                <c:pt idx="3972">
                  <c:v>2216364</c:v>
                </c:pt>
                <c:pt idx="3973">
                  <c:v>5757148</c:v>
                </c:pt>
                <c:pt idx="3974">
                  <c:v>2743626</c:v>
                </c:pt>
                <c:pt idx="3975">
                  <c:v>2225102</c:v>
                </c:pt>
                <c:pt idx="3976">
                  <c:v>2610716</c:v>
                </c:pt>
                <c:pt idx="3977">
                  <c:v>3848259</c:v>
                </c:pt>
                <c:pt idx="3978">
                  <c:v>2168907</c:v>
                </c:pt>
                <c:pt idx="3979">
                  <c:v>2528796</c:v>
                </c:pt>
                <c:pt idx="3980">
                  <c:v>1694969</c:v>
                </c:pt>
                <c:pt idx="3981">
                  <c:v>2520456</c:v>
                </c:pt>
                <c:pt idx="3982">
                  <c:v>2786079</c:v>
                </c:pt>
                <c:pt idx="3983">
                  <c:v>2678673</c:v>
                </c:pt>
                <c:pt idx="3984">
                  <c:v>2742035</c:v>
                </c:pt>
                <c:pt idx="3985">
                  <c:v>2896252</c:v>
                </c:pt>
                <c:pt idx="3986">
                  <c:v>3676811</c:v>
                </c:pt>
                <c:pt idx="3987">
                  <c:v>2926775</c:v>
                </c:pt>
                <c:pt idx="3988">
                  <c:v>2253084</c:v>
                </c:pt>
                <c:pt idx="3989">
                  <c:v>1993070</c:v>
                </c:pt>
                <c:pt idx="3990">
                  <c:v>2667711</c:v>
                </c:pt>
                <c:pt idx="3991">
                  <c:v>8217841</c:v>
                </c:pt>
                <c:pt idx="3992">
                  <c:v>3151431</c:v>
                </c:pt>
                <c:pt idx="3993">
                  <c:v>2010570</c:v>
                </c:pt>
                <c:pt idx="3994">
                  <c:v>1901575</c:v>
                </c:pt>
                <c:pt idx="3995">
                  <c:v>2583434</c:v>
                </c:pt>
                <c:pt idx="3996">
                  <c:v>2992854</c:v>
                </c:pt>
                <c:pt idx="3997">
                  <c:v>8651844</c:v>
                </c:pt>
                <c:pt idx="3998">
                  <c:v>3081168</c:v>
                </c:pt>
                <c:pt idx="3999">
                  <c:v>2900388</c:v>
                </c:pt>
                <c:pt idx="4000">
                  <c:v>1648196</c:v>
                </c:pt>
                <c:pt idx="4001">
                  <c:v>2846610</c:v>
                </c:pt>
                <c:pt idx="4002">
                  <c:v>2584703</c:v>
                </c:pt>
                <c:pt idx="4003">
                  <c:v>2783284</c:v>
                </c:pt>
                <c:pt idx="4004">
                  <c:v>2846474</c:v>
                </c:pt>
                <c:pt idx="4005">
                  <c:v>1910977</c:v>
                </c:pt>
                <c:pt idx="4006">
                  <c:v>3552560</c:v>
                </c:pt>
                <c:pt idx="4007">
                  <c:v>2946253</c:v>
                </c:pt>
                <c:pt idx="4008">
                  <c:v>2601526</c:v>
                </c:pt>
                <c:pt idx="4009">
                  <c:v>2796575</c:v>
                </c:pt>
                <c:pt idx="4010">
                  <c:v>2179777</c:v>
                </c:pt>
                <c:pt idx="4011">
                  <c:v>2963466</c:v>
                </c:pt>
                <c:pt idx="4012">
                  <c:v>2681543</c:v>
                </c:pt>
                <c:pt idx="4013">
                  <c:v>2360787</c:v>
                </c:pt>
                <c:pt idx="4014">
                  <c:v>3419035</c:v>
                </c:pt>
                <c:pt idx="4015">
                  <c:v>4113146</c:v>
                </c:pt>
                <c:pt idx="4016">
                  <c:v>2878251</c:v>
                </c:pt>
                <c:pt idx="4017">
                  <c:v>14520180</c:v>
                </c:pt>
                <c:pt idx="4018">
                  <c:v>3044476</c:v>
                </c:pt>
                <c:pt idx="4019">
                  <c:v>3754634</c:v>
                </c:pt>
                <c:pt idx="4020">
                  <c:v>4500369</c:v>
                </c:pt>
                <c:pt idx="4021">
                  <c:v>3754312</c:v>
                </c:pt>
                <c:pt idx="4022">
                  <c:v>2514565</c:v>
                </c:pt>
                <c:pt idx="4023">
                  <c:v>2856587</c:v>
                </c:pt>
                <c:pt idx="4024">
                  <c:v>2099194</c:v>
                </c:pt>
                <c:pt idx="4025">
                  <c:v>2163430</c:v>
                </c:pt>
                <c:pt idx="4026">
                  <c:v>2123123</c:v>
                </c:pt>
                <c:pt idx="4027">
                  <c:v>3579306</c:v>
                </c:pt>
                <c:pt idx="4028">
                  <c:v>2360149</c:v>
                </c:pt>
                <c:pt idx="4029">
                  <c:v>4135703</c:v>
                </c:pt>
                <c:pt idx="4030">
                  <c:v>5968407</c:v>
                </c:pt>
                <c:pt idx="4031">
                  <c:v>9585644</c:v>
                </c:pt>
                <c:pt idx="4032">
                  <c:v>4910706</c:v>
                </c:pt>
                <c:pt idx="4033">
                  <c:v>1260362</c:v>
                </c:pt>
                <c:pt idx="4034">
                  <c:v>4645</c:v>
                </c:pt>
                <c:pt idx="4035">
                  <c:v>4288355</c:v>
                </c:pt>
                <c:pt idx="4036">
                  <c:v>4303050</c:v>
                </c:pt>
                <c:pt idx="4037">
                  <c:v>2618209</c:v>
                </c:pt>
                <c:pt idx="4038">
                  <c:v>2891388</c:v>
                </c:pt>
                <c:pt idx="4039">
                  <c:v>3048849</c:v>
                </c:pt>
                <c:pt idx="4040">
                  <c:v>3180571</c:v>
                </c:pt>
                <c:pt idx="4041">
                  <c:v>4254719</c:v>
                </c:pt>
                <c:pt idx="4042">
                  <c:v>5646764</c:v>
                </c:pt>
                <c:pt idx="4043">
                  <c:v>1900005</c:v>
                </c:pt>
                <c:pt idx="4044">
                  <c:v>2489117</c:v>
                </c:pt>
                <c:pt idx="4045">
                  <c:v>3390942</c:v>
                </c:pt>
                <c:pt idx="4046">
                  <c:v>2739652</c:v>
                </c:pt>
                <c:pt idx="4047">
                  <c:v>1291682</c:v>
                </c:pt>
                <c:pt idx="4048">
                  <c:v>2056201</c:v>
                </c:pt>
                <c:pt idx="4049">
                  <c:v>3183739</c:v>
                </c:pt>
                <c:pt idx="4050">
                  <c:v>5758281</c:v>
                </c:pt>
                <c:pt idx="4051">
                  <c:v>4455212</c:v>
                </c:pt>
                <c:pt idx="4052">
                  <c:v>2594018</c:v>
                </c:pt>
                <c:pt idx="4053">
                  <c:v>2170839</c:v>
                </c:pt>
                <c:pt idx="4054">
                  <c:v>5824200</c:v>
                </c:pt>
                <c:pt idx="4055">
                  <c:v>3987916</c:v>
                </c:pt>
                <c:pt idx="4056">
                  <c:v>10198079</c:v>
                </c:pt>
                <c:pt idx="4057">
                  <c:v>1942813</c:v>
                </c:pt>
                <c:pt idx="4058">
                  <c:v>2346855</c:v>
                </c:pt>
                <c:pt idx="4059">
                  <c:v>3082487</c:v>
                </c:pt>
                <c:pt idx="4060">
                  <c:v>2391970</c:v>
                </c:pt>
                <c:pt idx="4061">
                  <c:v>2341727</c:v>
                </c:pt>
                <c:pt idx="4062">
                  <c:v>6087955</c:v>
                </c:pt>
                <c:pt idx="4063">
                  <c:v>866716</c:v>
                </c:pt>
                <c:pt idx="4064">
                  <c:v>2467212</c:v>
                </c:pt>
                <c:pt idx="4065">
                  <c:v>2866778</c:v>
                </c:pt>
                <c:pt idx="4066">
                  <c:v>2431922</c:v>
                </c:pt>
                <c:pt idx="4067">
                  <c:v>1925796</c:v>
                </c:pt>
                <c:pt idx="4068">
                  <c:v>3268785</c:v>
                </c:pt>
                <c:pt idx="4069">
                  <c:v>1896305</c:v>
                </c:pt>
                <c:pt idx="4070">
                  <c:v>3145105</c:v>
                </c:pt>
                <c:pt idx="4071">
                  <c:v>3061539</c:v>
                </c:pt>
                <c:pt idx="4072">
                  <c:v>2446724</c:v>
                </c:pt>
                <c:pt idx="4073">
                  <c:v>2125365</c:v>
                </c:pt>
                <c:pt idx="4074">
                  <c:v>2615496</c:v>
                </c:pt>
                <c:pt idx="4075">
                  <c:v>3270305</c:v>
                </c:pt>
                <c:pt idx="4076">
                  <c:v>3281733</c:v>
                </c:pt>
                <c:pt idx="4077">
                  <c:v>3108506</c:v>
                </c:pt>
                <c:pt idx="4078">
                  <c:v>4123912</c:v>
                </c:pt>
                <c:pt idx="4079">
                  <c:v>3593612</c:v>
                </c:pt>
                <c:pt idx="4080">
                  <c:v>3074711</c:v>
                </c:pt>
                <c:pt idx="4081">
                  <c:v>4705276</c:v>
                </c:pt>
                <c:pt idx="4082">
                  <c:v>10760595</c:v>
                </c:pt>
                <c:pt idx="4083">
                  <c:v>2893528</c:v>
                </c:pt>
                <c:pt idx="4084">
                  <c:v>3038234</c:v>
                </c:pt>
                <c:pt idx="4085">
                  <c:v>5028113</c:v>
                </c:pt>
                <c:pt idx="4086">
                  <c:v>3442595</c:v>
                </c:pt>
                <c:pt idx="4087">
                  <c:v>2703193</c:v>
                </c:pt>
                <c:pt idx="4088">
                  <c:v>3272205</c:v>
                </c:pt>
                <c:pt idx="4089">
                  <c:v>3014087</c:v>
                </c:pt>
                <c:pt idx="4090">
                  <c:v>3010966</c:v>
                </c:pt>
                <c:pt idx="4091">
                  <c:v>3969110</c:v>
                </c:pt>
                <c:pt idx="4092">
                  <c:v>3963570</c:v>
                </c:pt>
                <c:pt idx="4093">
                  <c:v>3492412</c:v>
                </c:pt>
                <c:pt idx="4094">
                  <c:v>2873433</c:v>
                </c:pt>
                <c:pt idx="4095">
                  <c:v>3417078</c:v>
                </c:pt>
                <c:pt idx="4096">
                  <c:v>2924696</c:v>
                </c:pt>
                <c:pt idx="4097">
                  <c:v>2232789</c:v>
                </c:pt>
                <c:pt idx="4098">
                  <c:v>2527680</c:v>
                </c:pt>
                <c:pt idx="4099">
                  <c:v>4993523</c:v>
                </c:pt>
                <c:pt idx="4100">
                  <c:v>5362586</c:v>
                </c:pt>
                <c:pt idx="4101">
                  <c:v>5495781</c:v>
                </c:pt>
                <c:pt idx="4102">
                  <c:v>2889144</c:v>
                </c:pt>
                <c:pt idx="4103">
                  <c:v>3526828</c:v>
                </c:pt>
                <c:pt idx="4104">
                  <c:v>4123051</c:v>
                </c:pt>
                <c:pt idx="4105">
                  <c:v>2812700</c:v>
                </c:pt>
                <c:pt idx="4106">
                  <c:v>3775234</c:v>
                </c:pt>
                <c:pt idx="4107">
                  <c:v>6729294</c:v>
                </c:pt>
                <c:pt idx="4108">
                  <c:v>4033875</c:v>
                </c:pt>
                <c:pt idx="4109">
                  <c:v>3355836</c:v>
                </c:pt>
                <c:pt idx="4110">
                  <c:v>2054040</c:v>
                </c:pt>
                <c:pt idx="4111">
                  <c:v>3422497</c:v>
                </c:pt>
                <c:pt idx="4112">
                  <c:v>2556296</c:v>
                </c:pt>
                <c:pt idx="4113">
                  <c:v>2516369</c:v>
                </c:pt>
                <c:pt idx="4114">
                  <c:v>2629486</c:v>
                </c:pt>
                <c:pt idx="4115">
                  <c:v>2251830</c:v>
                </c:pt>
                <c:pt idx="4116">
                  <c:v>2254126</c:v>
                </c:pt>
                <c:pt idx="4117">
                  <c:v>5745893</c:v>
                </c:pt>
                <c:pt idx="4118">
                  <c:v>4354290</c:v>
                </c:pt>
                <c:pt idx="4119">
                  <c:v>3993442</c:v>
                </c:pt>
                <c:pt idx="4120">
                  <c:v>5473766</c:v>
                </c:pt>
                <c:pt idx="4121">
                  <c:v>9223465</c:v>
                </c:pt>
                <c:pt idx="4122">
                  <c:v>9033658</c:v>
                </c:pt>
                <c:pt idx="4123">
                  <c:v>1324465</c:v>
                </c:pt>
                <c:pt idx="4124">
                  <c:v>1161499</c:v>
                </c:pt>
                <c:pt idx="4125">
                  <c:v>1289418</c:v>
                </c:pt>
                <c:pt idx="4126">
                  <c:v>969839</c:v>
                </c:pt>
                <c:pt idx="4127">
                  <c:v>862070</c:v>
                </c:pt>
                <c:pt idx="4128">
                  <c:v>2118034</c:v>
                </c:pt>
                <c:pt idx="4129">
                  <c:v>2011820</c:v>
                </c:pt>
                <c:pt idx="4130">
                  <c:v>2034420</c:v>
                </c:pt>
                <c:pt idx="4131">
                  <c:v>2584456</c:v>
                </c:pt>
                <c:pt idx="4132">
                  <c:v>3676565</c:v>
                </c:pt>
                <c:pt idx="4133">
                  <c:v>3840998</c:v>
                </c:pt>
                <c:pt idx="4134">
                  <c:v>3159305</c:v>
                </c:pt>
                <c:pt idx="4135">
                  <c:v>5042215</c:v>
                </c:pt>
                <c:pt idx="4136">
                  <c:v>5866605</c:v>
                </c:pt>
                <c:pt idx="4137">
                  <c:v>6903890</c:v>
                </c:pt>
                <c:pt idx="4138">
                  <c:v>8772684</c:v>
                </c:pt>
                <c:pt idx="4139">
                  <c:v>7622448</c:v>
                </c:pt>
                <c:pt idx="4140">
                  <c:v>6622115</c:v>
                </c:pt>
                <c:pt idx="4141">
                  <c:v>7471567</c:v>
                </c:pt>
                <c:pt idx="4142">
                  <c:v>8194826</c:v>
                </c:pt>
                <c:pt idx="4143">
                  <c:v>5557803</c:v>
                </c:pt>
                <c:pt idx="4144">
                  <c:v>11948164</c:v>
                </c:pt>
                <c:pt idx="4145">
                  <c:v>5355780</c:v>
                </c:pt>
                <c:pt idx="4146">
                  <c:v>8182789</c:v>
                </c:pt>
                <c:pt idx="4147">
                  <c:v>8447667</c:v>
                </c:pt>
                <c:pt idx="4148">
                  <c:v>5098814</c:v>
                </c:pt>
                <c:pt idx="4149">
                  <c:v>6955299</c:v>
                </c:pt>
                <c:pt idx="4150">
                  <c:v>6791212</c:v>
                </c:pt>
                <c:pt idx="4151">
                  <c:v>6681514</c:v>
                </c:pt>
                <c:pt idx="4152">
                  <c:v>4486476</c:v>
                </c:pt>
                <c:pt idx="4153">
                  <c:v>3553987</c:v>
                </c:pt>
                <c:pt idx="4154">
                  <c:v>4590373</c:v>
                </c:pt>
                <c:pt idx="4155">
                  <c:v>5675851</c:v>
                </c:pt>
                <c:pt idx="4156">
                  <c:v>15928673</c:v>
                </c:pt>
                <c:pt idx="4157">
                  <c:v>9737013</c:v>
                </c:pt>
                <c:pt idx="4158">
                  <c:v>7682419</c:v>
                </c:pt>
                <c:pt idx="4159">
                  <c:v>5395972</c:v>
                </c:pt>
                <c:pt idx="4160">
                  <c:v>6943537</c:v>
                </c:pt>
                <c:pt idx="4161">
                  <c:v>7314620</c:v>
                </c:pt>
                <c:pt idx="4162">
                  <c:v>6687953</c:v>
                </c:pt>
                <c:pt idx="4163">
                  <c:v>5330724</c:v>
                </c:pt>
                <c:pt idx="4164">
                  <c:v>5896942</c:v>
                </c:pt>
                <c:pt idx="4165">
                  <c:v>7024025</c:v>
                </c:pt>
                <c:pt idx="4166">
                  <c:v>5136334</c:v>
                </c:pt>
                <c:pt idx="4167">
                  <c:v>6678557</c:v>
                </c:pt>
                <c:pt idx="4168">
                  <c:v>11853639</c:v>
                </c:pt>
                <c:pt idx="4169">
                  <c:v>6497330</c:v>
                </c:pt>
                <c:pt idx="4170">
                  <c:v>8086033</c:v>
                </c:pt>
                <c:pt idx="4171">
                  <c:v>8850210</c:v>
                </c:pt>
                <c:pt idx="4172">
                  <c:v>5854508</c:v>
                </c:pt>
                <c:pt idx="4173">
                  <c:v>9666292</c:v>
                </c:pt>
                <c:pt idx="4174">
                  <c:v>4612688</c:v>
                </c:pt>
                <c:pt idx="4175">
                  <c:v>5727139</c:v>
                </c:pt>
                <c:pt idx="4176">
                  <c:v>7858093</c:v>
                </c:pt>
                <c:pt idx="4177">
                  <c:v>4497310</c:v>
                </c:pt>
                <c:pt idx="4178">
                  <c:v>3624621</c:v>
                </c:pt>
                <c:pt idx="4179">
                  <c:v>9164475</c:v>
                </c:pt>
                <c:pt idx="4180">
                  <c:v>8896818</c:v>
                </c:pt>
                <c:pt idx="4181">
                  <c:v>8561185</c:v>
                </c:pt>
                <c:pt idx="4182">
                  <c:v>14570628</c:v>
                </c:pt>
                <c:pt idx="4183">
                  <c:v>8108296</c:v>
                </c:pt>
                <c:pt idx="4184">
                  <c:v>6120045</c:v>
                </c:pt>
                <c:pt idx="4185">
                  <c:v>5206577</c:v>
                </c:pt>
                <c:pt idx="4186">
                  <c:v>6868674</c:v>
                </c:pt>
                <c:pt idx="4187">
                  <c:v>5219622</c:v>
                </c:pt>
                <c:pt idx="4188">
                  <c:v>4059600</c:v>
                </c:pt>
                <c:pt idx="4189">
                  <c:v>5781957</c:v>
                </c:pt>
                <c:pt idx="4190">
                  <c:v>4161742</c:v>
                </c:pt>
                <c:pt idx="4191">
                  <c:v>2660518</c:v>
                </c:pt>
                <c:pt idx="4192">
                  <c:v>5218423</c:v>
                </c:pt>
                <c:pt idx="4193">
                  <c:v>4183788</c:v>
                </c:pt>
                <c:pt idx="4194">
                  <c:v>2941480</c:v>
                </c:pt>
                <c:pt idx="4195">
                  <c:v>3601077</c:v>
                </c:pt>
                <c:pt idx="4196">
                  <c:v>3881967</c:v>
                </c:pt>
                <c:pt idx="4197">
                  <c:v>2824219</c:v>
                </c:pt>
                <c:pt idx="4198">
                  <c:v>3026456</c:v>
                </c:pt>
                <c:pt idx="4199">
                  <c:v>2327339</c:v>
                </c:pt>
                <c:pt idx="4200">
                  <c:v>3522083</c:v>
                </c:pt>
                <c:pt idx="4201">
                  <c:v>3030551</c:v>
                </c:pt>
                <c:pt idx="4202">
                  <c:v>5132245</c:v>
                </c:pt>
                <c:pt idx="4203">
                  <c:v>3799805</c:v>
                </c:pt>
                <c:pt idx="4204">
                  <c:v>4815893</c:v>
                </c:pt>
                <c:pt idx="4205">
                  <c:v>7043310</c:v>
                </c:pt>
                <c:pt idx="4206">
                  <c:v>4133378</c:v>
                </c:pt>
                <c:pt idx="4207">
                  <c:v>3046135</c:v>
                </c:pt>
                <c:pt idx="4208">
                  <c:v>2880218</c:v>
                </c:pt>
                <c:pt idx="4209">
                  <c:v>2613156</c:v>
                </c:pt>
                <c:pt idx="4210">
                  <c:v>3379505</c:v>
                </c:pt>
                <c:pt idx="4211">
                  <c:v>3887357</c:v>
                </c:pt>
                <c:pt idx="4212">
                  <c:v>2500867</c:v>
                </c:pt>
                <c:pt idx="4213">
                  <c:v>3708101</c:v>
                </c:pt>
                <c:pt idx="4214">
                  <c:v>4196769</c:v>
                </c:pt>
                <c:pt idx="4215">
                  <c:v>4114319</c:v>
                </c:pt>
                <c:pt idx="4216">
                  <c:v>4175098</c:v>
                </c:pt>
                <c:pt idx="4217">
                  <c:v>4191621</c:v>
                </c:pt>
                <c:pt idx="4218">
                  <c:v>3050414</c:v>
                </c:pt>
                <c:pt idx="4219">
                  <c:v>3681808</c:v>
                </c:pt>
                <c:pt idx="4220">
                  <c:v>4728725</c:v>
                </c:pt>
                <c:pt idx="4221">
                  <c:v>3060934</c:v>
                </c:pt>
                <c:pt idx="4222">
                  <c:v>3246638</c:v>
                </c:pt>
                <c:pt idx="4223">
                  <c:v>3718862</c:v>
                </c:pt>
                <c:pt idx="4224">
                  <c:v>4641598</c:v>
                </c:pt>
                <c:pt idx="4225">
                  <c:v>3119902</c:v>
                </c:pt>
                <c:pt idx="4226">
                  <c:v>3212623</c:v>
                </c:pt>
                <c:pt idx="4227">
                  <c:v>2707948</c:v>
                </c:pt>
                <c:pt idx="4228">
                  <c:v>3333103</c:v>
                </c:pt>
                <c:pt idx="4229">
                  <c:v>2442510</c:v>
                </c:pt>
                <c:pt idx="4230">
                  <c:v>5424756</c:v>
                </c:pt>
                <c:pt idx="4231">
                  <c:v>3661889</c:v>
                </c:pt>
                <c:pt idx="4232">
                  <c:v>5097611</c:v>
                </c:pt>
                <c:pt idx="4233">
                  <c:v>3902182</c:v>
                </c:pt>
                <c:pt idx="4234">
                  <c:v>2283239</c:v>
                </c:pt>
                <c:pt idx="4235">
                  <c:v>3209619</c:v>
                </c:pt>
                <c:pt idx="4236">
                  <c:v>4243000</c:v>
                </c:pt>
                <c:pt idx="4237">
                  <c:v>5888409</c:v>
                </c:pt>
                <c:pt idx="4238">
                  <c:v>4567435</c:v>
                </c:pt>
                <c:pt idx="4239">
                  <c:v>4522686</c:v>
                </c:pt>
                <c:pt idx="4240">
                  <c:v>2662139</c:v>
                </c:pt>
                <c:pt idx="4241">
                  <c:v>5875853</c:v>
                </c:pt>
                <c:pt idx="4242">
                  <c:v>6779338</c:v>
                </c:pt>
                <c:pt idx="4243">
                  <c:v>9192732</c:v>
                </c:pt>
                <c:pt idx="4244">
                  <c:v>5436153</c:v>
                </c:pt>
                <c:pt idx="4245">
                  <c:v>4715984</c:v>
                </c:pt>
                <c:pt idx="4246">
                  <c:v>6200671</c:v>
                </c:pt>
                <c:pt idx="4247">
                  <c:v>5612133</c:v>
                </c:pt>
                <c:pt idx="4248">
                  <c:v>9471003</c:v>
                </c:pt>
                <c:pt idx="4249">
                  <c:v>14715076</c:v>
                </c:pt>
                <c:pt idx="4250">
                  <c:v>7096053</c:v>
                </c:pt>
                <c:pt idx="4251">
                  <c:v>4236530</c:v>
                </c:pt>
                <c:pt idx="4252">
                  <c:v>7463358</c:v>
                </c:pt>
                <c:pt idx="4253">
                  <c:v>6909337</c:v>
                </c:pt>
                <c:pt idx="4254">
                  <c:v>4412451</c:v>
                </c:pt>
                <c:pt idx="4255">
                  <c:v>3393502</c:v>
                </c:pt>
                <c:pt idx="4256">
                  <c:v>3945898</c:v>
                </c:pt>
                <c:pt idx="4257">
                  <c:v>5983351</c:v>
                </c:pt>
                <c:pt idx="4258">
                  <c:v>7542696</c:v>
                </c:pt>
                <c:pt idx="4259">
                  <c:v>5767821</c:v>
                </c:pt>
                <c:pt idx="4260">
                  <c:v>4533392</c:v>
                </c:pt>
                <c:pt idx="4261">
                  <c:v>4978685</c:v>
                </c:pt>
                <c:pt idx="4262">
                  <c:v>5929598</c:v>
                </c:pt>
                <c:pt idx="4263">
                  <c:v>6639048</c:v>
                </c:pt>
                <c:pt idx="4264">
                  <c:v>5205993</c:v>
                </c:pt>
                <c:pt idx="4265">
                  <c:v>5562935</c:v>
                </c:pt>
                <c:pt idx="4266">
                  <c:v>3811662</c:v>
                </c:pt>
                <c:pt idx="4267">
                  <c:v>6733917</c:v>
                </c:pt>
                <c:pt idx="4268">
                  <c:v>11951300</c:v>
                </c:pt>
                <c:pt idx="4269">
                  <c:v>15486173</c:v>
                </c:pt>
                <c:pt idx="4270">
                  <c:v>8903535</c:v>
                </c:pt>
                <c:pt idx="4271">
                  <c:v>9781814</c:v>
                </c:pt>
                <c:pt idx="4272">
                  <c:v>5508546</c:v>
                </c:pt>
                <c:pt idx="4273">
                  <c:v>8089934</c:v>
                </c:pt>
                <c:pt idx="4274">
                  <c:v>4923139</c:v>
                </c:pt>
                <c:pt idx="4275">
                  <c:v>3366187</c:v>
                </c:pt>
                <c:pt idx="4276">
                  <c:v>6370173</c:v>
                </c:pt>
                <c:pt idx="4277">
                  <c:v>6223441</c:v>
                </c:pt>
                <c:pt idx="4278">
                  <c:v>5313167</c:v>
                </c:pt>
                <c:pt idx="4279">
                  <c:v>4604058</c:v>
                </c:pt>
                <c:pt idx="4280">
                  <c:v>7892239</c:v>
                </c:pt>
                <c:pt idx="4281">
                  <c:v>5518209</c:v>
                </c:pt>
                <c:pt idx="4282">
                  <c:v>6141147</c:v>
                </c:pt>
                <c:pt idx="4283">
                  <c:v>8043795</c:v>
                </c:pt>
                <c:pt idx="4284">
                  <c:v>5025249</c:v>
                </c:pt>
                <c:pt idx="4285">
                  <c:v>6532882</c:v>
                </c:pt>
                <c:pt idx="4286">
                  <c:v>4545061</c:v>
                </c:pt>
                <c:pt idx="4287">
                  <c:v>4972650</c:v>
                </c:pt>
                <c:pt idx="4288">
                  <c:v>3183084</c:v>
                </c:pt>
                <c:pt idx="4289">
                  <c:v>4760309</c:v>
                </c:pt>
                <c:pt idx="4290">
                  <c:v>4550706</c:v>
                </c:pt>
                <c:pt idx="4291">
                  <c:v>4789758</c:v>
                </c:pt>
                <c:pt idx="4292">
                  <c:v>3346059</c:v>
                </c:pt>
                <c:pt idx="4293">
                  <c:v>5667221</c:v>
                </c:pt>
                <c:pt idx="4294">
                  <c:v>6600963</c:v>
                </c:pt>
                <c:pt idx="4295">
                  <c:v>2772188</c:v>
                </c:pt>
                <c:pt idx="4296">
                  <c:v>4288113</c:v>
                </c:pt>
                <c:pt idx="4297">
                  <c:v>5946925</c:v>
                </c:pt>
                <c:pt idx="4298">
                  <c:v>5845113</c:v>
                </c:pt>
                <c:pt idx="4299">
                  <c:v>5134546</c:v>
                </c:pt>
                <c:pt idx="4300">
                  <c:v>7799866</c:v>
                </c:pt>
                <c:pt idx="4301">
                  <c:v>4424972</c:v>
                </c:pt>
                <c:pt idx="4302">
                  <c:v>5920790</c:v>
                </c:pt>
                <c:pt idx="4303">
                  <c:v>4038492</c:v>
                </c:pt>
                <c:pt idx="4304">
                  <c:v>3182471</c:v>
                </c:pt>
                <c:pt idx="4305">
                  <c:v>5399002</c:v>
                </c:pt>
                <c:pt idx="4306">
                  <c:v>5448754</c:v>
                </c:pt>
                <c:pt idx="4307">
                  <c:v>5888068</c:v>
                </c:pt>
                <c:pt idx="4308">
                  <c:v>11797821</c:v>
                </c:pt>
                <c:pt idx="4309">
                  <c:v>8660120</c:v>
                </c:pt>
                <c:pt idx="4310">
                  <c:v>5908910</c:v>
                </c:pt>
                <c:pt idx="4311">
                  <c:v>2881041</c:v>
                </c:pt>
                <c:pt idx="4312">
                  <c:v>2496145</c:v>
                </c:pt>
                <c:pt idx="4313">
                  <c:v>3306483</c:v>
                </c:pt>
                <c:pt idx="4314">
                  <c:v>6028574</c:v>
                </c:pt>
                <c:pt idx="4315">
                  <c:v>2117401</c:v>
                </c:pt>
                <c:pt idx="4316">
                  <c:v>5670664</c:v>
                </c:pt>
                <c:pt idx="4317">
                  <c:v>3302697</c:v>
                </c:pt>
                <c:pt idx="4318">
                  <c:v>4318837</c:v>
                </c:pt>
                <c:pt idx="4319">
                  <c:v>2915093</c:v>
                </c:pt>
                <c:pt idx="4320">
                  <c:v>1404139</c:v>
                </c:pt>
                <c:pt idx="4321">
                  <c:v>3790624</c:v>
                </c:pt>
                <c:pt idx="4322">
                  <c:v>0</c:v>
                </c:pt>
                <c:pt idx="4323">
                  <c:v>10521731</c:v>
                </c:pt>
                <c:pt idx="4324">
                  <c:v>7912182</c:v>
                </c:pt>
                <c:pt idx="4325">
                  <c:v>6537280</c:v>
                </c:pt>
                <c:pt idx="4326">
                  <c:v>7785820</c:v>
                </c:pt>
                <c:pt idx="4327">
                  <c:v>4467501</c:v>
                </c:pt>
                <c:pt idx="4328">
                  <c:v>4129469</c:v>
                </c:pt>
                <c:pt idx="4329">
                  <c:v>5001539</c:v>
                </c:pt>
                <c:pt idx="4330">
                  <c:v>4262024</c:v>
                </c:pt>
                <c:pt idx="4331">
                  <c:v>4029832</c:v>
                </c:pt>
                <c:pt idx="4332">
                  <c:v>4554235</c:v>
                </c:pt>
                <c:pt idx="4333">
                  <c:v>3329709</c:v>
                </c:pt>
                <c:pt idx="4334">
                  <c:v>4316618</c:v>
                </c:pt>
                <c:pt idx="4335">
                  <c:v>4022164</c:v>
                </c:pt>
                <c:pt idx="4336">
                  <c:v>4116808</c:v>
                </c:pt>
                <c:pt idx="4337">
                  <c:v>3869246</c:v>
                </c:pt>
                <c:pt idx="4338">
                  <c:v>6411715</c:v>
                </c:pt>
                <c:pt idx="4339">
                  <c:v>7495732</c:v>
                </c:pt>
                <c:pt idx="4340">
                  <c:v>3319992</c:v>
                </c:pt>
                <c:pt idx="4341">
                  <c:v>2953679</c:v>
                </c:pt>
                <c:pt idx="4342">
                  <c:v>6438040</c:v>
                </c:pt>
                <c:pt idx="4343">
                  <c:v>5359261</c:v>
                </c:pt>
                <c:pt idx="4344">
                  <c:v>3465977</c:v>
                </c:pt>
                <c:pt idx="4345">
                  <c:v>9672936</c:v>
                </c:pt>
                <c:pt idx="4346">
                  <c:v>8689921</c:v>
                </c:pt>
                <c:pt idx="4347">
                  <c:v>6208968</c:v>
                </c:pt>
                <c:pt idx="4348">
                  <c:v>6536147</c:v>
                </c:pt>
                <c:pt idx="4349">
                  <c:v>6149434</c:v>
                </c:pt>
                <c:pt idx="4350">
                  <c:v>6417794</c:v>
                </c:pt>
                <c:pt idx="4351">
                  <c:v>9208397</c:v>
                </c:pt>
                <c:pt idx="4352">
                  <c:v>8440441</c:v>
                </c:pt>
                <c:pt idx="4353">
                  <c:v>7863947</c:v>
                </c:pt>
                <c:pt idx="4354">
                  <c:v>7788930</c:v>
                </c:pt>
                <c:pt idx="4355">
                  <c:v>6142384</c:v>
                </c:pt>
                <c:pt idx="4356">
                  <c:v>8445133</c:v>
                </c:pt>
                <c:pt idx="4357">
                  <c:v>4405099</c:v>
                </c:pt>
                <c:pt idx="4358">
                  <c:v>3850341</c:v>
                </c:pt>
                <c:pt idx="4359">
                  <c:v>8231496</c:v>
                </c:pt>
                <c:pt idx="4360">
                  <c:v>3709151</c:v>
                </c:pt>
                <c:pt idx="4361">
                  <c:v>3835029</c:v>
                </c:pt>
                <c:pt idx="4362">
                  <c:v>4135292</c:v>
                </c:pt>
                <c:pt idx="4363">
                  <c:v>2872409</c:v>
                </c:pt>
                <c:pt idx="4364">
                  <c:v>3636797</c:v>
                </c:pt>
                <c:pt idx="4365">
                  <c:v>4822155</c:v>
                </c:pt>
                <c:pt idx="4366">
                  <c:v>12436615</c:v>
                </c:pt>
                <c:pt idx="4367">
                  <c:v>12530684</c:v>
                </c:pt>
                <c:pt idx="4368">
                  <c:v>9664584</c:v>
                </c:pt>
                <c:pt idx="4369">
                  <c:v>5359220</c:v>
                </c:pt>
                <c:pt idx="4370">
                  <c:v>5432154</c:v>
                </c:pt>
                <c:pt idx="4371">
                  <c:v>7182708</c:v>
                </c:pt>
                <c:pt idx="4372">
                  <c:v>193040</c:v>
                </c:pt>
                <c:pt idx="4373">
                  <c:v>26111203</c:v>
                </c:pt>
                <c:pt idx="4374">
                  <c:v>15261549</c:v>
                </c:pt>
                <c:pt idx="4375">
                  <c:v>5460767</c:v>
                </c:pt>
                <c:pt idx="4376">
                  <c:v>6026101</c:v>
                </c:pt>
                <c:pt idx="4377">
                  <c:v>6026101</c:v>
                </c:pt>
                <c:pt idx="4378">
                  <c:v>6178348</c:v>
                </c:pt>
                <c:pt idx="4379">
                  <c:v>2548999</c:v>
                </c:pt>
                <c:pt idx="4380">
                  <c:v>2548929</c:v>
                </c:pt>
                <c:pt idx="4381">
                  <c:v>2269780</c:v>
                </c:pt>
                <c:pt idx="4382">
                  <c:v>2908531</c:v>
                </c:pt>
                <c:pt idx="4383">
                  <c:v>2564247</c:v>
                </c:pt>
                <c:pt idx="4384">
                  <c:v>3413898</c:v>
                </c:pt>
                <c:pt idx="4385">
                  <c:v>3969963</c:v>
                </c:pt>
                <c:pt idx="4386">
                  <c:v>2304865</c:v>
                </c:pt>
                <c:pt idx="4387">
                  <c:v>1909376</c:v>
                </c:pt>
                <c:pt idx="4388">
                  <c:v>2775552</c:v>
                </c:pt>
                <c:pt idx="4389">
                  <c:v>2523197</c:v>
                </c:pt>
                <c:pt idx="4390">
                  <c:v>4136219</c:v>
                </c:pt>
                <c:pt idx="4391">
                  <c:v>3491862</c:v>
                </c:pt>
                <c:pt idx="4392">
                  <c:v>2737730</c:v>
                </c:pt>
                <c:pt idx="4393">
                  <c:v>6039430</c:v>
                </c:pt>
                <c:pt idx="4394">
                  <c:v>8217767</c:v>
                </c:pt>
                <c:pt idx="4395">
                  <c:v>6241858</c:v>
                </c:pt>
                <c:pt idx="4396">
                  <c:v>7774169</c:v>
                </c:pt>
                <c:pt idx="4397">
                  <c:v>5480326</c:v>
                </c:pt>
                <c:pt idx="4398">
                  <c:v>6128328</c:v>
                </c:pt>
                <c:pt idx="4399">
                  <c:v>5171363</c:v>
                </c:pt>
                <c:pt idx="4400">
                  <c:v>8680727</c:v>
                </c:pt>
                <c:pt idx="4401">
                  <c:v>2372232</c:v>
                </c:pt>
                <c:pt idx="4402">
                  <c:v>14856779</c:v>
                </c:pt>
                <c:pt idx="4403">
                  <c:v>4490419</c:v>
                </c:pt>
                <c:pt idx="4404">
                  <c:v>4423566</c:v>
                </c:pt>
                <c:pt idx="4405">
                  <c:v>3589286</c:v>
                </c:pt>
                <c:pt idx="4406">
                  <c:v>3406728</c:v>
                </c:pt>
                <c:pt idx="4407">
                  <c:v>4328257</c:v>
                </c:pt>
                <c:pt idx="4408">
                  <c:v>4582258</c:v>
                </c:pt>
                <c:pt idx="4409">
                  <c:v>6183780</c:v>
                </c:pt>
                <c:pt idx="4410">
                  <c:v>4759075</c:v>
                </c:pt>
                <c:pt idx="4411">
                  <c:v>8502110</c:v>
                </c:pt>
                <c:pt idx="4412">
                  <c:v>5706868</c:v>
                </c:pt>
                <c:pt idx="4413">
                  <c:v>4798674</c:v>
                </c:pt>
                <c:pt idx="4414">
                  <c:v>2990905</c:v>
                </c:pt>
                <c:pt idx="4415">
                  <c:v>2855556</c:v>
                </c:pt>
                <c:pt idx="4416">
                  <c:v>3561485</c:v>
                </c:pt>
                <c:pt idx="4417">
                  <c:v>3360403</c:v>
                </c:pt>
                <c:pt idx="4418">
                  <c:v>3711939</c:v>
                </c:pt>
                <c:pt idx="4419">
                  <c:v>3794978</c:v>
                </c:pt>
                <c:pt idx="4420">
                  <c:v>6610018</c:v>
                </c:pt>
                <c:pt idx="4421">
                  <c:v>3623926</c:v>
                </c:pt>
                <c:pt idx="4422">
                  <c:v>4236826</c:v>
                </c:pt>
                <c:pt idx="4423">
                  <c:v>4840358</c:v>
                </c:pt>
                <c:pt idx="4424">
                  <c:v>4324025</c:v>
                </c:pt>
                <c:pt idx="4425">
                  <c:v>4565952</c:v>
                </c:pt>
                <c:pt idx="4426">
                  <c:v>3913453</c:v>
                </c:pt>
                <c:pt idx="4427">
                  <c:v>5547977</c:v>
                </c:pt>
                <c:pt idx="4428">
                  <c:v>5567192</c:v>
                </c:pt>
                <c:pt idx="4429">
                  <c:v>3376605</c:v>
                </c:pt>
                <c:pt idx="4430">
                  <c:v>7591314</c:v>
                </c:pt>
                <c:pt idx="4431">
                  <c:v>8588372</c:v>
                </c:pt>
                <c:pt idx="4432">
                  <c:v>5260247</c:v>
                </c:pt>
                <c:pt idx="4433">
                  <c:v>5730477</c:v>
                </c:pt>
                <c:pt idx="4434">
                  <c:v>14329553</c:v>
                </c:pt>
                <c:pt idx="4435">
                  <c:v>5560276</c:v>
                </c:pt>
                <c:pt idx="4436">
                  <c:v>5735661</c:v>
                </c:pt>
                <c:pt idx="4437">
                  <c:v>6237771</c:v>
                </c:pt>
                <c:pt idx="4438">
                  <c:v>5988108</c:v>
                </c:pt>
                <c:pt idx="4439">
                  <c:v>6880518</c:v>
                </c:pt>
                <c:pt idx="4440">
                  <c:v>12337025</c:v>
                </c:pt>
                <c:pt idx="4441">
                  <c:v>3300555</c:v>
                </c:pt>
                <c:pt idx="4442">
                  <c:v>3906675</c:v>
                </c:pt>
                <c:pt idx="4443">
                  <c:v>3250037</c:v>
                </c:pt>
                <c:pt idx="4444">
                  <c:v>3609391</c:v>
                </c:pt>
                <c:pt idx="4445">
                  <c:v>4137168</c:v>
                </c:pt>
                <c:pt idx="4446">
                  <c:v>3326234</c:v>
                </c:pt>
                <c:pt idx="4447">
                  <c:v>5570422</c:v>
                </c:pt>
                <c:pt idx="4448">
                  <c:v>5173499</c:v>
                </c:pt>
                <c:pt idx="4449">
                  <c:v>2387628</c:v>
                </c:pt>
                <c:pt idx="4450">
                  <c:v>3333035</c:v>
                </c:pt>
                <c:pt idx="4451">
                  <c:v>4182651</c:v>
                </c:pt>
                <c:pt idx="4452">
                  <c:v>2769896</c:v>
                </c:pt>
                <c:pt idx="4453">
                  <c:v>4225942</c:v>
                </c:pt>
                <c:pt idx="4454">
                  <c:v>3204673</c:v>
                </c:pt>
                <c:pt idx="4455">
                  <c:v>2598665</c:v>
                </c:pt>
                <c:pt idx="4456">
                  <c:v>2276593</c:v>
                </c:pt>
                <c:pt idx="4457">
                  <c:v>4999617</c:v>
                </c:pt>
                <c:pt idx="4458">
                  <c:v>10308240</c:v>
                </c:pt>
                <c:pt idx="4459">
                  <c:v>2929860</c:v>
                </c:pt>
                <c:pt idx="4460">
                  <c:v>4504218</c:v>
                </c:pt>
                <c:pt idx="4461">
                  <c:v>4025345</c:v>
                </c:pt>
                <c:pt idx="4462">
                  <c:v>3470005</c:v>
                </c:pt>
                <c:pt idx="4463">
                  <c:v>1713682</c:v>
                </c:pt>
                <c:pt idx="4464">
                  <c:v>2755212</c:v>
                </c:pt>
                <c:pt idx="4465">
                  <c:v>2951977</c:v>
                </c:pt>
                <c:pt idx="4466">
                  <c:v>1999123</c:v>
                </c:pt>
                <c:pt idx="4467">
                  <c:v>3575858</c:v>
                </c:pt>
                <c:pt idx="4468">
                  <c:v>2956926</c:v>
                </c:pt>
                <c:pt idx="4469">
                  <c:v>2831819</c:v>
                </c:pt>
                <c:pt idx="4470">
                  <c:v>3115109</c:v>
                </c:pt>
                <c:pt idx="4471">
                  <c:v>4210180</c:v>
                </c:pt>
                <c:pt idx="4472">
                  <c:v>4114816</c:v>
                </c:pt>
                <c:pt idx="4473">
                  <c:v>2545642</c:v>
                </c:pt>
                <c:pt idx="4474">
                  <c:v>1765178</c:v>
                </c:pt>
                <c:pt idx="4475">
                  <c:v>2047893</c:v>
                </c:pt>
                <c:pt idx="4476">
                  <c:v>2238509</c:v>
                </c:pt>
                <c:pt idx="4477">
                  <c:v>2924046</c:v>
                </c:pt>
                <c:pt idx="4478">
                  <c:v>2270432</c:v>
                </c:pt>
                <c:pt idx="4479">
                  <c:v>3640928</c:v>
                </c:pt>
                <c:pt idx="4480">
                  <c:v>4554201</c:v>
                </c:pt>
                <c:pt idx="4481">
                  <c:v>4546002</c:v>
                </c:pt>
                <c:pt idx="4482">
                  <c:v>7988534</c:v>
                </c:pt>
                <c:pt idx="4483">
                  <c:v>12616541</c:v>
                </c:pt>
                <c:pt idx="4484">
                  <c:v>4533844</c:v>
                </c:pt>
                <c:pt idx="4485">
                  <c:v>4328304</c:v>
                </c:pt>
                <c:pt idx="4486">
                  <c:v>4871737</c:v>
                </c:pt>
                <c:pt idx="4487">
                  <c:v>4617218</c:v>
                </c:pt>
                <c:pt idx="4488">
                  <c:v>4441440</c:v>
                </c:pt>
                <c:pt idx="4489">
                  <c:v>5257484</c:v>
                </c:pt>
                <c:pt idx="4490">
                  <c:v>4801301</c:v>
                </c:pt>
                <c:pt idx="4491">
                  <c:v>4528380</c:v>
                </c:pt>
                <c:pt idx="4492">
                  <c:v>4382428</c:v>
                </c:pt>
                <c:pt idx="4493">
                  <c:v>3965604</c:v>
                </c:pt>
                <c:pt idx="4494">
                  <c:v>4642181</c:v>
                </c:pt>
                <c:pt idx="4495">
                  <c:v>4328206</c:v>
                </c:pt>
                <c:pt idx="4496">
                  <c:v>6916331</c:v>
                </c:pt>
                <c:pt idx="4497">
                  <c:v>4551393</c:v>
                </c:pt>
                <c:pt idx="4498">
                  <c:v>3026470</c:v>
                </c:pt>
                <c:pt idx="4499">
                  <c:v>5914153</c:v>
                </c:pt>
                <c:pt idx="4500">
                  <c:v>5024427</c:v>
                </c:pt>
                <c:pt idx="4501">
                  <c:v>4164429</c:v>
                </c:pt>
                <c:pt idx="4502">
                  <c:v>13414563</c:v>
                </c:pt>
                <c:pt idx="4503">
                  <c:v>5671150</c:v>
                </c:pt>
                <c:pt idx="4504">
                  <c:v>6736924</c:v>
                </c:pt>
                <c:pt idx="4505">
                  <c:v>4155204</c:v>
                </c:pt>
                <c:pt idx="4506">
                  <c:v>4594424</c:v>
                </c:pt>
                <c:pt idx="4507">
                  <c:v>3704838</c:v>
                </c:pt>
                <c:pt idx="4508">
                  <c:v>3006454</c:v>
                </c:pt>
                <c:pt idx="4509">
                  <c:v>3077846</c:v>
                </c:pt>
                <c:pt idx="4510">
                  <c:v>5753316</c:v>
                </c:pt>
                <c:pt idx="4511">
                  <c:v>3492646</c:v>
                </c:pt>
                <c:pt idx="4512">
                  <c:v>3060295</c:v>
                </c:pt>
                <c:pt idx="4513">
                  <c:v>3170576</c:v>
                </c:pt>
                <c:pt idx="4514">
                  <c:v>3777198</c:v>
                </c:pt>
                <c:pt idx="4515">
                  <c:v>3524450</c:v>
                </c:pt>
                <c:pt idx="4516">
                  <c:v>4925093</c:v>
                </c:pt>
                <c:pt idx="4517">
                  <c:v>2378298</c:v>
                </c:pt>
                <c:pt idx="4518">
                  <c:v>2748349</c:v>
                </c:pt>
                <c:pt idx="4519">
                  <c:v>3186817</c:v>
                </c:pt>
                <c:pt idx="4520">
                  <c:v>4374682</c:v>
                </c:pt>
                <c:pt idx="4521">
                  <c:v>6015650</c:v>
                </c:pt>
                <c:pt idx="4522">
                  <c:v>5049588</c:v>
                </c:pt>
                <c:pt idx="4523">
                  <c:v>3095192</c:v>
                </c:pt>
                <c:pt idx="4524">
                  <c:v>3868405</c:v>
                </c:pt>
                <c:pt idx="4525">
                  <c:v>4098180</c:v>
                </c:pt>
                <c:pt idx="4526">
                  <c:v>5739939</c:v>
                </c:pt>
                <c:pt idx="4527">
                  <c:v>12582559</c:v>
                </c:pt>
                <c:pt idx="4528">
                  <c:v>4660722</c:v>
                </c:pt>
                <c:pt idx="4529">
                  <c:v>5643095</c:v>
                </c:pt>
                <c:pt idx="4530">
                  <c:v>4309503</c:v>
                </c:pt>
                <c:pt idx="4531">
                  <c:v>4200697</c:v>
                </c:pt>
                <c:pt idx="4532">
                  <c:v>3431545</c:v>
                </c:pt>
                <c:pt idx="4533">
                  <c:v>3782551</c:v>
                </c:pt>
                <c:pt idx="4534">
                  <c:v>3839574</c:v>
                </c:pt>
                <c:pt idx="4535">
                  <c:v>7651513</c:v>
                </c:pt>
                <c:pt idx="4536">
                  <c:v>8610555</c:v>
                </c:pt>
                <c:pt idx="4537">
                  <c:v>9421583</c:v>
                </c:pt>
                <c:pt idx="4538">
                  <c:v>18667097</c:v>
                </c:pt>
                <c:pt idx="4539">
                  <c:v>6308745</c:v>
                </c:pt>
                <c:pt idx="4540">
                  <c:v>4694467</c:v>
                </c:pt>
                <c:pt idx="4541">
                  <c:v>3245472</c:v>
                </c:pt>
                <c:pt idx="4542">
                  <c:v>5869856</c:v>
                </c:pt>
                <c:pt idx="4543">
                  <c:v>5157856</c:v>
                </c:pt>
                <c:pt idx="4544">
                  <c:v>4242046</c:v>
                </c:pt>
                <c:pt idx="4545">
                  <c:v>4745252</c:v>
                </c:pt>
                <c:pt idx="4546">
                  <c:v>4992746</c:v>
                </c:pt>
                <c:pt idx="4547">
                  <c:v>5872931</c:v>
                </c:pt>
                <c:pt idx="4548">
                  <c:v>6546708</c:v>
                </c:pt>
                <c:pt idx="4549">
                  <c:v>5577648</c:v>
                </c:pt>
                <c:pt idx="4550">
                  <c:v>6241040</c:v>
                </c:pt>
                <c:pt idx="4551">
                  <c:v>3906902</c:v>
                </c:pt>
                <c:pt idx="4552">
                  <c:v>6947797</c:v>
                </c:pt>
                <c:pt idx="4553">
                  <c:v>4849165</c:v>
                </c:pt>
                <c:pt idx="4554">
                  <c:v>3894686</c:v>
                </c:pt>
                <c:pt idx="4555">
                  <c:v>4057496</c:v>
                </c:pt>
                <c:pt idx="4556">
                  <c:v>3352048</c:v>
                </c:pt>
                <c:pt idx="4557">
                  <c:v>4672161</c:v>
                </c:pt>
                <c:pt idx="4558">
                  <c:v>4340892</c:v>
                </c:pt>
                <c:pt idx="4559">
                  <c:v>5320015</c:v>
                </c:pt>
                <c:pt idx="4560">
                  <c:v>6159416</c:v>
                </c:pt>
                <c:pt idx="4561">
                  <c:v>7450208</c:v>
                </c:pt>
                <c:pt idx="4562">
                  <c:v>6133743</c:v>
                </c:pt>
                <c:pt idx="4563">
                  <c:v>3226123</c:v>
                </c:pt>
                <c:pt idx="4564">
                  <c:v>2774463</c:v>
                </c:pt>
                <c:pt idx="4565">
                  <c:v>3190252</c:v>
                </c:pt>
                <c:pt idx="4566">
                  <c:v>5362845</c:v>
                </c:pt>
                <c:pt idx="4567">
                  <c:v>8179382</c:v>
                </c:pt>
                <c:pt idx="4568">
                  <c:v>4891559</c:v>
                </c:pt>
                <c:pt idx="4569">
                  <c:v>3824542</c:v>
                </c:pt>
                <c:pt idx="4570">
                  <c:v>4057653</c:v>
                </c:pt>
                <c:pt idx="4571">
                  <c:v>2910974</c:v>
                </c:pt>
                <c:pt idx="4572">
                  <c:v>3860886</c:v>
                </c:pt>
                <c:pt idx="4573">
                  <c:v>0</c:v>
                </c:pt>
                <c:pt idx="4574">
                  <c:v>4470495</c:v>
                </c:pt>
                <c:pt idx="4575">
                  <c:v>3875689</c:v>
                </c:pt>
                <c:pt idx="4576">
                  <c:v>4788512</c:v>
                </c:pt>
                <c:pt idx="4577">
                  <c:v>4255876</c:v>
                </c:pt>
                <c:pt idx="4578">
                  <c:v>2602417</c:v>
                </c:pt>
                <c:pt idx="4579">
                  <c:v>4663657</c:v>
                </c:pt>
                <c:pt idx="4580">
                  <c:v>3586693</c:v>
                </c:pt>
                <c:pt idx="4581">
                  <c:v>4754794</c:v>
                </c:pt>
                <c:pt idx="4582">
                  <c:v>3358340</c:v>
                </c:pt>
                <c:pt idx="4583">
                  <c:v>3714946</c:v>
                </c:pt>
                <c:pt idx="4584">
                  <c:v>4760270</c:v>
                </c:pt>
                <c:pt idx="4585">
                  <c:v>4393523</c:v>
                </c:pt>
                <c:pt idx="4586">
                  <c:v>4085861</c:v>
                </c:pt>
                <c:pt idx="4587">
                  <c:v>8432924</c:v>
                </c:pt>
                <c:pt idx="4588">
                  <c:v>5123872</c:v>
                </c:pt>
                <c:pt idx="4589">
                  <c:v>6309297</c:v>
                </c:pt>
                <c:pt idx="4590">
                  <c:v>11207645</c:v>
                </c:pt>
                <c:pt idx="4591">
                  <c:v>11003865</c:v>
                </c:pt>
                <c:pt idx="4592">
                  <c:v>9326204</c:v>
                </c:pt>
                <c:pt idx="4593">
                  <c:v>4104579</c:v>
                </c:pt>
                <c:pt idx="4594">
                  <c:v>3196337</c:v>
                </c:pt>
                <c:pt idx="4595">
                  <c:v>5105199</c:v>
                </c:pt>
                <c:pt idx="4596">
                  <c:v>4269060</c:v>
                </c:pt>
                <c:pt idx="4597">
                  <c:v>3468557</c:v>
                </c:pt>
                <c:pt idx="4598">
                  <c:v>8826427</c:v>
                </c:pt>
                <c:pt idx="4599">
                  <c:v>4454712</c:v>
                </c:pt>
                <c:pt idx="4600">
                  <c:v>4908974</c:v>
                </c:pt>
                <c:pt idx="4601">
                  <c:v>3621792</c:v>
                </c:pt>
                <c:pt idx="4602">
                  <c:v>4768006</c:v>
                </c:pt>
                <c:pt idx="4603">
                  <c:v>3391193</c:v>
                </c:pt>
                <c:pt idx="4604">
                  <c:v>5031300</c:v>
                </c:pt>
                <c:pt idx="4605">
                  <c:v>4290570</c:v>
                </c:pt>
                <c:pt idx="4606">
                  <c:v>3194988</c:v>
                </c:pt>
                <c:pt idx="4607">
                  <c:v>3431249</c:v>
                </c:pt>
                <c:pt idx="4608">
                  <c:v>2734496</c:v>
                </c:pt>
                <c:pt idx="4609">
                  <c:v>3694074</c:v>
                </c:pt>
                <c:pt idx="4610">
                  <c:v>8338827</c:v>
                </c:pt>
                <c:pt idx="4611">
                  <c:v>3587664</c:v>
                </c:pt>
                <c:pt idx="4612">
                  <c:v>9618878</c:v>
                </c:pt>
                <c:pt idx="4613">
                  <c:v>5992102</c:v>
                </c:pt>
                <c:pt idx="4614">
                  <c:v>4775319</c:v>
                </c:pt>
                <c:pt idx="4615">
                  <c:v>5789633</c:v>
                </c:pt>
                <c:pt idx="4616">
                  <c:v>4728516</c:v>
                </c:pt>
                <c:pt idx="4617">
                  <c:v>3483164</c:v>
                </c:pt>
                <c:pt idx="4618">
                  <c:v>3868041</c:v>
                </c:pt>
                <c:pt idx="4619">
                  <c:v>5216971</c:v>
                </c:pt>
                <c:pt idx="4620">
                  <c:v>3757809</c:v>
                </c:pt>
                <c:pt idx="4621">
                  <c:v>3661153</c:v>
                </c:pt>
                <c:pt idx="4622">
                  <c:v>2894180</c:v>
                </c:pt>
                <c:pt idx="4623">
                  <c:v>3027266</c:v>
                </c:pt>
                <c:pt idx="4624">
                  <c:v>2744248</c:v>
                </c:pt>
                <c:pt idx="4625">
                  <c:v>2766251</c:v>
                </c:pt>
                <c:pt idx="4626">
                  <c:v>10574930</c:v>
                </c:pt>
                <c:pt idx="4627">
                  <c:v>12549297</c:v>
                </c:pt>
                <c:pt idx="4628">
                  <c:v>2093189</c:v>
                </c:pt>
                <c:pt idx="4629">
                  <c:v>2438796</c:v>
                </c:pt>
                <c:pt idx="4630">
                  <c:v>1868900</c:v>
                </c:pt>
                <c:pt idx="4631">
                  <c:v>1401050</c:v>
                </c:pt>
                <c:pt idx="4632">
                  <c:v>1903125</c:v>
                </c:pt>
                <c:pt idx="4633">
                  <c:v>959057</c:v>
                </c:pt>
                <c:pt idx="4634">
                  <c:v>1085148</c:v>
                </c:pt>
                <c:pt idx="4635">
                  <c:v>992762</c:v>
                </c:pt>
                <c:pt idx="4636">
                  <c:v>3163161</c:v>
                </c:pt>
                <c:pt idx="4637">
                  <c:v>3210425</c:v>
                </c:pt>
                <c:pt idx="4638">
                  <c:v>3089618</c:v>
                </c:pt>
                <c:pt idx="4639">
                  <c:v>3159303</c:v>
                </c:pt>
                <c:pt idx="4640">
                  <c:v>2751882</c:v>
                </c:pt>
                <c:pt idx="4641">
                  <c:v>3539936</c:v>
                </c:pt>
                <c:pt idx="4642">
                  <c:v>2761569</c:v>
                </c:pt>
                <c:pt idx="4643">
                  <c:v>3020355</c:v>
                </c:pt>
                <c:pt idx="4644">
                  <c:v>4801453</c:v>
                </c:pt>
                <c:pt idx="4645">
                  <c:v>6117434</c:v>
                </c:pt>
                <c:pt idx="4646">
                  <c:v>5840218</c:v>
                </c:pt>
                <c:pt idx="4647">
                  <c:v>3761697</c:v>
                </c:pt>
                <c:pt idx="4648">
                  <c:v>5142694</c:v>
                </c:pt>
                <c:pt idx="4649">
                  <c:v>5067217</c:v>
                </c:pt>
                <c:pt idx="4650">
                  <c:v>3028846</c:v>
                </c:pt>
                <c:pt idx="4651">
                  <c:v>4035586</c:v>
                </c:pt>
                <c:pt idx="4652">
                  <c:v>5277686</c:v>
                </c:pt>
                <c:pt idx="4653">
                  <c:v>9940798</c:v>
                </c:pt>
                <c:pt idx="4654">
                  <c:v>4273994</c:v>
                </c:pt>
                <c:pt idx="4655">
                  <c:v>4302260</c:v>
                </c:pt>
                <c:pt idx="4656">
                  <c:v>3878182</c:v>
                </c:pt>
                <c:pt idx="4657">
                  <c:v>4473855</c:v>
                </c:pt>
                <c:pt idx="4658">
                  <c:v>4370024</c:v>
                </c:pt>
                <c:pt idx="4659">
                  <c:v>3500180</c:v>
                </c:pt>
                <c:pt idx="4660">
                  <c:v>3706647</c:v>
                </c:pt>
                <c:pt idx="4661">
                  <c:v>5324992</c:v>
                </c:pt>
                <c:pt idx="4662">
                  <c:v>3500326</c:v>
                </c:pt>
                <c:pt idx="4663">
                  <c:v>6234553</c:v>
                </c:pt>
                <c:pt idx="4664">
                  <c:v>7306031</c:v>
                </c:pt>
                <c:pt idx="4665">
                  <c:v>6563737</c:v>
                </c:pt>
                <c:pt idx="4666">
                  <c:v>5549881</c:v>
                </c:pt>
                <c:pt idx="4667">
                  <c:v>3969656</c:v>
                </c:pt>
                <c:pt idx="4668">
                  <c:v>3848201</c:v>
                </c:pt>
                <c:pt idx="4669">
                  <c:v>4177862</c:v>
                </c:pt>
                <c:pt idx="4670">
                  <c:v>4219766</c:v>
                </c:pt>
                <c:pt idx="4671">
                  <c:v>6820499</c:v>
                </c:pt>
                <c:pt idx="4672">
                  <c:v>5289480</c:v>
                </c:pt>
                <c:pt idx="4673">
                  <c:v>6865403</c:v>
                </c:pt>
                <c:pt idx="4674">
                  <c:v>4825013</c:v>
                </c:pt>
                <c:pt idx="4675">
                  <c:v>4056120</c:v>
                </c:pt>
                <c:pt idx="4676">
                  <c:v>4116472</c:v>
                </c:pt>
                <c:pt idx="4677">
                  <c:v>3616618</c:v>
                </c:pt>
                <c:pt idx="4678">
                  <c:v>3007679</c:v>
                </c:pt>
                <c:pt idx="4679">
                  <c:v>2897043</c:v>
                </c:pt>
                <c:pt idx="4680">
                  <c:v>4748742</c:v>
                </c:pt>
                <c:pt idx="4681">
                  <c:v>5997888</c:v>
                </c:pt>
                <c:pt idx="4682">
                  <c:v>4624233</c:v>
                </c:pt>
                <c:pt idx="4683">
                  <c:v>1724697</c:v>
                </c:pt>
                <c:pt idx="4684">
                  <c:v>3238429</c:v>
                </c:pt>
                <c:pt idx="4685">
                  <c:v>3643375</c:v>
                </c:pt>
                <c:pt idx="4686">
                  <c:v>4269046</c:v>
                </c:pt>
                <c:pt idx="4687">
                  <c:v>5981289</c:v>
                </c:pt>
                <c:pt idx="4688">
                  <c:v>3597857</c:v>
                </c:pt>
                <c:pt idx="4689">
                  <c:v>2164299</c:v>
                </c:pt>
                <c:pt idx="4690">
                  <c:v>4400824</c:v>
                </c:pt>
                <c:pt idx="4691">
                  <c:v>4526451</c:v>
                </c:pt>
                <c:pt idx="4692">
                  <c:v>3303318</c:v>
                </c:pt>
                <c:pt idx="4693">
                  <c:v>9394837</c:v>
                </c:pt>
                <c:pt idx="4694">
                  <c:v>3767224</c:v>
                </c:pt>
                <c:pt idx="4695">
                  <c:v>3343583</c:v>
                </c:pt>
                <c:pt idx="4696">
                  <c:v>5549770</c:v>
                </c:pt>
                <c:pt idx="4697">
                  <c:v>2871038</c:v>
                </c:pt>
                <c:pt idx="4698">
                  <c:v>2832694</c:v>
                </c:pt>
                <c:pt idx="4699">
                  <c:v>3601683</c:v>
                </c:pt>
                <c:pt idx="4700">
                  <c:v>4101506</c:v>
                </c:pt>
                <c:pt idx="4701">
                  <c:v>2770195</c:v>
                </c:pt>
                <c:pt idx="4702">
                  <c:v>2710575</c:v>
                </c:pt>
                <c:pt idx="4703">
                  <c:v>2454706</c:v>
                </c:pt>
                <c:pt idx="4704">
                  <c:v>4232936</c:v>
                </c:pt>
                <c:pt idx="4705">
                  <c:v>2124784</c:v>
                </c:pt>
                <c:pt idx="4706">
                  <c:v>5314589</c:v>
                </c:pt>
                <c:pt idx="4707">
                  <c:v>2604179</c:v>
                </c:pt>
                <c:pt idx="4708">
                  <c:v>2264642</c:v>
                </c:pt>
                <c:pt idx="4709">
                  <c:v>6301871</c:v>
                </c:pt>
                <c:pt idx="4710">
                  <c:v>4098135</c:v>
                </c:pt>
                <c:pt idx="4711">
                  <c:v>3974385</c:v>
                </c:pt>
                <c:pt idx="4712">
                  <c:v>3536305</c:v>
                </c:pt>
                <c:pt idx="4713">
                  <c:v>3505165</c:v>
                </c:pt>
                <c:pt idx="4714">
                  <c:v>3588696</c:v>
                </c:pt>
                <c:pt idx="4715">
                  <c:v>13397214</c:v>
                </c:pt>
                <c:pt idx="4716">
                  <c:v>3380434</c:v>
                </c:pt>
                <c:pt idx="4717">
                  <c:v>4140555</c:v>
                </c:pt>
                <c:pt idx="4718">
                  <c:v>4933713</c:v>
                </c:pt>
                <c:pt idx="4719">
                  <c:v>7722751</c:v>
                </c:pt>
                <c:pt idx="4720">
                  <c:v>10896391</c:v>
                </c:pt>
                <c:pt idx="4721">
                  <c:v>7830808</c:v>
                </c:pt>
                <c:pt idx="4722">
                  <c:v>6186283</c:v>
                </c:pt>
                <c:pt idx="4723">
                  <c:v>6713443</c:v>
                </c:pt>
                <c:pt idx="4724">
                  <c:v>4688297</c:v>
                </c:pt>
                <c:pt idx="4725">
                  <c:v>5098122</c:v>
                </c:pt>
                <c:pt idx="4726">
                  <c:v>5993654</c:v>
                </c:pt>
                <c:pt idx="4727">
                  <c:v>6553266</c:v>
                </c:pt>
                <c:pt idx="4728">
                  <c:v>7521699</c:v>
                </c:pt>
                <c:pt idx="4729">
                  <c:v>8335758</c:v>
                </c:pt>
                <c:pt idx="4730">
                  <c:v>9898143</c:v>
                </c:pt>
                <c:pt idx="4731">
                  <c:v>6203672</c:v>
                </c:pt>
                <c:pt idx="4732">
                  <c:v>6299933</c:v>
                </c:pt>
                <c:pt idx="4733">
                  <c:v>8629331</c:v>
                </c:pt>
                <c:pt idx="4734">
                  <c:v>7617375</c:v>
                </c:pt>
                <c:pt idx="4735">
                  <c:v>8415220</c:v>
                </c:pt>
                <c:pt idx="4736">
                  <c:v>3853449</c:v>
                </c:pt>
                <c:pt idx="4737">
                  <c:v>3850783</c:v>
                </c:pt>
                <c:pt idx="4738">
                  <c:v>4297685</c:v>
                </c:pt>
                <c:pt idx="4739">
                  <c:v>3227120</c:v>
                </c:pt>
                <c:pt idx="4740">
                  <c:v>3761903</c:v>
                </c:pt>
                <c:pt idx="4741">
                  <c:v>6155489</c:v>
                </c:pt>
                <c:pt idx="4742">
                  <c:v>5483259</c:v>
                </c:pt>
                <c:pt idx="4743">
                  <c:v>3730985</c:v>
                </c:pt>
                <c:pt idx="4744">
                  <c:v>5613085</c:v>
                </c:pt>
                <c:pt idx="4745">
                  <c:v>4579981</c:v>
                </c:pt>
                <c:pt idx="4746">
                  <c:v>4361101</c:v>
                </c:pt>
                <c:pt idx="4747">
                  <c:v>6395989</c:v>
                </c:pt>
                <c:pt idx="4748">
                  <c:v>5215307</c:v>
                </c:pt>
                <c:pt idx="4749">
                  <c:v>3239823</c:v>
                </c:pt>
                <c:pt idx="4750">
                  <c:v>3234186</c:v>
                </c:pt>
                <c:pt idx="4751">
                  <c:v>2915255</c:v>
                </c:pt>
                <c:pt idx="4752">
                  <c:v>4802567</c:v>
                </c:pt>
                <c:pt idx="4753">
                  <c:v>4157081</c:v>
                </c:pt>
                <c:pt idx="4754">
                  <c:v>7865899</c:v>
                </c:pt>
                <c:pt idx="4755">
                  <c:v>3927237</c:v>
                </c:pt>
                <c:pt idx="4756">
                  <c:v>3914197</c:v>
                </c:pt>
                <c:pt idx="4757">
                  <c:v>6742809</c:v>
                </c:pt>
                <c:pt idx="4758">
                  <c:v>4963676</c:v>
                </c:pt>
                <c:pt idx="4759">
                  <c:v>5801199</c:v>
                </c:pt>
                <c:pt idx="4760">
                  <c:v>3782819</c:v>
                </c:pt>
                <c:pt idx="4761">
                  <c:v>5141339</c:v>
                </c:pt>
                <c:pt idx="4762">
                  <c:v>5350598</c:v>
                </c:pt>
                <c:pt idx="4763">
                  <c:v>4566295</c:v>
                </c:pt>
                <c:pt idx="4764">
                  <c:v>4557937</c:v>
                </c:pt>
                <c:pt idx="4765">
                  <c:v>3074826</c:v>
                </c:pt>
                <c:pt idx="4766">
                  <c:v>3937418</c:v>
                </c:pt>
                <c:pt idx="4767">
                  <c:v>3782109</c:v>
                </c:pt>
                <c:pt idx="4768">
                  <c:v>2985141</c:v>
                </c:pt>
                <c:pt idx="4769">
                  <c:v>2371295</c:v>
                </c:pt>
                <c:pt idx="4770">
                  <c:v>2462075</c:v>
                </c:pt>
                <c:pt idx="4771">
                  <c:v>4933008</c:v>
                </c:pt>
                <c:pt idx="4772">
                  <c:v>2499166</c:v>
                </c:pt>
                <c:pt idx="4773">
                  <c:v>4355591</c:v>
                </c:pt>
                <c:pt idx="4774">
                  <c:v>5808700</c:v>
                </c:pt>
                <c:pt idx="4775">
                  <c:v>4180232</c:v>
                </c:pt>
                <c:pt idx="4776">
                  <c:v>5126112</c:v>
                </c:pt>
                <c:pt idx="4777">
                  <c:v>4055402</c:v>
                </c:pt>
                <c:pt idx="4778">
                  <c:v>4893290</c:v>
                </c:pt>
                <c:pt idx="4779">
                  <c:v>8323428</c:v>
                </c:pt>
                <c:pt idx="4780">
                  <c:v>2807418</c:v>
                </c:pt>
                <c:pt idx="4781">
                  <c:v>4315652</c:v>
                </c:pt>
                <c:pt idx="4782">
                  <c:v>4267212</c:v>
                </c:pt>
                <c:pt idx="4783">
                  <c:v>3884204</c:v>
                </c:pt>
                <c:pt idx="4784">
                  <c:v>3573853</c:v>
                </c:pt>
                <c:pt idx="4785">
                  <c:v>2987318</c:v>
                </c:pt>
                <c:pt idx="4786">
                  <c:v>4028236</c:v>
                </c:pt>
                <c:pt idx="4787">
                  <c:v>15947699</c:v>
                </c:pt>
                <c:pt idx="4788">
                  <c:v>11112837</c:v>
                </c:pt>
                <c:pt idx="4789">
                  <c:v>8414081</c:v>
                </c:pt>
                <c:pt idx="4790">
                  <c:v>8053702</c:v>
                </c:pt>
                <c:pt idx="4791">
                  <c:v>7352244</c:v>
                </c:pt>
                <c:pt idx="4792">
                  <c:v>6035021</c:v>
                </c:pt>
                <c:pt idx="4793">
                  <c:v>4883013</c:v>
                </c:pt>
                <c:pt idx="4794">
                  <c:v>6048882</c:v>
                </c:pt>
                <c:pt idx="4795">
                  <c:v>4556121</c:v>
                </c:pt>
                <c:pt idx="4796">
                  <c:v>5010201</c:v>
                </c:pt>
                <c:pt idx="4797">
                  <c:v>7757090</c:v>
                </c:pt>
                <c:pt idx="4798">
                  <c:v>6291084</c:v>
                </c:pt>
                <c:pt idx="4799">
                  <c:v>7573632</c:v>
                </c:pt>
                <c:pt idx="4800">
                  <c:v>5408057</c:v>
                </c:pt>
                <c:pt idx="4801">
                  <c:v>7210973</c:v>
                </c:pt>
                <c:pt idx="4802">
                  <c:v>6703026</c:v>
                </c:pt>
                <c:pt idx="4803">
                  <c:v>4219373</c:v>
                </c:pt>
                <c:pt idx="4804">
                  <c:v>5287395</c:v>
                </c:pt>
                <c:pt idx="4805">
                  <c:v>3879350</c:v>
                </c:pt>
                <c:pt idx="4806">
                  <c:v>4302862</c:v>
                </c:pt>
                <c:pt idx="4807">
                  <c:v>3973202</c:v>
                </c:pt>
                <c:pt idx="4808">
                  <c:v>4733408</c:v>
                </c:pt>
                <c:pt idx="4809">
                  <c:v>3801290</c:v>
                </c:pt>
                <c:pt idx="4810">
                  <c:v>6027306</c:v>
                </c:pt>
                <c:pt idx="4811">
                  <c:v>4926157</c:v>
                </c:pt>
                <c:pt idx="4812">
                  <c:v>5966220</c:v>
                </c:pt>
                <c:pt idx="4813">
                  <c:v>10041494</c:v>
                </c:pt>
                <c:pt idx="4814">
                  <c:v>5207325</c:v>
                </c:pt>
                <c:pt idx="4815">
                  <c:v>4819361</c:v>
                </c:pt>
                <c:pt idx="4816">
                  <c:v>4164740</c:v>
                </c:pt>
                <c:pt idx="4817">
                  <c:v>4172488</c:v>
                </c:pt>
                <c:pt idx="4818">
                  <c:v>3650675</c:v>
                </c:pt>
                <c:pt idx="4819">
                  <c:v>9203213</c:v>
                </c:pt>
                <c:pt idx="4820">
                  <c:v>4000900</c:v>
                </c:pt>
                <c:pt idx="4821">
                  <c:v>2679297</c:v>
                </c:pt>
                <c:pt idx="4822">
                  <c:v>4323448</c:v>
                </c:pt>
                <c:pt idx="4823">
                  <c:v>5954418</c:v>
                </c:pt>
                <c:pt idx="4824">
                  <c:v>4071012</c:v>
                </c:pt>
                <c:pt idx="4825">
                  <c:v>2144268</c:v>
                </c:pt>
                <c:pt idx="4826">
                  <c:v>3747832</c:v>
                </c:pt>
                <c:pt idx="4827">
                  <c:v>5022745</c:v>
                </c:pt>
                <c:pt idx="4828">
                  <c:v>4294570</c:v>
                </c:pt>
                <c:pt idx="4829">
                  <c:v>3444669</c:v>
                </c:pt>
                <c:pt idx="4830">
                  <c:v>2939883</c:v>
                </c:pt>
                <c:pt idx="4831">
                  <c:v>4327255</c:v>
                </c:pt>
                <c:pt idx="4832">
                  <c:v>4834686</c:v>
                </c:pt>
                <c:pt idx="4833">
                  <c:v>6273311</c:v>
                </c:pt>
                <c:pt idx="4834">
                  <c:v>2295698</c:v>
                </c:pt>
                <c:pt idx="4835">
                  <c:v>3612696</c:v>
                </c:pt>
                <c:pt idx="4836">
                  <c:v>7052885</c:v>
                </c:pt>
                <c:pt idx="4837">
                  <c:v>4353959</c:v>
                </c:pt>
                <c:pt idx="4838">
                  <c:v>4074341</c:v>
                </c:pt>
                <c:pt idx="4839">
                  <c:v>3184160</c:v>
                </c:pt>
                <c:pt idx="4840">
                  <c:v>4610562</c:v>
                </c:pt>
                <c:pt idx="4841">
                  <c:v>4984542</c:v>
                </c:pt>
                <c:pt idx="4842">
                  <c:v>5918934</c:v>
                </c:pt>
                <c:pt idx="4843">
                  <c:v>4873125</c:v>
                </c:pt>
                <c:pt idx="4844">
                  <c:v>11137864</c:v>
                </c:pt>
                <c:pt idx="4845">
                  <c:v>3753161</c:v>
                </c:pt>
                <c:pt idx="4846">
                  <c:v>5599337</c:v>
                </c:pt>
                <c:pt idx="4847">
                  <c:v>6769821</c:v>
                </c:pt>
                <c:pt idx="4848">
                  <c:v>6774821</c:v>
                </c:pt>
                <c:pt idx="4849">
                  <c:v>7042185</c:v>
                </c:pt>
                <c:pt idx="4850">
                  <c:v>7056342</c:v>
                </c:pt>
                <c:pt idx="4851">
                  <c:v>8532868</c:v>
                </c:pt>
                <c:pt idx="4852">
                  <c:v>5702291</c:v>
                </c:pt>
                <c:pt idx="4853">
                  <c:v>4945225</c:v>
                </c:pt>
                <c:pt idx="4854">
                  <c:v>4750490</c:v>
                </c:pt>
                <c:pt idx="4855">
                  <c:v>3055650</c:v>
                </c:pt>
                <c:pt idx="4856">
                  <c:v>6247106</c:v>
                </c:pt>
                <c:pt idx="4857">
                  <c:v>6405752</c:v>
                </c:pt>
                <c:pt idx="4858">
                  <c:v>4666008</c:v>
                </c:pt>
                <c:pt idx="4859">
                  <c:v>4895108</c:v>
                </c:pt>
                <c:pt idx="4860">
                  <c:v>2759752</c:v>
                </c:pt>
                <c:pt idx="4861">
                  <c:v>4321232</c:v>
                </c:pt>
                <c:pt idx="4862">
                  <c:v>4996325</c:v>
                </c:pt>
                <c:pt idx="4863">
                  <c:v>5434700</c:v>
                </c:pt>
                <c:pt idx="4864">
                  <c:v>9926405</c:v>
                </c:pt>
                <c:pt idx="4865">
                  <c:v>4824295</c:v>
                </c:pt>
                <c:pt idx="4866">
                  <c:v>5106469</c:v>
                </c:pt>
                <c:pt idx="4867">
                  <c:v>4216522</c:v>
                </c:pt>
                <c:pt idx="4868">
                  <c:v>5663673</c:v>
                </c:pt>
                <c:pt idx="4869">
                  <c:v>3063136</c:v>
                </c:pt>
                <c:pt idx="4870">
                  <c:v>3158199</c:v>
                </c:pt>
                <c:pt idx="4871">
                  <c:v>5418188</c:v>
                </c:pt>
                <c:pt idx="4872">
                  <c:v>4006289</c:v>
                </c:pt>
                <c:pt idx="4873">
                  <c:v>6033519</c:v>
                </c:pt>
                <c:pt idx="4874">
                  <c:v>4628380</c:v>
                </c:pt>
                <c:pt idx="4875">
                  <c:v>4375256</c:v>
                </c:pt>
                <c:pt idx="4876">
                  <c:v>3938457</c:v>
                </c:pt>
                <c:pt idx="4877">
                  <c:v>5131640</c:v>
                </c:pt>
                <c:pt idx="4878">
                  <c:v>4767418</c:v>
                </c:pt>
                <c:pt idx="4879">
                  <c:v>3003480</c:v>
                </c:pt>
                <c:pt idx="4880">
                  <c:v>4157640</c:v>
                </c:pt>
                <c:pt idx="4881">
                  <c:v>3201758</c:v>
                </c:pt>
                <c:pt idx="4882">
                  <c:v>2958544</c:v>
                </c:pt>
                <c:pt idx="4883">
                  <c:v>2517063</c:v>
                </c:pt>
                <c:pt idx="4884">
                  <c:v>5270130</c:v>
                </c:pt>
                <c:pt idx="4885">
                  <c:v>1625406</c:v>
                </c:pt>
                <c:pt idx="4886">
                  <c:v>1211765</c:v>
                </c:pt>
                <c:pt idx="4887">
                  <c:v>1275786</c:v>
                </c:pt>
                <c:pt idx="4888">
                  <c:v>2395587</c:v>
                </c:pt>
                <c:pt idx="4889">
                  <c:v>3773405</c:v>
                </c:pt>
                <c:pt idx="4890">
                  <c:v>3942094</c:v>
                </c:pt>
                <c:pt idx="4891">
                  <c:v>2341337</c:v>
                </c:pt>
                <c:pt idx="4892">
                  <c:v>1993513</c:v>
                </c:pt>
                <c:pt idx="4893">
                  <c:v>3104234</c:v>
                </c:pt>
                <c:pt idx="4894">
                  <c:v>3060409</c:v>
                </c:pt>
                <c:pt idx="4895">
                  <c:v>3131903</c:v>
                </c:pt>
                <c:pt idx="4896">
                  <c:v>2496120</c:v>
                </c:pt>
                <c:pt idx="4897">
                  <c:v>2411764</c:v>
                </c:pt>
                <c:pt idx="4898">
                  <c:v>2088347</c:v>
                </c:pt>
                <c:pt idx="4899">
                  <c:v>2687074</c:v>
                </c:pt>
                <c:pt idx="4900">
                  <c:v>3904490</c:v>
                </c:pt>
                <c:pt idx="4901">
                  <c:v>2646135</c:v>
                </c:pt>
                <c:pt idx="4902">
                  <c:v>4180765</c:v>
                </c:pt>
                <c:pt idx="4903">
                  <c:v>3092347</c:v>
                </c:pt>
                <c:pt idx="4904">
                  <c:v>3392707</c:v>
                </c:pt>
                <c:pt idx="4905">
                  <c:v>9131740</c:v>
                </c:pt>
                <c:pt idx="4906">
                  <c:v>3758707</c:v>
                </c:pt>
                <c:pt idx="4907">
                  <c:v>3448915</c:v>
                </c:pt>
                <c:pt idx="4908">
                  <c:v>3051465</c:v>
                </c:pt>
                <c:pt idx="4909">
                  <c:v>3528092</c:v>
                </c:pt>
                <c:pt idx="4910">
                  <c:v>4485539</c:v>
                </c:pt>
                <c:pt idx="4911">
                  <c:v>2211565</c:v>
                </c:pt>
                <c:pt idx="4912">
                  <c:v>3699215</c:v>
                </c:pt>
                <c:pt idx="4913">
                  <c:v>8675396</c:v>
                </c:pt>
                <c:pt idx="4914">
                  <c:v>6619276</c:v>
                </c:pt>
                <c:pt idx="4915">
                  <c:v>5746847</c:v>
                </c:pt>
                <c:pt idx="4916">
                  <c:v>14279212</c:v>
                </c:pt>
                <c:pt idx="4917">
                  <c:v>3807026</c:v>
                </c:pt>
                <c:pt idx="4918">
                  <c:v>6685151</c:v>
                </c:pt>
                <c:pt idx="4919">
                  <c:v>3043940</c:v>
                </c:pt>
                <c:pt idx="4920">
                  <c:v>3410752</c:v>
                </c:pt>
                <c:pt idx="4921">
                  <c:v>3955355</c:v>
                </c:pt>
                <c:pt idx="4922">
                  <c:v>3780218</c:v>
                </c:pt>
                <c:pt idx="4923">
                  <c:v>2858237</c:v>
                </c:pt>
                <c:pt idx="4924">
                  <c:v>3136516</c:v>
                </c:pt>
                <c:pt idx="4925">
                  <c:v>4154356</c:v>
                </c:pt>
                <c:pt idx="4926">
                  <c:v>2401568</c:v>
                </c:pt>
                <c:pt idx="4927">
                  <c:v>4595958</c:v>
                </c:pt>
                <c:pt idx="4928">
                  <c:v>4213459</c:v>
                </c:pt>
                <c:pt idx="4929">
                  <c:v>3502785</c:v>
                </c:pt>
                <c:pt idx="4930">
                  <c:v>2301620</c:v>
                </c:pt>
                <c:pt idx="4931">
                  <c:v>3120158</c:v>
                </c:pt>
                <c:pt idx="4932">
                  <c:v>3615503</c:v>
                </c:pt>
                <c:pt idx="4933">
                  <c:v>2439697</c:v>
                </c:pt>
                <c:pt idx="4934">
                  <c:v>3804603</c:v>
                </c:pt>
                <c:pt idx="4935">
                  <c:v>4976637</c:v>
                </c:pt>
                <c:pt idx="4936">
                  <c:v>5292148</c:v>
                </c:pt>
                <c:pt idx="4937">
                  <c:v>5871191</c:v>
                </c:pt>
                <c:pt idx="4938">
                  <c:v>9044236</c:v>
                </c:pt>
                <c:pt idx="4939">
                  <c:v>4726771</c:v>
                </c:pt>
                <c:pt idx="4940">
                  <c:v>3722796</c:v>
                </c:pt>
                <c:pt idx="4941">
                  <c:v>4051645</c:v>
                </c:pt>
                <c:pt idx="4942">
                  <c:v>4015412</c:v>
                </c:pt>
                <c:pt idx="4943">
                  <c:v>2847832</c:v>
                </c:pt>
                <c:pt idx="4944">
                  <c:v>7874346</c:v>
                </c:pt>
                <c:pt idx="4945">
                  <c:v>2105672</c:v>
                </c:pt>
                <c:pt idx="4946">
                  <c:v>3426959</c:v>
                </c:pt>
                <c:pt idx="4947">
                  <c:v>4066652</c:v>
                </c:pt>
                <c:pt idx="4948">
                  <c:v>3094076</c:v>
                </c:pt>
                <c:pt idx="4949">
                  <c:v>2822939</c:v>
                </c:pt>
                <c:pt idx="4950">
                  <c:v>2830847</c:v>
                </c:pt>
                <c:pt idx="4951">
                  <c:v>3753692</c:v>
                </c:pt>
                <c:pt idx="4952">
                  <c:v>3139928</c:v>
                </c:pt>
                <c:pt idx="4953">
                  <c:v>2878088</c:v>
                </c:pt>
                <c:pt idx="4954">
                  <c:v>4878499</c:v>
                </c:pt>
                <c:pt idx="4955">
                  <c:v>3244507</c:v>
                </c:pt>
                <c:pt idx="4956">
                  <c:v>3898044</c:v>
                </c:pt>
                <c:pt idx="4957">
                  <c:v>4503006</c:v>
                </c:pt>
                <c:pt idx="4958">
                  <c:v>3013415</c:v>
                </c:pt>
                <c:pt idx="4959">
                  <c:v>3397613</c:v>
                </c:pt>
                <c:pt idx="4960">
                  <c:v>2915958</c:v>
                </c:pt>
                <c:pt idx="4961">
                  <c:v>3338410</c:v>
                </c:pt>
                <c:pt idx="4962">
                  <c:v>3045249</c:v>
                </c:pt>
                <c:pt idx="4963">
                  <c:v>2848636</c:v>
                </c:pt>
                <c:pt idx="4964">
                  <c:v>3823174</c:v>
                </c:pt>
                <c:pt idx="4965">
                  <c:v>4321452</c:v>
                </c:pt>
                <c:pt idx="4966">
                  <c:v>7529457</c:v>
                </c:pt>
                <c:pt idx="4967">
                  <c:v>4400576</c:v>
                </c:pt>
                <c:pt idx="4968">
                  <c:v>3656525</c:v>
                </c:pt>
                <c:pt idx="4969">
                  <c:v>4325639</c:v>
                </c:pt>
                <c:pt idx="4970">
                  <c:v>4017045</c:v>
                </c:pt>
                <c:pt idx="4971">
                  <c:v>4531736</c:v>
                </c:pt>
                <c:pt idx="4972">
                  <c:v>2755961</c:v>
                </c:pt>
                <c:pt idx="4973">
                  <c:v>3330328</c:v>
                </c:pt>
                <c:pt idx="4974">
                  <c:v>6852031</c:v>
                </c:pt>
                <c:pt idx="4975">
                  <c:v>4417849</c:v>
                </c:pt>
                <c:pt idx="4976">
                  <c:v>3563373</c:v>
                </c:pt>
                <c:pt idx="4977">
                  <c:v>2894607</c:v>
                </c:pt>
                <c:pt idx="4978">
                  <c:v>2258180</c:v>
                </c:pt>
                <c:pt idx="4979">
                  <c:v>3322517</c:v>
                </c:pt>
                <c:pt idx="4980">
                  <c:v>4700078</c:v>
                </c:pt>
                <c:pt idx="4981">
                  <c:v>2226503</c:v>
                </c:pt>
                <c:pt idx="4982">
                  <c:v>5569396</c:v>
                </c:pt>
                <c:pt idx="4983">
                  <c:v>4898301</c:v>
                </c:pt>
                <c:pt idx="4984">
                  <c:v>6567246</c:v>
                </c:pt>
                <c:pt idx="4985">
                  <c:v>7160851</c:v>
                </c:pt>
                <c:pt idx="4986">
                  <c:v>6979824</c:v>
                </c:pt>
                <c:pt idx="4987">
                  <c:v>2940425</c:v>
                </c:pt>
                <c:pt idx="4988">
                  <c:v>4014818</c:v>
                </c:pt>
                <c:pt idx="4989">
                  <c:v>3918266</c:v>
                </c:pt>
                <c:pt idx="4990">
                  <c:v>6296562</c:v>
                </c:pt>
                <c:pt idx="4991">
                  <c:v>4626003</c:v>
                </c:pt>
                <c:pt idx="4992">
                  <c:v>3661749</c:v>
                </c:pt>
                <c:pt idx="4993">
                  <c:v>3722652</c:v>
                </c:pt>
                <c:pt idx="4994">
                  <c:v>3789063</c:v>
                </c:pt>
                <c:pt idx="4995">
                  <c:v>3874812</c:v>
                </c:pt>
                <c:pt idx="4996">
                  <c:v>3504529</c:v>
                </c:pt>
                <c:pt idx="4997">
                  <c:v>4605427</c:v>
                </c:pt>
                <c:pt idx="4998">
                  <c:v>3756772</c:v>
                </c:pt>
                <c:pt idx="4999">
                  <c:v>8061694</c:v>
                </c:pt>
                <c:pt idx="5000">
                  <c:v>4628332</c:v>
                </c:pt>
                <c:pt idx="5001">
                  <c:v>3856336</c:v>
                </c:pt>
                <c:pt idx="5002">
                  <c:v>4193914</c:v>
                </c:pt>
                <c:pt idx="5003">
                  <c:v>4533949</c:v>
                </c:pt>
                <c:pt idx="5004">
                  <c:v>3774739</c:v>
                </c:pt>
                <c:pt idx="5005">
                  <c:v>8990834</c:v>
                </c:pt>
                <c:pt idx="5006">
                  <c:v>4160441</c:v>
                </c:pt>
                <c:pt idx="5007">
                  <c:v>3974237</c:v>
                </c:pt>
                <c:pt idx="5008">
                  <c:v>3916940</c:v>
                </c:pt>
                <c:pt idx="5009">
                  <c:v>5120694</c:v>
                </c:pt>
                <c:pt idx="5010">
                  <c:v>3903822</c:v>
                </c:pt>
                <c:pt idx="5011">
                  <c:v>4164868</c:v>
                </c:pt>
                <c:pt idx="5012">
                  <c:v>4371854</c:v>
                </c:pt>
                <c:pt idx="5013">
                  <c:v>5018336</c:v>
                </c:pt>
                <c:pt idx="5014">
                  <c:v>5920959</c:v>
                </c:pt>
                <c:pt idx="5015">
                  <c:v>3321068</c:v>
                </c:pt>
                <c:pt idx="5016">
                  <c:v>6066037</c:v>
                </c:pt>
                <c:pt idx="5017">
                  <c:v>5977211</c:v>
                </c:pt>
                <c:pt idx="5018">
                  <c:v>5269552</c:v>
                </c:pt>
                <c:pt idx="5019">
                  <c:v>5406942</c:v>
                </c:pt>
                <c:pt idx="5020">
                  <c:v>5492435</c:v>
                </c:pt>
                <c:pt idx="5021">
                  <c:v>3357120</c:v>
                </c:pt>
                <c:pt idx="5022">
                  <c:v>5418611</c:v>
                </c:pt>
                <c:pt idx="5023">
                  <c:v>5846835</c:v>
                </c:pt>
                <c:pt idx="5024">
                  <c:v>4369138</c:v>
                </c:pt>
                <c:pt idx="5025">
                  <c:v>4886066</c:v>
                </c:pt>
                <c:pt idx="5026">
                  <c:v>5603305</c:v>
                </c:pt>
                <c:pt idx="5027">
                  <c:v>6068718</c:v>
                </c:pt>
                <c:pt idx="5028">
                  <c:v>6131808</c:v>
                </c:pt>
                <c:pt idx="5029">
                  <c:v>5681818</c:v>
                </c:pt>
                <c:pt idx="5030">
                  <c:v>9641124</c:v>
                </c:pt>
                <c:pt idx="5031">
                  <c:v>5224639</c:v>
                </c:pt>
                <c:pt idx="5032">
                  <c:v>5860338</c:v>
                </c:pt>
                <c:pt idx="5033">
                  <c:v>8536837</c:v>
                </c:pt>
                <c:pt idx="5034">
                  <c:v>12355055</c:v>
                </c:pt>
                <c:pt idx="5035">
                  <c:v>9142472</c:v>
                </c:pt>
                <c:pt idx="5036">
                  <c:v>13399732</c:v>
                </c:pt>
                <c:pt idx="5037">
                  <c:v>13860812</c:v>
                </c:pt>
                <c:pt idx="5038">
                  <c:v>10132806</c:v>
                </c:pt>
                <c:pt idx="5039">
                  <c:v>8557364</c:v>
                </c:pt>
                <c:pt idx="5040">
                  <c:v>10938384</c:v>
                </c:pt>
                <c:pt idx="5041">
                  <c:v>11929799</c:v>
                </c:pt>
                <c:pt idx="5042">
                  <c:v>8378162</c:v>
                </c:pt>
                <c:pt idx="5043">
                  <c:v>5640919</c:v>
                </c:pt>
                <c:pt idx="5044">
                  <c:v>6804083</c:v>
                </c:pt>
                <c:pt idx="5045">
                  <c:v>6251408</c:v>
                </c:pt>
                <c:pt idx="5046">
                  <c:v>7179873</c:v>
                </c:pt>
                <c:pt idx="5047">
                  <c:v>6470691</c:v>
                </c:pt>
                <c:pt idx="5048">
                  <c:v>5411540</c:v>
                </c:pt>
                <c:pt idx="5049">
                  <c:v>8431475</c:v>
                </c:pt>
                <c:pt idx="5050">
                  <c:v>4893773</c:v>
                </c:pt>
                <c:pt idx="5051">
                  <c:v>4284230</c:v>
                </c:pt>
                <c:pt idx="5052">
                  <c:v>5188502</c:v>
                </c:pt>
                <c:pt idx="5053">
                  <c:v>5807705</c:v>
                </c:pt>
                <c:pt idx="5054">
                  <c:v>5194000</c:v>
                </c:pt>
                <c:pt idx="5055">
                  <c:v>5644414</c:v>
                </c:pt>
                <c:pt idx="5056">
                  <c:v>6756618</c:v>
                </c:pt>
                <c:pt idx="5057">
                  <c:v>5231718</c:v>
                </c:pt>
                <c:pt idx="5058">
                  <c:v>5719933</c:v>
                </c:pt>
                <c:pt idx="5059">
                  <c:v>3802112</c:v>
                </c:pt>
                <c:pt idx="5060">
                  <c:v>5865639</c:v>
                </c:pt>
                <c:pt idx="5061">
                  <c:v>6794633</c:v>
                </c:pt>
                <c:pt idx="5062">
                  <c:v>9831131</c:v>
                </c:pt>
                <c:pt idx="5063">
                  <c:v>10299549</c:v>
                </c:pt>
                <c:pt idx="5064">
                  <c:v>4891470</c:v>
                </c:pt>
                <c:pt idx="5065">
                  <c:v>5862211</c:v>
                </c:pt>
                <c:pt idx="5066">
                  <c:v>6071396</c:v>
                </c:pt>
                <c:pt idx="5067">
                  <c:v>7352148</c:v>
                </c:pt>
                <c:pt idx="5068">
                  <c:v>7401035</c:v>
                </c:pt>
                <c:pt idx="5069">
                  <c:v>9799526</c:v>
                </c:pt>
                <c:pt idx="5070">
                  <c:v>7473171</c:v>
                </c:pt>
                <c:pt idx="5071">
                  <c:v>7105840</c:v>
                </c:pt>
                <c:pt idx="5072">
                  <c:v>5479288</c:v>
                </c:pt>
                <c:pt idx="5073">
                  <c:v>5961786</c:v>
                </c:pt>
                <c:pt idx="5074">
                  <c:v>11823413</c:v>
                </c:pt>
                <c:pt idx="5075">
                  <c:v>8818084</c:v>
                </c:pt>
                <c:pt idx="5076">
                  <c:v>7454678</c:v>
                </c:pt>
                <c:pt idx="5077">
                  <c:v>7055062</c:v>
                </c:pt>
                <c:pt idx="5078">
                  <c:v>7413326</c:v>
                </c:pt>
                <c:pt idx="5079">
                  <c:v>3533013</c:v>
                </c:pt>
                <c:pt idx="5080">
                  <c:v>4824410</c:v>
                </c:pt>
                <c:pt idx="5081">
                  <c:v>5077436</c:v>
                </c:pt>
                <c:pt idx="5082">
                  <c:v>6384188</c:v>
                </c:pt>
                <c:pt idx="5083">
                  <c:v>2955841</c:v>
                </c:pt>
                <c:pt idx="5084">
                  <c:v>4072238</c:v>
                </c:pt>
                <c:pt idx="5085">
                  <c:v>4082864</c:v>
                </c:pt>
                <c:pt idx="5086">
                  <c:v>4372416</c:v>
                </c:pt>
                <c:pt idx="5087">
                  <c:v>4497986</c:v>
                </c:pt>
                <c:pt idx="5088">
                  <c:v>3503291</c:v>
                </c:pt>
                <c:pt idx="5089">
                  <c:v>4546412</c:v>
                </c:pt>
                <c:pt idx="5090">
                  <c:v>6153414</c:v>
                </c:pt>
                <c:pt idx="5091">
                  <c:v>6023240</c:v>
                </c:pt>
                <c:pt idx="5092">
                  <c:v>4982998</c:v>
                </c:pt>
                <c:pt idx="5093">
                  <c:v>12177850</c:v>
                </c:pt>
                <c:pt idx="5094">
                  <c:v>4512629</c:v>
                </c:pt>
                <c:pt idx="5095">
                  <c:v>7061237</c:v>
                </c:pt>
                <c:pt idx="5096">
                  <c:v>3987715</c:v>
                </c:pt>
                <c:pt idx="5097">
                  <c:v>3692204</c:v>
                </c:pt>
                <c:pt idx="5098">
                  <c:v>2738629</c:v>
                </c:pt>
                <c:pt idx="5099">
                  <c:v>3784017</c:v>
                </c:pt>
                <c:pt idx="5100">
                  <c:v>3286651</c:v>
                </c:pt>
                <c:pt idx="5101">
                  <c:v>5005342</c:v>
                </c:pt>
                <c:pt idx="5102">
                  <c:v>4785896</c:v>
                </c:pt>
                <c:pt idx="5103">
                  <c:v>4182121</c:v>
                </c:pt>
                <c:pt idx="5104">
                  <c:v>5956411</c:v>
                </c:pt>
                <c:pt idx="5105">
                  <c:v>5326079</c:v>
                </c:pt>
                <c:pt idx="5106">
                  <c:v>5046195</c:v>
                </c:pt>
                <c:pt idx="5107">
                  <c:v>5255194</c:v>
                </c:pt>
                <c:pt idx="5108">
                  <c:v>3506727</c:v>
                </c:pt>
                <c:pt idx="5109">
                  <c:v>4222424</c:v>
                </c:pt>
                <c:pt idx="5110">
                  <c:v>5206697</c:v>
                </c:pt>
                <c:pt idx="5111">
                  <c:v>5666396</c:v>
                </c:pt>
                <c:pt idx="5112">
                  <c:v>7668167</c:v>
                </c:pt>
                <c:pt idx="5113">
                  <c:v>5463398</c:v>
                </c:pt>
                <c:pt idx="5114">
                  <c:v>4231031</c:v>
                </c:pt>
                <c:pt idx="5115">
                  <c:v>6760551</c:v>
                </c:pt>
                <c:pt idx="5116">
                  <c:v>5688045</c:v>
                </c:pt>
                <c:pt idx="5117">
                  <c:v>5213393</c:v>
                </c:pt>
                <c:pt idx="5118">
                  <c:v>5377822</c:v>
                </c:pt>
                <c:pt idx="5119">
                  <c:v>6429566</c:v>
                </c:pt>
                <c:pt idx="5120">
                  <c:v>4093351</c:v>
                </c:pt>
                <c:pt idx="5121">
                  <c:v>5726199</c:v>
                </c:pt>
                <c:pt idx="5122">
                  <c:v>5779620</c:v>
                </c:pt>
                <c:pt idx="5123">
                  <c:v>5263575</c:v>
                </c:pt>
                <c:pt idx="5124">
                  <c:v>5057509</c:v>
                </c:pt>
                <c:pt idx="5125">
                  <c:v>5186536</c:v>
                </c:pt>
                <c:pt idx="5126">
                  <c:v>7958066</c:v>
                </c:pt>
                <c:pt idx="5127">
                  <c:v>5366406</c:v>
                </c:pt>
                <c:pt idx="5128">
                  <c:v>4791747</c:v>
                </c:pt>
                <c:pt idx="5129">
                  <c:v>4345704</c:v>
                </c:pt>
                <c:pt idx="5130">
                  <c:v>4854070</c:v>
                </c:pt>
                <c:pt idx="5131">
                  <c:v>3596060</c:v>
                </c:pt>
                <c:pt idx="5132">
                  <c:v>9305046</c:v>
                </c:pt>
                <c:pt idx="5133">
                  <c:v>2003634</c:v>
                </c:pt>
                <c:pt idx="5134">
                  <c:v>2032822</c:v>
                </c:pt>
                <c:pt idx="5135">
                  <c:v>1214294</c:v>
                </c:pt>
                <c:pt idx="5136">
                  <c:v>3186748</c:v>
                </c:pt>
                <c:pt idx="5137">
                  <c:v>3606245</c:v>
                </c:pt>
                <c:pt idx="5138">
                  <c:v>2608461</c:v>
                </c:pt>
                <c:pt idx="5139">
                  <c:v>3515095</c:v>
                </c:pt>
                <c:pt idx="5140">
                  <c:v>2995222</c:v>
                </c:pt>
                <c:pt idx="5141">
                  <c:v>3044667</c:v>
                </c:pt>
                <c:pt idx="5142">
                  <c:v>3458415</c:v>
                </c:pt>
                <c:pt idx="5143">
                  <c:v>4384978</c:v>
                </c:pt>
                <c:pt idx="5144">
                  <c:v>2610863</c:v>
                </c:pt>
                <c:pt idx="5145">
                  <c:v>3976090</c:v>
                </c:pt>
                <c:pt idx="5146">
                  <c:v>4034003</c:v>
                </c:pt>
                <c:pt idx="5147">
                  <c:v>4529103</c:v>
                </c:pt>
                <c:pt idx="5148">
                  <c:v>4261969</c:v>
                </c:pt>
                <c:pt idx="5149">
                  <c:v>3836496</c:v>
                </c:pt>
                <c:pt idx="5150">
                  <c:v>2655520</c:v>
                </c:pt>
                <c:pt idx="5151">
                  <c:v>3767248</c:v>
                </c:pt>
                <c:pt idx="5152">
                  <c:v>14329248</c:v>
                </c:pt>
                <c:pt idx="5153">
                  <c:v>6815455</c:v>
                </c:pt>
                <c:pt idx="5154">
                  <c:v>4358181</c:v>
                </c:pt>
                <c:pt idx="5155">
                  <c:v>4077156</c:v>
                </c:pt>
                <c:pt idx="5156">
                  <c:v>5328176</c:v>
                </c:pt>
                <c:pt idx="5157">
                  <c:v>3956094</c:v>
                </c:pt>
                <c:pt idx="5158">
                  <c:v>2737552</c:v>
                </c:pt>
                <c:pt idx="5159">
                  <c:v>3490983</c:v>
                </c:pt>
                <c:pt idx="5160">
                  <c:v>4198395</c:v>
                </c:pt>
                <c:pt idx="5161">
                  <c:v>4783109</c:v>
                </c:pt>
                <c:pt idx="5162">
                  <c:v>4622479</c:v>
                </c:pt>
                <c:pt idx="5163">
                  <c:v>4102660</c:v>
                </c:pt>
                <c:pt idx="5164">
                  <c:v>3724518</c:v>
                </c:pt>
                <c:pt idx="5165">
                  <c:v>3974132</c:v>
                </c:pt>
                <c:pt idx="5166">
                  <c:v>6688064</c:v>
                </c:pt>
                <c:pt idx="5167">
                  <c:v>7043880</c:v>
                </c:pt>
                <c:pt idx="5168">
                  <c:v>5711536</c:v>
                </c:pt>
                <c:pt idx="5169">
                  <c:v>11632129</c:v>
                </c:pt>
                <c:pt idx="5170">
                  <c:v>5886195</c:v>
                </c:pt>
                <c:pt idx="5171">
                  <c:v>3841880</c:v>
                </c:pt>
                <c:pt idx="5172">
                  <c:v>2841281</c:v>
                </c:pt>
                <c:pt idx="5173">
                  <c:v>5533322</c:v>
                </c:pt>
                <c:pt idx="5174">
                  <c:v>3239988</c:v>
                </c:pt>
                <c:pt idx="5175">
                  <c:v>4265251</c:v>
                </c:pt>
                <c:pt idx="5176">
                  <c:v>6193134</c:v>
                </c:pt>
                <c:pt idx="5177">
                  <c:v>3932501</c:v>
                </c:pt>
                <c:pt idx="5178">
                  <c:v>1641201</c:v>
                </c:pt>
                <c:pt idx="5179">
                  <c:v>2563743</c:v>
                </c:pt>
                <c:pt idx="5180">
                  <c:v>5262093</c:v>
                </c:pt>
                <c:pt idx="5181">
                  <c:v>4953555</c:v>
                </c:pt>
                <c:pt idx="5182">
                  <c:v>7232229</c:v>
                </c:pt>
                <c:pt idx="5183">
                  <c:v>5267358</c:v>
                </c:pt>
                <c:pt idx="5184">
                  <c:v>3603465</c:v>
                </c:pt>
                <c:pt idx="5185">
                  <c:v>4110654</c:v>
                </c:pt>
                <c:pt idx="5186">
                  <c:v>4435747</c:v>
                </c:pt>
                <c:pt idx="5187">
                  <c:v>5127342</c:v>
                </c:pt>
                <c:pt idx="5188">
                  <c:v>5498627</c:v>
                </c:pt>
                <c:pt idx="5189">
                  <c:v>3433612</c:v>
                </c:pt>
                <c:pt idx="5190">
                  <c:v>3172918</c:v>
                </c:pt>
                <c:pt idx="5191">
                  <c:v>2616962</c:v>
                </c:pt>
                <c:pt idx="5192">
                  <c:v>3225112</c:v>
                </c:pt>
                <c:pt idx="5193">
                  <c:v>3015467</c:v>
                </c:pt>
                <c:pt idx="5194">
                  <c:v>4454262</c:v>
                </c:pt>
                <c:pt idx="5195">
                  <c:v>4848963</c:v>
                </c:pt>
                <c:pt idx="5196">
                  <c:v>5333457</c:v>
                </c:pt>
                <c:pt idx="5197">
                  <c:v>5149356</c:v>
                </c:pt>
                <c:pt idx="5198">
                  <c:v>11962122</c:v>
                </c:pt>
                <c:pt idx="5199">
                  <c:v>3308758</c:v>
                </c:pt>
                <c:pt idx="5200">
                  <c:v>3236141</c:v>
                </c:pt>
                <c:pt idx="5201">
                  <c:v>3684292</c:v>
                </c:pt>
                <c:pt idx="5202">
                  <c:v>3681566</c:v>
                </c:pt>
                <c:pt idx="5203">
                  <c:v>3018495</c:v>
                </c:pt>
                <c:pt idx="5204">
                  <c:v>3734608</c:v>
                </c:pt>
                <c:pt idx="5205">
                  <c:v>3543709</c:v>
                </c:pt>
                <c:pt idx="5206">
                  <c:v>3788096</c:v>
                </c:pt>
                <c:pt idx="5207">
                  <c:v>2257675</c:v>
                </c:pt>
                <c:pt idx="5208">
                  <c:v>3078896</c:v>
                </c:pt>
                <c:pt idx="5209">
                  <c:v>4789767</c:v>
                </c:pt>
                <c:pt idx="5210">
                  <c:v>4289494</c:v>
                </c:pt>
                <c:pt idx="5211">
                  <c:v>2645740</c:v>
                </c:pt>
                <c:pt idx="5212">
                  <c:v>2474517</c:v>
                </c:pt>
                <c:pt idx="5213">
                  <c:v>4287798</c:v>
                </c:pt>
                <c:pt idx="5214">
                  <c:v>4603215</c:v>
                </c:pt>
                <c:pt idx="5215">
                  <c:v>9067465</c:v>
                </c:pt>
                <c:pt idx="5216">
                  <c:v>3848477</c:v>
                </c:pt>
                <c:pt idx="5217">
                  <c:v>6113258</c:v>
                </c:pt>
                <c:pt idx="5218">
                  <c:v>3059468</c:v>
                </c:pt>
                <c:pt idx="5219">
                  <c:v>3175376</c:v>
                </c:pt>
                <c:pt idx="5220">
                  <c:v>3124534</c:v>
                </c:pt>
                <c:pt idx="5221">
                  <c:v>5406454</c:v>
                </c:pt>
                <c:pt idx="5222">
                  <c:v>3728460</c:v>
                </c:pt>
                <c:pt idx="5223">
                  <c:v>4582547</c:v>
                </c:pt>
                <c:pt idx="5224">
                  <c:v>4309603</c:v>
                </c:pt>
                <c:pt idx="5225">
                  <c:v>3594946</c:v>
                </c:pt>
                <c:pt idx="5226">
                  <c:v>4785345</c:v>
                </c:pt>
                <c:pt idx="5227">
                  <c:v>4573372</c:v>
                </c:pt>
                <c:pt idx="5228">
                  <c:v>5006875</c:v>
                </c:pt>
                <c:pt idx="5229">
                  <c:v>7654275</c:v>
                </c:pt>
                <c:pt idx="5230">
                  <c:v>7299898</c:v>
                </c:pt>
                <c:pt idx="5231">
                  <c:v>5277538</c:v>
                </c:pt>
                <c:pt idx="5232">
                  <c:v>4269110</c:v>
                </c:pt>
                <c:pt idx="5233">
                  <c:v>5032352</c:v>
                </c:pt>
                <c:pt idx="5234">
                  <c:v>2740672</c:v>
                </c:pt>
                <c:pt idx="5235">
                  <c:v>8097673</c:v>
                </c:pt>
                <c:pt idx="5236">
                  <c:v>3050291</c:v>
                </c:pt>
                <c:pt idx="5237">
                  <c:v>3936591</c:v>
                </c:pt>
                <c:pt idx="5238">
                  <c:v>3779605</c:v>
                </c:pt>
                <c:pt idx="5239">
                  <c:v>5474628</c:v>
                </c:pt>
                <c:pt idx="5240">
                  <c:v>3951354</c:v>
                </c:pt>
                <c:pt idx="5241">
                  <c:v>4228824</c:v>
                </c:pt>
                <c:pt idx="5242">
                  <c:v>5097634</c:v>
                </c:pt>
                <c:pt idx="5243">
                  <c:v>3788608</c:v>
                </c:pt>
                <c:pt idx="5244">
                  <c:v>4460909</c:v>
                </c:pt>
                <c:pt idx="5245">
                  <c:v>3835646</c:v>
                </c:pt>
                <c:pt idx="5246">
                  <c:v>2872040</c:v>
                </c:pt>
                <c:pt idx="5247">
                  <c:v>3007123</c:v>
                </c:pt>
                <c:pt idx="5248">
                  <c:v>3094024</c:v>
                </c:pt>
                <c:pt idx="5249">
                  <c:v>3816329</c:v>
                </c:pt>
                <c:pt idx="5250">
                  <c:v>3490972</c:v>
                </c:pt>
                <c:pt idx="5251">
                  <c:v>2931233</c:v>
                </c:pt>
                <c:pt idx="5252">
                  <c:v>6918076</c:v>
                </c:pt>
                <c:pt idx="5253">
                  <c:v>8793641</c:v>
                </c:pt>
                <c:pt idx="5254">
                  <c:v>3414698</c:v>
                </c:pt>
                <c:pt idx="5255">
                  <c:v>3897775</c:v>
                </c:pt>
                <c:pt idx="5256">
                  <c:v>3372719</c:v>
                </c:pt>
                <c:pt idx="5257">
                  <c:v>3921909</c:v>
                </c:pt>
                <c:pt idx="5258">
                  <c:v>5840913</c:v>
                </c:pt>
                <c:pt idx="5259">
                  <c:v>12322023</c:v>
                </c:pt>
                <c:pt idx="5260">
                  <c:v>4029636</c:v>
                </c:pt>
                <c:pt idx="5261">
                  <c:v>3954559</c:v>
                </c:pt>
                <c:pt idx="5262">
                  <c:v>3389417</c:v>
                </c:pt>
                <c:pt idx="5263">
                  <c:v>3631755</c:v>
                </c:pt>
                <c:pt idx="5264">
                  <c:v>3985293</c:v>
                </c:pt>
                <c:pt idx="5265">
                  <c:v>2657470</c:v>
                </c:pt>
                <c:pt idx="5266">
                  <c:v>3557444</c:v>
                </c:pt>
                <c:pt idx="5267">
                  <c:v>3115010</c:v>
                </c:pt>
                <c:pt idx="5268">
                  <c:v>2739197</c:v>
                </c:pt>
                <c:pt idx="5269">
                  <c:v>4184125</c:v>
                </c:pt>
                <c:pt idx="5270">
                  <c:v>3438743</c:v>
                </c:pt>
                <c:pt idx="5271">
                  <c:v>5786319</c:v>
                </c:pt>
                <c:pt idx="5272">
                  <c:v>4040109</c:v>
                </c:pt>
                <c:pt idx="5273">
                  <c:v>5909562</c:v>
                </c:pt>
                <c:pt idx="5274">
                  <c:v>4433856</c:v>
                </c:pt>
                <c:pt idx="5275">
                  <c:v>3882557</c:v>
                </c:pt>
                <c:pt idx="5276">
                  <c:v>2407377</c:v>
                </c:pt>
                <c:pt idx="5277">
                  <c:v>2767273</c:v>
                </c:pt>
                <c:pt idx="5278">
                  <c:v>6832163</c:v>
                </c:pt>
                <c:pt idx="5279">
                  <c:v>13765968</c:v>
                </c:pt>
                <c:pt idx="5280">
                  <c:v>7474496</c:v>
                </c:pt>
                <c:pt idx="5281">
                  <c:v>6065160</c:v>
                </c:pt>
                <c:pt idx="5282">
                  <c:v>3759291</c:v>
                </c:pt>
                <c:pt idx="5283">
                  <c:v>6203584</c:v>
                </c:pt>
                <c:pt idx="5284">
                  <c:v>4265344</c:v>
                </c:pt>
                <c:pt idx="5285">
                  <c:v>3102573</c:v>
                </c:pt>
                <c:pt idx="5286">
                  <c:v>4694105</c:v>
                </c:pt>
                <c:pt idx="5287">
                  <c:v>6870649</c:v>
                </c:pt>
                <c:pt idx="5288">
                  <c:v>4910009</c:v>
                </c:pt>
                <c:pt idx="5289">
                  <c:v>5866788</c:v>
                </c:pt>
                <c:pt idx="5290">
                  <c:v>2783097</c:v>
                </c:pt>
                <c:pt idx="5291">
                  <c:v>3584836</c:v>
                </c:pt>
                <c:pt idx="5292">
                  <c:v>4728161</c:v>
                </c:pt>
                <c:pt idx="5293">
                  <c:v>6939633</c:v>
                </c:pt>
                <c:pt idx="5294">
                  <c:v>6906712</c:v>
                </c:pt>
                <c:pt idx="5295">
                  <c:v>29963057</c:v>
                </c:pt>
                <c:pt idx="5296">
                  <c:v>5924686</c:v>
                </c:pt>
                <c:pt idx="5297">
                  <c:v>4507919</c:v>
                </c:pt>
                <c:pt idx="5298">
                  <c:v>2738401</c:v>
                </c:pt>
                <c:pt idx="5299">
                  <c:v>2511061</c:v>
                </c:pt>
                <c:pt idx="5300">
                  <c:v>2716246</c:v>
                </c:pt>
                <c:pt idx="5301">
                  <c:v>3997532</c:v>
                </c:pt>
                <c:pt idx="5302">
                  <c:v>3194070</c:v>
                </c:pt>
                <c:pt idx="5303">
                  <c:v>5224176</c:v>
                </c:pt>
                <c:pt idx="5304">
                  <c:v>11952591</c:v>
                </c:pt>
                <c:pt idx="5305">
                  <c:v>4781243</c:v>
                </c:pt>
                <c:pt idx="5306">
                  <c:v>4232425</c:v>
                </c:pt>
                <c:pt idx="5307">
                  <c:v>4599688</c:v>
                </c:pt>
                <c:pt idx="5308">
                  <c:v>3507832</c:v>
                </c:pt>
                <c:pt idx="5309">
                  <c:v>2876369</c:v>
                </c:pt>
                <c:pt idx="5310">
                  <c:v>3201775</c:v>
                </c:pt>
                <c:pt idx="5311">
                  <c:v>3225043</c:v>
                </c:pt>
                <c:pt idx="5312">
                  <c:v>5046859</c:v>
                </c:pt>
                <c:pt idx="5313">
                  <c:v>2427730</c:v>
                </c:pt>
                <c:pt idx="5314">
                  <c:v>3717818</c:v>
                </c:pt>
                <c:pt idx="5315">
                  <c:v>3601314</c:v>
                </c:pt>
                <c:pt idx="5316">
                  <c:v>3444796</c:v>
                </c:pt>
                <c:pt idx="5317">
                  <c:v>5669245</c:v>
                </c:pt>
                <c:pt idx="5318">
                  <c:v>7717447</c:v>
                </c:pt>
                <c:pt idx="5319">
                  <c:v>2980104</c:v>
                </c:pt>
                <c:pt idx="5320">
                  <c:v>5256140</c:v>
                </c:pt>
                <c:pt idx="5321">
                  <c:v>3623857</c:v>
                </c:pt>
                <c:pt idx="5322">
                  <c:v>2995319</c:v>
                </c:pt>
                <c:pt idx="5323">
                  <c:v>4556037</c:v>
                </c:pt>
                <c:pt idx="5324">
                  <c:v>12447266</c:v>
                </c:pt>
                <c:pt idx="5325">
                  <c:v>1427292</c:v>
                </c:pt>
                <c:pt idx="5326">
                  <c:v>2694995</c:v>
                </c:pt>
                <c:pt idx="5327">
                  <c:v>2354914</c:v>
                </c:pt>
                <c:pt idx="5328">
                  <c:v>3167163</c:v>
                </c:pt>
                <c:pt idx="5329">
                  <c:v>2683734</c:v>
                </c:pt>
                <c:pt idx="5330">
                  <c:v>2687115</c:v>
                </c:pt>
                <c:pt idx="5331">
                  <c:v>3286951</c:v>
                </c:pt>
                <c:pt idx="5332">
                  <c:v>2928388</c:v>
                </c:pt>
                <c:pt idx="5333">
                  <c:v>4109422</c:v>
                </c:pt>
                <c:pt idx="5334">
                  <c:v>2141401</c:v>
                </c:pt>
                <c:pt idx="5335">
                  <c:v>2699156</c:v>
                </c:pt>
                <c:pt idx="5336">
                  <c:v>2650242</c:v>
                </c:pt>
                <c:pt idx="5337">
                  <c:v>3849564</c:v>
                </c:pt>
                <c:pt idx="5338">
                  <c:v>3690697</c:v>
                </c:pt>
                <c:pt idx="5339">
                  <c:v>3769314</c:v>
                </c:pt>
                <c:pt idx="5340">
                  <c:v>3280985</c:v>
                </c:pt>
                <c:pt idx="5341">
                  <c:v>3371949</c:v>
                </c:pt>
                <c:pt idx="5342">
                  <c:v>3561454</c:v>
                </c:pt>
                <c:pt idx="5343">
                  <c:v>2413438</c:v>
                </c:pt>
                <c:pt idx="5344">
                  <c:v>10481609</c:v>
                </c:pt>
                <c:pt idx="5345">
                  <c:v>1865140</c:v>
                </c:pt>
                <c:pt idx="5346">
                  <c:v>2519014</c:v>
                </c:pt>
                <c:pt idx="5347">
                  <c:v>4335193</c:v>
                </c:pt>
                <c:pt idx="5348">
                  <c:v>4265935</c:v>
                </c:pt>
                <c:pt idx="5349">
                  <c:v>3737087</c:v>
                </c:pt>
                <c:pt idx="5350">
                  <c:v>2415897</c:v>
                </c:pt>
                <c:pt idx="5351">
                  <c:v>1513055</c:v>
                </c:pt>
                <c:pt idx="5352">
                  <c:v>2904973</c:v>
                </c:pt>
                <c:pt idx="5353">
                  <c:v>3365001</c:v>
                </c:pt>
                <c:pt idx="5354">
                  <c:v>5388041</c:v>
                </c:pt>
                <c:pt idx="5355">
                  <c:v>3376618</c:v>
                </c:pt>
                <c:pt idx="5356">
                  <c:v>4998051</c:v>
                </c:pt>
                <c:pt idx="5357">
                  <c:v>3402180</c:v>
                </c:pt>
                <c:pt idx="5358">
                  <c:v>3629262</c:v>
                </c:pt>
                <c:pt idx="5359">
                  <c:v>4393677</c:v>
                </c:pt>
                <c:pt idx="5360">
                  <c:v>3179787</c:v>
                </c:pt>
                <c:pt idx="5361">
                  <c:v>3200901</c:v>
                </c:pt>
                <c:pt idx="5362">
                  <c:v>2548924</c:v>
                </c:pt>
                <c:pt idx="5363">
                  <c:v>2660743</c:v>
                </c:pt>
                <c:pt idx="5364">
                  <c:v>1978922</c:v>
                </c:pt>
                <c:pt idx="5365">
                  <c:v>2626622</c:v>
                </c:pt>
                <c:pt idx="5366">
                  <c:v>2859941</c:v>
                </c:pt>
                <c:pt idx="5367">
                  <c:v>3164753</c:v>
                </c:pt>
                <c:pt idx="5368">
                  <c:v>3396785</c:v>
                </c:pt>
                <c:pt idx="5369">
                  <c:v>17129168</c:v>
                </c:pt>
                <c:pt idx="5370">
                  <c:v>4986962</c:v>
                </c:pt>
                <c:pt idx="5371">
                  <c:v>3225167</c:v>
                </c:pt>
                <c:pt idx="5372">
                  <c:v>3472712</c:v>
                </c:pt>
                <c:pt idx="5373">
                  <c:v>3269019</c:v>
                </c:pt>
                <c:pt idx="5374">
                  <c:v>2438818</c:v>
                </c:pt>
                <c:pt idx="5375">
                  <c:v>2091532</c:v>
                </c:pt>
                <c:pt idx="5376">
                  <c:v>2114848</c:v>
                </c:pt>
                <c:pt idx="5377">
                  <c:v>2694376</c:v>
                </c:pt>
                <c:pt idx="5378">
                  <c:v>2578401</c:v>
                </c:pt>
                <c:pt idx="5379">
                  <c:v>3195685</c:v>
                </c:pt>
                <c:pt idx="5380">
                  <c:v>2164432</c:v>
                </c:pt>
                <c:pt idx="5381">
                  <c:v>3238336</c:v>
                </c:pt>
                <c:pt idx="5382">
                  <c:v>3420626</c:v>
                </c:pt>
                <c:pt idx="5383">
                  <c:v>5948454</c:v>
                </c:pt>
                <c:pt idx="5384">
                  <c:v>21761297</c:v>
                </c:pt>
                <c:pt idx="5385">
                  <c:v>698823</c:v>
                </c:pt>
                <c:pt idx="5386">
                  <c:v>1483558</c:v>
                </c:pt>
                <c:pt idx="5387">
                  <c:v>1250403</c:v>
                </c:pt>
                <c:pt idx="5388">
                  <c:v>1532392</c:v>
                </c:pt>
                <c:pt idx="5389">
                  <c:v>1746803</c:v>
                </c:pt>
                <c:pt idx="5390">
                  <c:v>1805548</c:v>
                </c:pt>
                <c:pt idx="5391">
                  <c:v>1348725</c:v>
                </c:pt>
                <c:pt idx="5392">
                  <c:v>3017912</c:v>
                </c:pt>
                <c:pt idx="5393">
                  <c:v>6530253</c:v>
                </c:pt>
                <c:pt idx="5394">
                  <c:v>5568826</c:v>
                </c:pt>
                <c:pt idx="5395">
                  <c:v>2691683</c:v>
                </c:pt>
                <c:pt idx="5396">
                  <c:v>2474785</c:v>
                </c:pt>
                <c:pt idx="5397">
                  <c:v>1431647</c:v>
                </c:pt>
                <c:pt idx="5398">
                  <c:v>2522139</c:v>
                </c:pt>
                <c:pt idx="5399">
                  <c:v>3194374</c:v>
                </c:pt>
                <c:pt idx="5400">
                  <c:v>4236708</c:v>
                </c:pt>
                <c:pt idx="5401">
                  <c:v>2039201</c:v>
                </c:pt>
                <c:pt idx="5402">
                  <c:v>2549728</c:v>
                </c:pt>
                <c:pt idx="5403">
                  <c:v>2640470</c:v>
                </c:pt>
                <c:pt idx="5404">
                  <c:v>2418066</c:v>
                </c:pt>
                <c:pt idx="5405">
                  <c:v>2976614</c:v>
                </c:pt>
                <c:pt idx="5406">
                  <c:v>14404852</c:v>
                </c:pt>
                <c:pt idx="5407">
                  <c:v>4447690</c:v>
                </c:pt>
                <c:pt idx="5408">
                  <c:v>2771179</c:v>
                </c:pt>
                <c:pt idx="5409">
                  <c:v>3265540</c:v>
                </c:pt>
                <c:pt idx="5410">
                  <c:v>2490888</c:v>
                </c:pt>
                <c:pt idx="5411">
                  <c:v>2905332</c:v>
                </c:pt>
                <c:pt idx="5412">
                  <c:v>3440891</c:v>
                </c:pt>
                <c:pt idx="5413">
                  <c:v>2436698</c:v>
                </c:pt>
                <c:pt idx="5414">
                  <c:v>2090673</c:v>
                </c:pt>
                <c:pt idx="5415">
                  <c:v>2770758</c:v>
                </c:pt>
                <c:pt idx="5416">
                  <c:v>1858832</c:v>
                </c:pt>
                <c:pt idx="5417">
                  <c:v>3043885</c:v>
                </c:pt>
                <c:pt idx="5418">
                  <c:v>5301947</c:v>
                </c:pt>
                <c:pt idx="5419">
                  <c:v>4072724</c:v>
                </c:pt>
                <c:pt idx="5420">
                  <c:v>5707296</c:v>
                </c:pt>
                <c:pt idx="5421">
                  <c:v>35612630</c:v>
                </c:pt>
                <c:pt idx="5422">
                  <c:v>4752171</c:v>
                </c:pt>
                <c:pt idx="5423">
                  <c:v>3882875</c:v>
                </c:pt>
                <c:pt idx="5424">
                  <c:v>5189681</c:v>
                </c:pt>
                <c:pt idx="5425">
                  <c:v>8169175</c:v>
                </c:pt>
                <c:pt idx="5426">
                  <c:v>1827109</c:v>
                </c:pt>
                <c:pt idx="5427">
                  <c:v>4188209</c:v>
                </c:pt>
                <c:pt idx="5428">
                  <c:v>1927596</c:v>
                </c:pt>
                <c:pt idx="5429">
                  <c:v>7771253</c:v>
                </c:pt>
                <c:pt idx="5430">
                  <c:v>3634158</c:v>
                </c:pt>
                <c:pt idx="5431">
                  <c:v>2732840</c:v>
                </c:pt>
                <c:pt idx="5432">
                  <c:v>3969601</c:v>
                </c:pt>
                <c:pt idx="5433">
                  <c:v>4029263</c:v>
                </c:pt>
                <c:pt idx="5434">
                  <c:v>3885515</c:v>
                </c:pt>
                <c:pt idx="5435">
                  <c:v>3588941</c:v>
                </c:pt>
                <c:pt idx="5436">
                  <c:v>3531361</c:v>
                </c:pt>
                <c:pt idx="5437">
                  <c:v>4572973</c:v>
                </c:pt>
                <c:pt idx="5438">
                  <c:v>3779368</c:v>
                </c:pt>
                <c:pt idx="5439">
                  <c:v>4402053</c:v>
                </c:pt>
                <c:pt idx="5440">
                  <c:v>5858293</c:v>
                </c:pt>
                <c:pt idx="5441">
                  <c:v>3303117</c:v>
                </c:pt>
                <c:pt idx="5442">
                  <c:v>4171771</c:v>
                </c:pt>
                <c:pt idx="5443">
                  <c:v>4297097</c:v>
                </c:pt>
                <c:pt idx="5444">
                  <c:v>7056752</c:v>
                </c:pt>
                <c:pt idx="5445">
                  <c:v>4156915</c:v>
                </c:pt>
                <c:pt idx="5446">
                  <c:v>2844049</c:v>
                </c:pt>
                <c:pt idx="5447">
                  <c:v>2836520</c:v>
                </c:pt>
                <c:pt idx="5448">
                  <c:v>2781363</c:v>
                </c:pt>
                <c:pt idx="5449">
                  <c:v>13159533</c:v>
                </c:pt>
                <c:pt idx="5450">
                  <c:v>4099733</c:v>
                </c:pt>
                <c:pt idx="5451">
                  <c:v>4616862</c:v>
                </c:pt>
                <c:pt idx="5452">
                  <c:v>2991266</c:v>
                </c:pt>
                <c:pt idx="5453">
                  <c:v>4220136</c:v>
                </c:pt>
                <c:pt idx="5454">
                  <c:v>2809959</c:v>
                </c:pt>
                <c:pt idx="5455">
                  <c:v>3423459</c:v>
                </c:pt>
                <c:pt idx="5456">
                  <c:v>5486377</c:v>
                </c:pt>
                <c:pt idx="5457">
                  <c:v>2169589</c:v>
                </c:pt>
                <c:pt idx="5458">
                  <c:v>3187138</c:v>
                </c:pt>
                <c:pt idx="5459">
                  <c:v>2988928</c:v>
                </c:pt>
                <c:pt idx="5460">
                  <c:v>2545487</c:v>
                </c:pt>
                <c:pt idx="5461">
                  <c:v>3463253</c:v>
                </c:pt>
                <c:pt idx="5462">
                  <c:v>3850524</c:v>
                </c:pt>
                <c:pt idx="5463">
                  <c:v>2439569</c:v>
                </c:pt>
                <c:pt idx="5464">
                  <c:v>1909290</c:v>
                </c:pt>
                <c:pt idx="5465">
                  <c:v>2771191</c:v>
                </c:pt>
                <c:pt idx="5466">
                  <c:v>10457534</c:v>
                </c:pt>
                <c:pt idx="5467">
                  <c:v>2285163</c:v>
                </c:pt>
                <c:pt idx="5468">
                  <c:v>1670777</c:v>
                </c:pt>
                <c:pt idx="5469">
                  <c:v>4257795</c:v>
                </c:pt>
                <c:pt idx="5470">
                  <c:v>1494129</c:v>
                </c:pt>
                <c:pt idx="5471">
                  <c:v>1570721</c:v>
                </c:pt>
                <c:pt idx="5472">
                  <c:v>2763324</c:v>
                </c:pt>
                <c:pt idx="5473">
                  <c:v>1984492</c:v>
                </c:pt>
                <c:pt idx="5474">
                  <c:v>3167241</c:v>
                </c:pt>
                <c:pt idx="5475">
                  <c:v>3183190</c:v>
                </c:pt>
                <c:pt idx="5476">
                  <c:v>2272382</c:v>
                </c:pt>
                <c:pt idx="5477">
                  <c:v>2143942</c:v>
                </c:pt>
                <c:pt idx="5478">
                  <c:v>2030527</c:v>
                </c:pt>
                <c:pt idx="5479">
                  <c:v>3095381</c:v>
                </c:pt>
                <c:pt idx="5480">
                  <c:v>2899309</c:v>
                </c:pt>
                <c:pt idx="5481">
                  <c:v>3966361</c:v>
                </c:pt>
                <c:pt idx="5482">
                  <c:v>3466377</c:v>
                </c:pt>
                <c:pt idx="5483">
                  <c:v>2515377</c:v>
                </c:pt>
                <c:pt idx="5484">
                  <c:v>2941536</c:v>
                </c:pt>
                <c:pt idx="5485">
                  <c:v>2796549</c:v>
                </c:pt>
                <c:pt idx="5486">
                  <c:v>5647329</c:v>
                </c:pt>
                <c:pt idx="5487">
                  <c:v>5181818</c:v>
                </c:pt>
                <c:pt idx="5488">
                  <c:v>2797936</c:v>
                </c:pt>
                <c:pt idx="5489">
                  <c:v>2680256</c:v>
                </c:pt>
                <c:pt idx="5490">
                  <c:v>4651588</c:v>
                </c:pt>
                <c:pt idx="5491">
                  <c:v>5803836</c:v>
                </c:pt>
                <c:pt idx="5492">
                  <c:v>12918460</c:v>
                </c:pt>
                <c:pt idx="5493">
                  <c:v>3319572</c:v>
                </c:pt>
                <c:pt idx="5494">
                  <c:v>2711142</c:v>
                </c:pt>
                <c:pt idx="5495">
                  <c:v>4804323</c:v>
                </c:pt>
                <c:pt idx="5496">
                  <c:v>4369944</c:v>
                </c:pt>
                <c:pt idx="5497">
                  <c:v>3505218</c:v>
                </c:pt>
                <c:pt idx="5498">
                  <c:v>3648458</c:v>
                </c:pt>
                <c:pt idx="5499">
                  <c:v>3946174</c:v>
                </c:pt>
                <c:pt idx="5500">
                  <c:v>4254987</c:v>
                </c:pt>
                <c:pt idx="5501">
                  <c:v>3790527</c:v>
                </c:pt>
                <c:pt idx="5502">
                  <c:v>3749985</c:v>
                </c:pt>
                <c:pt idx="5503">
                  <c:v>3730076</c:v>
                </c:pt>
                <c:pt idx="5504">
                  <c:v>3932375</c:v>
                </c:pt>
                <c:pt idx="5505">
                  <c:v>7497377</c:v>
                </c:pt>
                <c:pt idx="5506">
                  <c:v>5374193</c:v>
                </c:pt>
                <c:pt idx="5507">
                  <c:v>3033793</c:v>
                </c:pt>
                <c:pt idx="5508">
                  <c:v>3698975</c:v>
                </c:pt>
                <c:pt idx="5509">
                  <c:v>3913558</c:v>
                </c:pt>
                <c:pt idx="5510">
                  <c:v>5913313</c:v>
                </c:pt>
                <c:pt idx="5511">
                  <c:v>11484979</c:v>
                </c:pt>
                <c:pt idx="5512">
                  <c:v>4354990</c:v>
                </c:pt>
                <c:pt idx="5513">
                  <c:v>4263763</c:v>
                </c:pt>
                <c:pt idx="5514">
                  <c:v>3576620</c:v>
                </c:pt>
                <c:pt idx="5515">
                  <c:v>2277217</c:v>
                </c:pt>
                <c:pt idx="5516">
                  <c:v>1806515</c:v>
                </c:pt>
                <c:pt idx="5517">
                  <c:v>2640645</c:v>
                </c:pt>
                <c:pt idx="5518">
                  <c:v>4004418</c:v>
                </c:pt>
                <c:pt idx="5519">
                  <c:v>3248581</c:v>
                </c:pt>
                <c:pt idx="5520">
                  <c:v>2628042</c:v>
                </c:pt>
                <c:pt idx="5521">
                  <c:v>2230407</c:v>
                </c:pt>
                <c:pt idx="5522">
                  <c:v>1815584</c:v>
                </c:pt>
                <c:pt idx="5523">
                  <c:v>2227467</c:v>
                </c:pt>
                <c:pt idx="5524">
                  <c:v>1929942</c:v>
                </c:pt>
                <c:pt idx="5525">
                  <c:v>2169550</c:v>
                </c:pt>
                <c:pt idx="5526">
                  <c:v>1740650</c:v>
                </c:pt>
                <c:pt idx="5527">
                  <c:v>2616369</c:v>
                </c:pt>
                <c:pt idx="5528">
                  <c:v>2899822</c:v>
                </c:pt>
                <c:pt idx="5529">
                  <c:v>2773206</c:v>
                </c:pt>
                <c:pt idx="5530">
                  <c:v>3261548</c:v>
                </c:pt>
                <c:pt idx="5531">
                  <c:v>10846999</c:v>
                </c:pt>
                <c:pt idx="5532">
                  <c:v>1877004</c:v>
                </c:pt>
                <c:pt idx="5533">
                  <c:v>2417674</c:v>
                </c:pt>
                <c:pt idx="5534">
                  <c:v>4114989</c:v>
                </c:pt>
                <c:pt idx="5535">
                  <c:v>4274959</c:v>
                </c:pt>
                <c:pt idx="5536">
                  <c:v>2463781</c:v>
                </c:pt>
                <c:pt idx="5537">
                  <c:v>1407164</c:v>
                </c:pt>
                <c:pt idx="5538">
                  <c:v>2412266</c:v>
                </c:pt>
                <c:pt idx="5539">
                  <c:v>3656722</c:v>
                </c:pt>
                <c:pt idx="5540">
                  <c:v>2572834</c:v>
                </c:pt>
                <c:pt idx="5541">
                  <c:v>2825628</c:v>
                </c:pt>
                <c:pt idx="5542">
                  <c:v>2242065</c:v>
                </c:pt>
                <c:pt idx="5543">
                  <c:v>2935039</c:v>
                </c:pt>
                <c:pt idx="5544">
                  <c:v>5739772</c:v>
                </c:pt>
                <c:pt idx="5545">
                  <c:v>3725645</c:v>
                </c:pt>
                <c:pt idx="5546">
                  <c:v>4986430</c:v>
                </c:pt>
                <c:pt idx="5547">
                  <c:v>11665278</c:v>
                </c:pt>
                <c:pt idx="5548">
                  <c:v>4904962</c:v>
                </c:pt>
                <c:pt idx="5549">
                  <c:v>3979791</c:v>
                </c:pt>
                <c:pt idx="5550">
                  <c:v>3437212</c:v>
                </c:pt>
                <c:pt idx="5551">
                  <c:v>3578625</c:v>
                </c:pt>
                <c:pt idx="5552">
                  <c:v>2783898</c:v>
                </c:pt>
                <c:pt idx="5553">
                  <c:v>4893910</c:v>
                </c:pt>
                <c:pt idx="5554">
                  <c:v>4443997</c:v>
                </c:pt>
                <c:pt idx="5555">
                  <c:v>2711410</c:v>
                </c:pt>
                <c:pt idx="5556">
                  <c:v>7384363</c:v>
                </c:pt>
                <c:pt idx="5557">
                  <c:v>3124822</c:v>
                </c:pt>
                <c:pt idx="5558">
                  <c:v>2171784</c:v>
                </c:pt>
                <c:pt idx="5559">
                  <c:v>3431996</c:v>
                </c:pt>
                <c:pt idx="5560">
                  <c:v>2448915</c:v>
                </c:pt>
                <c:pt idx="5561">
                  <c:v>3377975</c:v>
                </c:pt>
                <c:pt idx="5562">
                  <c:v>2204898</c:v>
                </c:pt>
                <c:pt idx="5563">
                  <c:v>2808188</c:v>
                </c:pt>
                <c:pt idx="5564">
                  <c:v>2747677</c:v>
                </c:pt>
                <c:pt idx="5565">
                  <c:v>3361283</c:v>
                </c:pt>
                <c:pt idx="5566">
                  <c:v>3131539</c:v>
                </c:pt>
                <c:pt idx="5567">
                  <c:v>2056542</c:v>
                </c:pt>
                <c:pt idx="5568">
                  <c:v>3476766</c:v>
                </c:pt>
                <c:pt idx="5569">
                  <c:v>3106206</c:v>
                </c:pt>
                <c:pt idx="5570">
                  <c:v>4984248</c:v>
                </c:pt>
                <c:pt idx="5571">
                  <c:v>3033076</c:v>
                </c:pt>
                <c:pt idx="5572">
                  <c:v>1959078</c:v>
                </c:pt>
                <c:pt idx="5573">
                  <c:v>1794380</c:v>
                </c:pt>
                <c:pt idx="5574">
                  <c:v>2976692</c:v>
                </c:pt>
                <c:pt idx="5575">
                  <c:v>2552673</c:v>
                </c:pt>
                <c:pt idx="5576">
                  <c:v>10560267</c:v>
                </c:pt>
                <c:pt idx="5577">
                  <c:v>3401620</c:v>
                </c:pt>
                <c:pt idx="5578">
                  <c:v>2543651</c:v>
                </c:pt>
                <c:pt idx="5579">
                  <c:v>2359266</c:v>
                </c:pt>
                <c:pt idx="5580">
                  <c:v>2143447</c:v>
                </c:pt>
                <c:pt idx="5581">
                  <c:v>2372397</c:v>
                </c:pt>
                <c:pt idx="5582">
                  <c:v>2354184</c:v>
                </c:pt>
                <c:pt idx="5583">
                  <c:v>3094266</c:v>
                </c:pt>
                <c:pt idx="5584">
                  <c:v>1627491</c:v>
                </c:pt>
                <c:pt idx="5585">
                  <c:v>2472271</c:v>
                </c:pt>
                <c:pt idx="5586">
                  <c:v>2275095</c:v>
                </c:pt>
                <c:pt idx="5587">
                  <c:v>2170036</c:v>
                </c:pt>
                <c:pt idx="5588">
                  <c:v>2462708</c:v>
                </c:pt>
                <c:pt idx="5589">
                  <c:v>2088284</c:v>
                </c:pt>
                <c:pt idx="5590">
                  <c:v>2288948</c:v>
                </c:pt>
                <c:pt idx="5591">
                  <c:v>2445653</c:v>
                </c:pt>
                <c:pt idx="5592">
                  <c:v>2164102</c:v>
                </c:pt>
                <c:pt idx="5593">
                  <c:v>2100538</c:v>
                </c:pt>
                <c:pt idx="5594">
                  <c:v>2122949</c:v>
                </c:pt>
                <c:pt idx="5595">
                  <c:v>3165425</c:v>
                </c:pt>
                <c:pt idx="5596">
                  <c:v>7257428</c:v>
                </c:pt>
                <c:pt idx="5597">
                  <c:v>5398391</c:v>
                </c:pt>
                <c:pt idx="5598">
                  <c:v>2484324</c:v>
                </c:pt>
                <c:pt idx="5599">
                  <c:v>2445743</c:v>
                </c:pt>
                <c:pt idx="5600">
                  <c:v>3106972</c:v>
                </c:pt>
                <c:pt idx="5601">
                  <c:v>1791184</c:v>
                </c:pt>
                <c:pt idx="5602">
                  <c:v>2086928</c:v>
                </c:pt>
                <c:pt idx="5603">
                  <c:v>2267747</c:v>
                </c:pt>
                <c:pt idx="5604">
                  <c:v>4407207</c:v>
                </c:pt>
                <c:pt idx="5605">
                  <c:v>5180156</c:v>
                </c:pt>
                <c:pt idx="5606">
                  <c:v>4229156</c:v>
                </c:pt>
                <c:pt idx="5607">
                  <c:v>2553815</c:v>
                </c:pt>
                <c:pt idx="5608">
                  <c:v>3052542</c:v>
                </c:pt>
                <c:pt idx="5609">
                  <c:v>3544837</c:v>
                </c:pt>
                <c:pt idx="5610">
                  <c:v>2675662</c:v>
                </c:pt>
                <c:pt idx="5611">
                  <c:v>2220140</c:v>
                </c:pt>
                <c:pt idx="5612">
                  <c:v>2018081</c:v>
                </c:pt>
                <c:pt idx="5613">
                  <c:v>2920265</c:v>
                </c:pt>
                <c:pt idx="5614">
                  <c:v>2201241</c:v>
                </c:pt>
                <c:pt idx="5615">
                  <c:v>2322853</c:v>
                </c:pt>
                <c:pt idx="5616">
                  <c:v>2079441</c:v>
                </c:pt>
                <c:pt idx="5617">
                  <c:v>2567180</c:v>
                </c:pt>
                <c:pt idx="5618">
                  <c:v>3461223</c:v>
                </c:pt>
                <c:pt idx="5619">
                  <c:v>2904365</c:v>
                </c:pt>
                <c:pt idx="5620">
                  <c:v>2855129</c:v>
                </c:pt>
                <c:pt idx="5621">
                  <c:v>5988372</c:v>
                </c:pt>
                <c:pt idx="5622">
                  <c:v>2161216</c:v>
                </c:pt>
                <c:pt idx="5623">
                  <c:v>2285461</c:v>
                </c:pt>
                <c:pt idx="5624">
                  <c:v>1867149</c:v>
                </c:pt>
                <c:pt idx="5625">
                  <c:v>3405477</c:v>
                </c:pt>
                <c:pt idx="5626">
                  <c:v>2543835</c:v>
                </c:pt>
                <c:pt idx="5627">
                  <c:v>3387240</c:v>
                </c:pt>
                <c:pt idx="5628">
                  <c:v>2795592</c:v>
                </c:pt>
                <c:pt idx="5629">
                  <c:v>2293927</c:v>
                </c:pt>
                <c:pt idx="5630">
                  <c:v>7659653</c:v>
                </c:pt>
                <c:pt idx="5631">
                  <c:v>3426838</c:v>
                </c:pt>
                <c:pt idx="5632">
                  <c:v>2288067</c:v>
                </c:pt>
                <c:pt idx="5633">
                  <c:v>3397343</c:v>
                </c:pt>
                <c:pt idx="5634">
                  <c:v>3352847</c:v>
                </c:pt>
                <c:pt idx="5635">
                  <c:v>5192561</c:v>
                </c:pt>
                <c:pt idx="5636">
                  <c:v>14188836</c:v>
                </c:pt>
                <c:pt idx="5637">
                  <c:v>2998270</c:v>
                </c:pt>
                <c:pt idx="5638">
                  <c:v>1208107</c:v>
                </c:pt>
                <c:pt idx="5639">
                  <c:v>1088545</c:v>
                </c:pt>
                <c:pt idx="5640">
                  <c:v>1666070</c:v>
                </c:pt>
                <c:pt idx="5641">
                  <c:v>888937</c:v>
                </c:pt>
                <c:pt idx="5642">
                  <c:v>1304653</c:v>
                </c:pt>
                <c:pt idx="5643">
                  <c:v>1141009</c:v>
                </c:pt>
                <c:pt idx="5644">
                  <c:v>1364771</c:v>
                </c:pt>
                <c:pt idx="5645">
                  <c:v>3289129</c:v>
                </c:pt>
                <c:pt idx="5646">
                  <c:v>1862642</c:v>
                </c:pt>
                <c:pt idx="5647">
                  <c:v>1833033</c:v>
                </c:pt>
                <c:pt idx="5648">
                  <c:v>1460257</c:v>
                </c:pt>
                <c:pt idx="5649">
                  <c:v>1652118</c:v>
                </c:pt>
                <c:pt idx="5650">
                  <c:v>3242809</c:v>
                </c:pt>
                <c:pt idx="5651">
                  <c:v>2038638</c:v>
                </c:pt>
                <c:pt idx="5652">
                  <c:v>3898558</c:v>
                </c:pt>
                <c:pt idx="5653">
                  <c:v>2462009</c:v>
                </c:pt>
                <c:pt idx="5654">
                  <c:v>2132942</c:v>
                </c:pt>
                <c:pt idx="5655">
                  <c:v>1794911</c:v>
                </c:pt>
                <c:pt idx="5656">
                  <c:v>2509022</c:v>
                </c:pt>
                <c:pt idx="5657">
                  <c:v>2509213</c:v>
                </c:pt>
                <c:pt idx="5658">
                  <c:v>2384387</c:v>
                </c:pt>
                <c:pt idx="5659">
                  <c:v>4861923</c:v>
                </c:pt>
                <c:pt idx="5660">
                  <c:v>3118247</c:v>
                </c:pt>
                <c:pt idx="5661">
                  <c:v>3684989</c:v>
                </c:pt>
                <c:pt idx="5662">
                  <c:v>10577049</c:v>
                </c:pt>
                <c:pt idx="5663">
                  <c:v>1769121</c:v>
                </c:pt>
                <c:pt idx="5664">
                  <c:v>4946208</c:v>
                </c:pt>
                <c:pt idx="5665">
                  <c:v>3982490</c:v>
                </c:pt>
                <c:pt idx="5666">
                  <c:v>3152521</c:v>
                </c:pt>
                <c:pt idx="5667">
                  <c:v>4328184</c:v>
                </c:pt>
                <c:pt idx="5668">
                  <c:v>2917122</c:v>
                </c:pt>
                <c:pt idx="5669">
                  <c:v>3837690</c:v>
                </c:pt>
                <c:pt idx="5670">
                  <c:v>4218582</c:v>
                </c:pt>
                <c:pt idx="5671">
                  <c:v>3588806</c:v>
                </c:pt>
                <c:pt idx="5672">
                  <c:v>3655545</c:v>
                </c:pt>
                <c:pt idx="5673">
                  <c:v>10342350</c:v>
                </c:pt>
                <c:pt idx="5674">
                  <c:v>3810744</c:v>
                </c:pt>
                <c:pt idx="5675">
                  <c:v>3785074</c:v>
                </c:pt>
                <c:pt idx="5676">
                  <c:v>3343585</c:v>
                </c:pt>
                <c:pt idx="5677">
                  <c:v>2535786</c:v>
                </c:pt>
                <c:pt idx="5678">
                  <c:v>2420135</c:v>
                </c:pt>
                <c:pt idx="5679">
                  <c:v>2726310</c:v>
                </c:pt>
                <c:pt idx="5680">
                  <c:v>2695481</c:v>
                </c:pt>
                <c:pt idx="5681">
                  <c:v>1371561</c:v>
                </c:pt>
                <c:pt idx="5682">
                  <c:v>6919771</c:v>
                </c:pt>
                <c:pt idx="5683">
                  <c:v>2425036</c:v>
                </c:pt>
                <c:pt idx="5684">
                  <c:v>2833724</c:v>
                </c:pt>
                <c:pt idx="5685">
                  <c:v>3873974</c:v>
                </c:pt>
                <c:pt idx="5686">
                  <c:v>2522022</c:v>
                </c:pt>
                <c:pt idx="5687">
                  <c:v>2941666</c:v>
                </c:pt>
                <c:pt idx="5688">
                  <c:v>1905807</c:v>
                </c:pt>
                <c:pt idx="5689">
                  <c:v>3490710</c:v>
                </c:pt>
                <c:pt idx="5690">
                  <c:v>2791209</c:v>
                </c:pt>
                <c:pt idx="5691">
                  <c:v>2593917</c:v>
                </c:pt>
                <c:pt idx="5692">
                  <c:v>2203974</c:v>
                </c:pt>
                <c:pt idx="5693">
                  <c:v>2647992</c:v>
                </c:pt>
                <c:pt idx="5694">
                  <c:v>1967038</c:v>
                </c:pt>
                <c:pt idx="5695">
                  <c:v>3209838</c:v>
                </c:pt>
                <c:pt idx="5696">
                  <c:v>5763543</c:v>
                </c:pt>
                <c:pt idx="5697">
                  <c:v>2975486</c:v>
                </c:pt>
                <c:pt idx="5698">
                  <c:v>1706566</c:v>
                </c:pt>
                <c:pt idx="5699">
                  <c:v>2475488</c:v>
                </c:pt>
                <c:pt idx="5700">
                  <c:v>3233578</c:v>
                </c:pt>
                <c:pt idx="5701">
                  <c:v>2707591</c:v>
                </c:pt>
                <c:pt idx="5702">
                  <c:v>8420751</c:v>
                </c:pt>
                <c:pt idx="5703">
                  <c:v>2853713</c:v>
                </c:pt>
                <c:pt idx="5704">
                  <c:v>2162725</c:v>
                </c:pt>
                <c:pt idx="5705">
                  <c:v>2012346</c:v>
                </c:pt>
                <c:pt idx="5706">
                  <c:v>1651225</c:v>
                </c:pt>
                <c:pt idx="5707">
                  <c:v>1903189</c:v>
                </c:pt>
                <c:pt idx="5708">
                  <c:v>1277098</c:v>
                </c:pt>
                <c:pt idx="5709">
                  <c:v>1483523</c:v>
                </c:pt>
                <c:pt idx="5710">
                  <c:v>2552221</c:v>
                </c:pt>
                <c:pt idx="5711">
                  <c:v>1847161</c:v>
                </c:pt>
                <c:pt idx="5712">
                  <c:v>1939907</c:v>
                </c:pt>
                <c:pt idx="5713">
                  <c:v>2428410</c:v>
                </c:pt>
                <c:pt idx="5714">
                  <c:v>1541304</c:v>
                </c:pt>
                <c:pt idx="5715">
                  <c:v>1498973</c:v>
                </c:pt>
                <c:pt idx="5716">
                  <c:v>1948088</c:v>
                </c:pt>
                <c:pt idx="5717">
                  <c:v>1706441</c:v>
                </c:pt>
                <c:pt idx="5718">
                  <c:v>2937013</c:v>
                </c:pt>
                <c:pt idx="5719">
                  <c:v>7817235</c:v>
                </c:pt>
                <c:pt idx="5720">
                  <c:v>2066270</c:v>
                </c:pt>
                <c:pt idx="5721">
                  <c:v>2504661</c:v>
                </c:pt>
                <c:pt idx="5722">
                  <c:v>2061486</c:v>
                </c:pt>
                <c:pt idx="5723">
                  <c:v>2323173</c:v>
                </c:pt>
                <c:pt idx="5724">
                  <c:v>1960783</c:v>
                </c:pt>
                <c:pt idx="5725">
                  <c:v>2232563</c:v>
                </c:pt>
                <c:pt idx="5726">
                  <c:v>1475047</c:v>
                </c:pt>
                <c:pt idx="5727">
                  <c:v>2242848</c:v>
                </c:pt>
                <c:pt idx="5728">
                  <c:v>1999913</c:v>
                </c:pt>
                <c:pt idx="5729">
                  <c:v>1624120</c:v>
                </c:pt>
                <c:pt idx="5730">
                  <c:v>1202865</c:v>
                </c:pt>
                <c:pt idx="5731">
                  <c:v>2212275</c:v>
                </c:pt>
                <c:pt idx="5732">
                  <c:v>2660798</c:v>
                </c:pt>
                <c:pt idx="5733">
                  <c:v>3520610</c:v>
                </c:pt>
                <c:pt idx="5734">
                  <c:v>2253981</c:v>
                </c:pt>
                <c:pt idx="5735">
                  <c:v>2088204</c:v>
                </c:pt>
                <c:pt idx="5736">
                  <c:v>2086968</c:v>
                </c:pt>
                <c:pt idx="5737">
                  <c:v>2450436</c:v>
                </c:pt>
                <c:pt idx="5738">
                  <c:v>2201778</c:v>
                </c:pt>
                <c:pt idx="5739">
                  <c:v>2078567</c:v>
                </c:pt>
                <c:pt idx="5740">
                  <c:v>1256744</c:v>
                </c:pt>
                <c:pt idx="5741">
                  <c:v>1195989</c:v>
                </c:pt>
                <c:pt idx="5742">
                  <c:v>1218273</c:v>
                </c:pt>
                <c:pt idx="5743">
                  <c:v>1316917</c:v>
                </c:pt>
                <c:pt idx="5744">
                  <c:v>10072190</c:v>
                </c:pt>
                <c:pt idx="5745">
                  <c:v>1722324</c:v>
                </c:pt>
                <c:pt idx="5746">
                  <c:v>2285467</c:v>
                </c:pt>
                <c:pt idx="5747">
                  <c:v>1936891</c:v>
                </c:pt>
                <c:pt idx="5748">
                  <c:v>2045426</c:v>
                </c:pt>
                <c:pt idx="5749">
                  <c:v>2027781</c:v>
                </c:pt>
                <c:pt idx="5750">
                  <c:v>2437752</c:v>
                </c:pt>
                <c:pt idx="5751">
                  <c:v>1651018</c:v>
                </c:pt>
                <c:pt idx="5752">
                  <c:v>2100549</c:v>
                </c:pt>
                <c:pt idx="5753">
                  <c:v>2704083</c:v>
                </c:pt>
                <c:pt idx="5754">
                  <c:v>3199426</c:v>
                </c:pt>
                <c:pt idx="5755">
                  <c:v>2723665</c:v>
                </c:pt>
                <c:pt idx="5756">
                  <c:v>2081634</c:v>
                </c:pt>
                <c:pt idx="5757">
                  <c:v>4476096</c:v>
                </c:pt>
                <c:pt idx="5758">
                  <c:v>2652514</c:v>
                </c:pt>
                <c:pt idx="5759">
                  <c:v>1969814</c:v>
                </c:pt>
                <c:pt idx="5760">
                  <c:v>1844724</c:v>
                </c:pt>
                <c:pt idx="5761">
                  <c:v>2873237</c:v>
                </c:pt>
                <c:pt idx="5762">
                  <c:v>2335972</c:v>
                </c:pt>
                <c:pt idx="5763">
                  <c:v>8847876</c:v>
                </c:pt>
                <c:pt idx="5764">
                  <c:v>2671734</c:v>
                </c:pt>
                <c:pt idx="5765">
                  <c:v>3795106</c:v>
                </c:pt>
                <c:pt idx="5766">
                  <c:v>2410882</c:v>
                </c:pt>
                <c:pt idx="5767">
                  <c:v>1686473</c:v>
                </c:pt>
                <c:pt idx="5768">
                  <c:v>1359993</c:v>
                </c:pt>
                <c:pt idx="5769">
                  <c:v>1611833</c:v>
                </c:pt>
                <c:pt idx="5770">
                  <c:v>1718446</c:v>
                </c:pt>
                <c:pt idx="5771">
                  <c:v>2689146</c:v>
                </c:pt>
                <c:pt idx="5772">
                  <c:v>1576864</c:v>
                </c:pt>
                <c:pt idx="5773">
                  <c:v>2279166</c:v>
                </c:pt>
                <c:pt idx="5774">
                  <c:v>1311355</c:v>
                </c:pt>
                <c:pt idx="5775">
                  <c:v>1913028</c:v>
                </c:pt>
                <c:pt idx="5776">
                  <c:v>1651425</c:v>
                </c:pt>
                <c:pt idx="5777">
                  <c:v>2891383</c:v>
                </c:pt>
                <c:pt idx="5778">
                  <c:v>2015590</c:v>
                </c:pt>
                <c:pt idx="5779">
                  <c:v>1539735</c:v>
                </c:pt>
                <c:pt idx="5780">
                  <c:v>1866054</c:v>
                </c:pt>
                <c:pt idx="5781">
                  <c:v>2549932</c:v>
                </c:pt>
                <c:pt idx="5782">
                  <c:v>2209379</c:v>
                </c:pt>
                <c:pt idx="5783">
                  <c:v>6518147</c:v>
                </c:pt>
                <c:pt idx="5784">
                  <c:v>1435138</c:v>
                </c:pt>
                <c:pt idx="5785">
                  <c:v>1891818</c:v>
                </c:pt>
                <c:pt idx="5786">
                  <c:v>2164885</c:v>
                </c:pt>
                <c:pt idx="5787">
                  <c:v>2871923</c:v>
                </c:pt>
                <c:pt idx="5788">
                  <c:v>2588565</c:v>
                </c:pt>
                <c:pt idx="5789">
                  <c:v>1367629</c:v>
                </c:pt>
                <c:pt idx="5790">
                  <c:v>2629878</c:v>
                </c:pt>
                <c:pt idx="5791">
                  <c:v>2373953</c:v>
                </c:pt>
                <c:pt idx="5792">
                  <c:v>2776171</c:v>
                </c:pt>
                <c:pt idx="5793">
                  <c:v>3708675</c:v>
                </c:pt>
                <c:pt idx="5794">
                  <c:v>2255344</c:v>
                </c:pt>
                <c:pt idx="5795">
                  <c:v>3663763</c:v>
                </c:pt>
                <c:pt idx="5796">
                  <c:v>3583766</c:v>
                </c:pt>
                <c:pt idx="5797">
                  <c:v>3672029</c:v>
                </c:pt>
                <c:pt idx="5798">
                  <c:v>2894453</c:v>
                </c:pt>
                <c:pt idx="5799">
                  <c:v>2880606</c:v>
                </c:pt>
                <c:pt idx="5800">
                  <c:v>7877825</c:v>
                </c:pt>
                <c:pt idx="5801">
                  <c:v>3263151</c:v>
                </c:pt>
                <c:pt idx="5802">
                  <c:v>3213985</c:v>
                </c:pt>
                <c:pt idx="5803">
                  <c:v>1842050</c:v>
                </c:pt>
                <c:pt idx="5804">
                  <c:v>2576885</c:v>
                </c:pt>
                <c:pt idx="5805">
                  <c:v>2097517</c:v>
                </c:pt>
                <c:pt idx="5806">
                  <c:v>2530900</c:v>
                </c:pt>
                <c:pt idx="5807">
                  <c:v>2110289</c:v>
                </c:pt>
                <c:pt idx="5808">
                  <c:v>4978060</c:v>
                </c:pt>
                <c:pt idx="5809">
                  <c:v>1903837</c:v>
                </c:pt>
                <c:pt idx="5810">
                  <c:v>1762881</c:v>
                </c:pt>
                <c:pt idx="5811">
                  <c:v>1993952</c:v>
                </c:pt>
                <c:pt idx="5812">
                  <c:v>1567324</c:v>
                </c:pt>
                <c:pt idx="5813">
                  <c:v>1459438</c:v>
                </c:pt>
                <c:pt idx="5814">
                  <c:v>1604407</c:v>
                </c:pt>
                <c:pt idx="5815">
                  <c:v>1751542</c:v>
                </c:pt>
                <c:pt idx="5816">
                  <c:v>2945615</c:v>
                </c:pt>
                <c:pt idx="5817">
                  <c:v>3327107</c:v>
                </c:pt>
                <c:pt idx="5818">
                  <c:v>2768979</c:v>
                </c:pt>
                <c:pt idx="5819">
                  <c:v>3830492</c:v>
                </c:pt>
                <c:pt idx="5820">
                  <c:v>4875637</c:v>
                </c:pt>
                <c:pt idx="5821">
                  <c:v>5449274</c:v>
                </c:pt>
                <c:pt idx="5822">
                  <c:v>5083108</c:v>
                </c:pt>
                <c:pt idx="5823">
                  <c:v>4601657</c:v>
                </c:pt>
                <c:pt idx="5824">
                  <c:v>3667001</c:v>
                </c:pt>
                <c:pt idx="5825">
                  <c:v>5243088</c:v>
                </c:pt>
                <c:pt idx="5826">
                  <c:v>3090768</c:v>
                </c:pt>
                <c:pt idx="5827">
                  <c:v>2674277</c:v>
                </c:pt>
                <c:pt idx="5828">
                  <c:v>8691957</c:v>
                </c:pt>
                <c:pt idx="5829">
                  <c:v>2949385</c:v>
                </c:pt>
                <c:pt idx="5830">
                  <c:v>4056960</c:v>
                </c:pt>
                <c:pt idx="5831">
                  <c:v>3732000</c:v>
                </c:pt>
                <c:pt idx="5832">
                  <c:v>2593538</c:v>
                </c:pt>
                <c:pt idx="5833">
                  <c:v>2651964</c:v>
                </c:pt>
                <c:pt idx="5834">
                  <c:v>1355051</c:v>
                </c:pt>
                <c:pt idx="5835">
                  <c:v>3712303</c:v>
                </c:pt>
                <c:pt idx="5836">
                  <c:v>2463476</c:v>
                </c:pt>
                <c:pt idx="5837">
                  <c:v>3108078</c:v>
                </c:pt>
                <c:pt idx="5838">
                  <c:v>3356267</c:v>
                </c:pt>
                <c:pt idx="5839">
                  <c:v>2992329</c:v>
                </c:pt>
                <c:pt idx="5840">
                  <c:v>3352088</c:v>
                </c:pt>
                <c:pt idx="5841">
                  <c:v>3388330</c:v>
                </c:pt>
                <c:pt idx="5842">
                  <c:v>4756417</c:v>
                </c:pt>
                <c:pt idx="5843">
                  <c:v>3684402</c:v>
                </c:pt>
                <c:pt idx="5844">
                  <c:v>2468028</c:v>
                </c:pt>
                <c:pt idx="5845">
                  <c:v>1837892</c:v>
                </c:pt>
                <c:pt idx="5846">
                  <c:v>2593842</c:v>
                </c:pt>
                <c:pt idx="5847">
                  <c:v>2271445</c:v>
                </c:pt>
                <c:pt idx="5848">
                  <c:v>2354940</c:v>
                </c:pt>
                <c:pt idx="5849">
                  <c:v>3510116</c:v>
                </c:pt>
                <c:pt idx="5850">
                  <c:v>2905856</c:v>
                </c:pt>
                <c:pt idx="5851">
                  <c:v>2851593</c:v>
                </c:pt>
                <c:pt idx="5852">
                  <c:v>2142356</c:v>
                </c:pt>
                <c:pt idx="5853">
                  <c:v>11377524</c:v>
                </c:pt>
                <c:pt idx="5854">
                  <c:v>1908693</c:v>
                </c:pt>
                <c:pt idx="5855">
                  <c:v>2298023</c:v>
                </c:pt>
                <c:pt idx="5856">
                  <c:v>3217519</c:v>
                </c:pt>
                <c:pt idx="5857">
                  <c:v>3053690</c:v>
                </c:pt>
                <c:pt idx="5858">
                  <c:v>5219298</c:v>
                </c:pt>
                <c:pt idx="5859">
                  <c:v>3146955</c:v>
                </c:pt>
                <c:pt idx="5860">
                  <c:v>2737069</c:v>
                </c:pt>
                <c:pt idx="5861">
                  <c:v>3313314</c:v>
                </c:pt>
                <c:pt idx="5862">
                  <c:v>3025799</c:v>
                </c:pt>
                <c:pt idx="5863">
                  <c:v>1982329</c:v>
                </c:pt>
                <c:pt idx="5864">
                  <c:v>1939103</c:v>
                </c:pt>
                <c:pt idx="5865">
                  <c:v>1772640</c:v>
                </c:pt>
                <c:pt idx="5866">
                  <c:v>2066287</c:v>
                </c:pt>
                <c:pt idx="5867">
                  <c:v>2161879</c:v>
                </c:pt>
                <c:pt idx="5868">
                  <c:v>2172235</c:v>
                </c:pt>
                <c:pt idx="5869">
                  <c:v>2109729</c:v>
                </c:pt>
                <c:pt idx="5870">
                  <c:v>2541564</c:v>
                </c:pt>
                <c:pt idx="5871">
                  <c:v>2028617</c:v>
                </c:pt>
                <c:pt idx="5872">
                  <c:v>2215154</c:v>
                </c:pt>
                <c:pt idx="5873">
                  <c:v>6686924</c:v>
                </c:pt>
                <c:pt idx="5874">
                  <c:v>2323118</c:v>
                </c:pt>
                <c:pt idx="5875">
                  <c:v>3266630</c:v>
                </c:pt>
                <c:pt idx="5876">
                  <c:v>2576485</c:v>
                </c:pt>
                <c:pt idx="5877">
                  <c:v>3042338</c:v>
                </c:pt>
                <c:pt idx="5878">
                  <c:v>2165527</c:v>
                </c:pt>
                <c:pt idx="5879">
                  <c:v>3220123</c:v>
                </c:pt>
                <c:pt idx="5880">
                  <c:v>3345800</c:v>
                </c:pt>
                <c:pt idx="5881">
                  <c:v>3285407</c:v>
                </c:pt>
                <c:pt idx="5882">
                  <c:v>3116207</c:v>
                </c:pt>
                <c:pt idx="5883">
                  <c:v>2397363</c:v>
                </c:pt>
                <c:pt idx="5884">
                  <c:v>2213992</c:v>
                </c:pt>
                <c:pt idx="5885">
                  <c:v>3452765</c:v>
                </c:pt>
                <c:pt idx="5886">
                  <c:v>2985653</c:v>
                </c:pt>
                <c:pt idx="5887">
                  <c:v>5091696</c:v>
                </c:pt>
                <c:pt idx="5888">
                  <c:v>15227483</c:v>
                </c:pt>
                <c:pt idx="5889">
                  <c:v>3367585</c:v>
                </c:pt>
                <c:pt idx="5890">
                  <c:v>2043975</c:v>
                </c:pt>
                <c:pt idx="5891">
                  <c:v>1122456</c:v>
                </c:pt>
                <c:pt idx="5892">
                  <c:v>1651702</c:v>
                </c:pt>
                <c:pt idx="5893">
                  <c:v>1594116</c:v>
                </c:pt>
                <c:pt idx="5894">
                  <c:v>714081</c:v>
                </c:pt>
                <c:pt idx="5895">
                  <c:v>949439</c:v>
                </c:pt>
                <c:pt idx="5896">
                  <c:v>1351651</c:v>
                </c:pt>
                <c:pt idx="5897">
                  <c:v>2477275</c:v>
                </c:pt>
                <c:pt idx="5898">
                  <c:v>2127190</c:v>
                </c:pt>
                <c:pt idx="5899">
                  <c:v>1997761</c:v>
                </c:pt>
                <c:pt idx="5900">
                  <c:v>2647416</c:v>
                </c:pt>
                <c:pt idx="5901">
                  <c:v>1329585</c:v>
                </c:pt>
                <c:pt idx="5902">
                  <c:v>1841433</c:v>
                </c:pt>
                <c:pt idx="5903">
                  <c:v>4248481</c:v>
                </c:pt>
                <c:pt idx="5904">
                  <c:v>3671533</c:v>
                </c:pt>
                <c:pt idx="5905">
                  <c:v>2690154</c:v>
                </c:pt>
                <c:pt idx="5906">
                  <c:v>2515332</c:v>
                </c:pt>
                <c:pt idx="5907">
                  <c:v>2414127</c:v>
                </c:pt>
                <c:pt idx="5908">
                  <c:v>2420834</c:v>
                </c:pt>
                <c:pt idx="5909">
                  <c:v>2084315</c:v>
                </c:pt>
                <c:pt idx="5910">
                  <c:v>2140195</c:v>
                </c:pt>
                <c:pt idx="5911">
                  <c:v>2770732</c:v>
                </c:pt>
                <c:pt idx="5912">
                  <c:v>2075650</c:v>
                </c:pt>
                <c:pt idx="5913">
                  <c:v>3370837</c:v>
                </c:pt>
                <c:pt idx="5914">
                  <c:v>14169348</c:v>
                </c:pt>
                <c:pt idx="5915">
                  <c:v>2145318</c:v>
                </c:pt>
                <c:pt idx="5916">
                  <c:v>3430360</c:v>
                </c:pt>
                <c:pt idx="5917">
                  <c:v>3432166</c:v>
                </c:pt>
                <c:pt idx="5918">
                  <c:v>4524529</c:v>
                </c:pt>
                <c:pt idx="5919">
                  <c:v>4105866</c:v>
                </c:pt>
                <c:pt idx="5920">
                  <c:v>2857655</c:v>
                </c:pt>
                <c:pt idx="5921">
                  <c:v>2156241</c:v>
                </c:pt>
                <c:pt idx="5922">
                  <c:v>2828941</c:v>
                </c:pt>
                <c:pt idx="5923">
                  <c:v>4786087</c:v>
                </c:pt>
                <c:pt idx="5924">
                  <c:v>3515916</c:v>
                </c:pt>
                <c:pt idx="5925">
                  <c:v>2907971</c:v>
                </c:pt>
                <c:pt idx="5926">
                  <c:v>12418689</c:v>
                </c:pt>
                <c:pt idx="5927">
                  <c:v>2630013</c:v>
                </c:pt>
                <c:pt idx="5928">
                  <c:v>1999472</c:v>
                </c:pt>
                <c:pt idx="5929">
                  <c:v>1542448</c:v>
                </c:pt>
                <c:pt idx="5930">
                  <c:v>1754129</c:v>
                </c:pt>
                <c:pt idx="5931">
                  <c:v>2157809</c:v>
                </c:pt>
                <c:pt idx="5932">
                  <c:v>1592051</c:v>
                </c:pt>
                <c:pt idx="5933">
                  <c:v>2128938</c:v>
                </c:pt>
                <c:pt idx="5934">
                  <c:v>7409937</c:v>
                </c:pt>
                <c:pt idx="5935">
                  <c:v>2130106</c:v>
                </c:pt>
                <c:pt idx="5936">
                  <c:v>2663772</c:v>
                </c:pt>
                <c:pt idx="5937">
                  <c:v>1830215</c:v>
                </c:pt>
                <c:pt idx="5938">
                  <c:v>1687516</c:v>
                </c:pt>
                <c:pt idx="5939">
                  <c:v>1263953</c:v>
                </c:pt>
                <c:pt idx="5940">
                  <c:v>1377237</c:v>
                </c:pt>
                <c:pt idx="5941">
                  <c:v>1933147</c:v>
                </c:pt>
                <c:pt idx="5942">
                  <c:v>1898428</c:v>
                </c:pt>
                <c:pt idx="5943">
                  <c:v>1966227</c:v>
                </c:pt>
                <c:pt idx="5944">
                  <c:v>1755490</c:v>
                </c:pt>
                <c:pt idx="5945">
                  <c:v>1814882</c:v>
                </c:pt>
                <c:pt idx="5946">
                  <c:v>2773915</c:v>
                </c:pt>
                <c:pt idx="5947">
                  <c:v>3200946</c:v>
                </c:pt>
                <c:pt idx="5948">
                  <c:v>5135625</c:v>
                </c:pt>
                <c:pt idx="5949">
                  <c:v>5602495</c:v>
                </c:pt>
                <c:pt idx="5950">
                  <c:v>2148648</c:v>
                </c:pt>
                <c:pt idx="5951">
                  <c:v>1728933</c:v>
                </c:pt>
                <c:pt idx="5952">
                  <c:v>2459137</c:v>
                </c:pt>
                <c:pt idx="5953">
                  <c:v>3587132</c:v>
                </c:pt>
                <c:pt idx="5954">
                  <c:v>7619755</c:v>
                </c:pt>
                <c:pt idx="5955">
                  <c:v>2197553</c:v>
                </c:pt>
                <c:pt idx="5956">
                  <c:v>2242100</c:v>
                </c:pt>
                <c:pt idx="5957">
                  <c:v>2237986</c:v>
                </c:pt>
                <c:pt idx="5958">
                  <c:v>2216801</c:v>
                </c:pt>
                <c:pt idx="5959">
                  <c:v>3112971</c:v>
                </c:pt>
                <c:pt idx="5960">
                  <c:v>1718655</c:v>
                </c:pt>
                <c:pt idx="5961">
                  <c:v>1591248</c:v>
                </c:pt>
                <c:pt idx="5962">
                  <c:v>1260213</c:v>
                </c:pt>
                <c:pt idx="5963">
                  <c:v>1098362</c:v>
                </c:pt>
                <c:pt idx="5964">
                  <c:v>2040939</c:v>
                </c:pt>
                <c:pt idx="5965">
                  <c:v>3315916</c:v>
                </c:pt>
                <c:pt idx="5966">
                  <c:v>1994590</c:v>
                </c:pt>
                <c:pt idx="5967">
                  <c:v>2103024</c:v>
                </c:pt>
                <c:pt idx="5968">
                  <c:v>2247349</c:v>
                </c:pt>
                <c:pt idx="5969">
                  <c:v>2513493</c:v>
                </c:pt>
                <c:pt idx="5970">
                  <c:v>2356933</c:v>
                </c:pt>
                <c:pt idx="5971">
                  <c:v>2354448</c:v>
                </c:pt>
                <c:pt idx="5972">
                  <c:v>5636739</c:v>
                </c:pt>
                <c:pt idx="5973">
                  <c:v>1867077</c:v>
                </c:pt>
                <c:pt idx="5974">
                  <c:v>1928189</c:v>
                </c:pt>
                <c:pt idx="5975">
                  <c:v>2663435</c:v>
                </c:pt>
                <c:pt idx="5976">
                  <c:v>3951691</c:v>
                </c:pt>
                <c:pt idx="5977">
                  <c:v>2327562</c:v>
                </c:pt>
                <c:pt idx="5978">
                  <c:v>3019775</c:v>
                </c:pt>
                <c:pt idx="5979">
                  <c:v>3102547</c:v>
                </c:pt>
                <c:pt idx="5980">
                  <c:v>7237279</c:v>
                </c:pt>
                <c:pt idx="5981">
                  <c:v>6304381</c:v>
                </c:pt>
                <c:pt idx="5982">
                  <c:v>3205428</c:v>
                </c:pt>
                <c:pt idx="5983">
                  <c:v>2882418</c:v>
                </c:pt>
                <c:pt idx="5984">
                  <c:v>3111821</c:v>
                </c:pt>
                <c:pt idx="5985">
                  <c:v>3056334</c:v>
                </c:pt>
                <c:pt idx="5986">
                  <c:v>3796619</c:v>
                </c:pt>
                <c:pt idx="5987">
                  <c:v>3820204</c:v>
                </c:pt>
                <c:pt idx="5988">
                  <c:v>3337301</c:v>
                </c:pt>
                <c:pt idx="5989">
                  <c:v>3105625</c:v>
                </c:pt>
                <c:pt idx="5990">
                  <c:v>2543185</c:v>
                </c:pt>
                <c:pt idx="5991">
                  <c:v>2889228</c:v>
                </c:pt>
                <c:pt idx="5992">
                  <c:v>1801985</c:v>
                </c:pt>
                <c:pt idx="5993">
                  <c:v>1497762</c:v>
                </c:pt>
                <c:pt idx="5994">
                  <c:v>2448977</c:v>
                </c:pt>
                <c:pt idx="5995">
                  <c:v>2235413</c:v>
                </c:pt>
                <c:pt idx="5996">
                  <c:v>2645842</c:v>
                </c:pt>
                <c:pt idx="5997">
                  <c:v>9148534</c:v>
                </c:pt>
                <c:pt idx="5998">
                  <c:v>2115325</c:v>
                </c:pt>
                <c:pt idx="5999">
                  <c:v>2626561</c:v>
                </c:pt>
                <c:pt idx="6000">
                  <c:v>3746197</c:v>
                </c:pt>
                <c:pt idx="6001">
                  <c:v>3795236</c:v>
                </c:pt>
                <c:pt idx="6002">
                  <c:v>2906801</c:v>
                </c:pt>
                <c:pt idx="6003">
                  <c:v>2823264</c:v>
                </c:pt>
                <c:pt idx="6004">
                  <c:v>2251304</c:v>
                </c:pt>
                <c:pt idx="6005">
                  <c:v>2587719</c:v>
                </c:pt>
                <c:pt idx="6006">
                  <c:v>1838138</c:v>
                </c:pt>
                <c:pt idx="6007">
                  <c:v>2378550</c:v>
                </c:pt>
                <c:pt idx="6008">
                  <c:v>2007322</c:v>
                </c:pt>
                <c:pt idx="6009">
                  <c:v>3698895</c:v>
                </c:pt>
                <c:pt idx="6010">
                  <c:v>5371041</c:v>
                </c:pt>
                <c:pt idx="6011">
                  <c:v>3671190</c:v>
                </c:pt>
                <c:pt idx="6012">
                  <c:v>2092066</c:v>
                </c:pt>
                <c:pt idx="6013">
                  <c:v>2796516</c:v>
                </c:pt>
                <c:pt idx="6014">
                  <c:v>2961909</c:v>
                </c:pt>
                <c:pt idx="6015">
                  <c:v>2840331</c:v>
                </c:pt>
                <c:pt idx="6016">
                  <c:v>10063632</c:v>
                </c:pt>
                <c:pt idx="6017">
                  <c:v>2505051</c:v>
                </c:pt>
                <c:pt idx="6018">
                  <c:v>3217737</c:v>
                </c:pt>
                <c:pt idx="6019">
                  <c:v>2073836</c:v>
                </c:pt>
                <c:pt idx="6020">
                  <c:v>3133305</c:v>
                </c:pt>
                <c:pt idx="6021">
                  <c:v>2500992</c:v>
                </c:pt>
                <c:pt idx="6022">
                  <c:v>2049336</c:v>
                </c:pt>
                <c:pt idx="6023">
                  <c:v>3147763</c:v>
                </c:pt>
                <c:pt idx="6024">
                  <c:v>3983298</c:v>
                </c:pt>
                <c:pt idx="6025">
                  <c:v>2788755</c:v>
                </c:pt>
                <c:pt idx="6026">
                  <c:v>1837185</c:v>
                </c:pt>
                <c:pt idx="6027">
                  <c:v>2029786</c:v>
                </c:pt>
                <c:pt idx="6028">
                  <c:v>2382827</c:v>
                </c:pt>
                <c:pt idx="6029">
                  <c:v>2491791</c:v>
                </c:pt>
                <c:pt idx="6030">
                  <c:v>2208707</c:v>
                </c:pt>
                <c:pt idx="6031">
                  <c:v>1428452</c:v>
                </c:pt>
                <c:pt idx="6032">
                  <c:v>1257916</c:v>
                </c:pt>
                <c:pt idx="6033">
                  <c:v>2018897</c:v>
                </c:pt>
                <c:pt idx="6034">
                  <c:v>2890237</c:v>
                </c:pt>
                <c:pt idx="6035">
                  <c:v>2193242</c:v>
                </c:pt>
                <c:pt idx="6036">
                  <c:v>2277294</c:v>
                </c:pt>
                <c:pt idx="6037">
                  <c:v>2295120</c:v>
                </c:pt>
                <c:pt idx="6038">
                  <c:v>2519049</c:v>
                </c:pt>
                <c:pt idx="6039">
                  <c:v>2316921</c:v>
                </c:pt>
                <c:pt idx="6040">
                  <c:v>1950087</c:v>
                </c:pt>
                <c:pt idx="6041">
                  <c:v>6791348</c:v>
                </c:pt>
                <c:pt idx="6042">
                  <c:v>1329067</c:v>
                </c:pt>
                <c:pt idx="6043">
                  <c:v>2279121</c:v>
                </c:pt>
                <c:pt idx="6044">
                  <c:v>2501631</c:v>
                </c:pt>
                <c:pt idx="6045">
                  <c:v>4513030</c:v>
                </c:pt>
                <c:pt idx="6046">
                  <c:v>5242740</c:v>
                </c:pt>
                <c:pt idx="6047">
                  <c:v>3397134</c:v>
                </c:pt>
                <c:pt idx="6048">
                  <c:v>3869099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8127186</c:v>
                </c:pt>
                <c:pt idx="6053">
                  <c:v>7498212</c:v>
                </c:pt>
                <c:pt idx="6054">
                  <c:v>5726975</c:v>
                </c:pt>
                <c:pt idx="6055">
                  <c:v>6306169</c:v>
                </c:pt>
                <c:pt idx="6056">
                  <c:v>6935842</c:v>
                </c:pt>
                <c:pt idx="6057">
                  <c:v>6916599</c:v>
                </c:pt>
                <c:pt idx="6058">
                  <c:v>8131178</c:v>
                </c:pt>
                <c:pt idx="6059">
                  <c:v>6033884</c:v>
                </c:pt>
                <c:pt idx="6060">
                  <c:v>4834405</c:v>
                </c:pt>
                <c:pt idx="6061">
                  <c:v>8807049</c:v>
                </c:pt>
                <c:pt idx="6062">
                  <c:v>4715040</c:v>
                </c:pt>
                <c:pt idx="6063">
                  <c:v>4332533</c:v>
                </c:pt>
                <c:pt idx="6064">
                  <c:v>4509276</c:v>
                </c:pt>
                <c:pt idx="6065">
                  <c:v>3937578</c:v>
                </c:pt>
                <c:pt idx="6066">
                  <c:v>6328120</c:v>
                </c:pt>
                <c:pt idx="6067">
                  <c:v>4570660</c:v>
                </c:pt>
                <c:pt idx="6068">
                  <c:v>3999324</c:v>
                </c:pt>
                <c:pt idx="6069">
                  <c:v>5549748</c:v>
                </c:pt>
                <c:pt idx="6070">
                  <c:v>4595034</c:v>
                </c:pt>
                <c:pt idx="6071">
                  <c:v>0</c:v>
                </c:pt>
                <c:pt idx="6072">
                  <c:v>5378705</c:v>
                </c:pt>
                <c:pt idx="6073">
                  <c:v>4209355</c:v>
                </c:pt>
                <c:pt idx="6074">
                  <c:v>5551703</c:v>
                </c:pt>
                <c:pt idx="6075">
                  <c:v>5142469</c:v>
                </c:pt>
                <c:pt idx="6076">
                  <c:v>4131169</c:v>
                </c:pt>
                <c:pt idx="6077">
                  <c:v>3651808</c:v>
                </c:pt>
                <c:pt idx="6078">
                  <c:v>2229040</c:v>
                </c:pt>
                <c:pt idx="6079">
                  <c:v>5680792</c:v>
                </c:pt>
                <c:pt idx="6080">
                  <c:v>3215885</c:v>
                </c:pt>
                <c:pt idx="6081">
                  <c:v>8362078</c:v>
                </c:pt>
                <c:pt idx="6082">
                  <c:v>2151950</c:v>
                </c:pt>
                <c:pt idx="6083">
                  <c:v>4504678</c:v>
                </c:pt>
                <c:pt idx="6084">
                  <c:v>4795052</c:v>
                </c:pt>
                <c:pt idx="6085">
                  <c:v>3277220</c:v>
                </c:pt>
                <c:pt idx="6086">
                  <c:v>2392470</c:v>
                </c:pt>
                <c:pt idx="6087">
                  <c:v>1619838</c:v>
                </c:pt>
                <c:pt idx="6088">
                  <c:v>2595262</c:v>
                </c:pt>
                <c:pt idx="6089">
                  <c:v>2523405</c:v>
                </c:pt>
                <c:pt idx="6090">
                  <c:v>1998171</c:v>
                </c:pt>
                <c:pt idx="6091">
                  <c:v>2428907</c:v>
                </c:pt>
                <c:pt idx="6092">
                  <c:v>2185101</c:v>
                </c:pt>
                <c:pt idx="6093">
                  <c:v>2371617</c:v>
                </c:pt>
                <c:pt idx="6094">
                  <c:v>2682858</c:v>
                </c:pt>
                <c:pt idx="6095">
                  <c:v>2302705</c:v>
                </c:pt>
                <c:pt idx="6096">
                  <c:v>3732096</c:v>
                </c:pt>
                <c:pt idx="6097">
                  <c:v>1963338</c:v>
                </c:pt>
                <c:pt idx="6098">
                  <c:v>1995934</c:v>
                </c:pt>
                <c:pt idx="6099">
                  <c:v>1914141</c:v>
                </c:pt>
                <c:pt idx="6100">
                  <c:v>1734973</c:v>
                </c:pt>
                <c:pt idx="6101">
                  <c:v>3063301</c:v>
                </c:pt>
                <c:pt idx="6102">
                  <c:v>2251288</c:v>
                </c:pt>
                <c:pt idx="6103">
                  <c:v>2424679</c:v>
                </c:pt>
                <c:pt idx="6104">
                  <c:v>2108346</c:v>
                </c:pt>
                <c:pt idx="6105">
                  <c:v>2637207</c:v>
                </c:pt>
                <c:pt idx="6106">
                  <c:v>6229906</c:v>
                </c:pt>
                <c:pt idx="6107">
                  <c:v>3023142</c:v>
                </c:pt>
                <c:pt idx="6108">
                  <c:v>1949984</c:v>
                </c:pt>
                <c:pt idx="6109">
                  <c:v>2574174</c:v>
                </c:pt>
                <c:pt idx="6110">
                  <c:v>2951072</c:v>
                </c:pt>
                <c:pt idx="6111">
                  <c:v>2169524</c:v>
                </c:pt>
                <c:pt idx="6112">
                  <c:v>2288971</c:v>
                </c:pt>
                <c:pt idx="6113">
                  <c:v>3464540</c:v>
                </c:pt>
                <c:pt idx="6114">
                  <c:v>2720061</c:v>
                </c:pt>
                <c:pt idx="6115">
                  <c:v>2560501</c:v>
                </c:pt>
                <c:pt idx="6116">
                  <c:v>2885084</c:v>
                </c:pt>
                <c:pt idx="6117">
                  <c:v>2114256</c:v>
                </c:pt>
                <c:pt idx="6118">
                  <c:v>2930849</c:v>
                </c:pt>
                <c:pt idx="6119">
                  <c:v>3150721</c:v>
                </c:pt>
                <c:pt idx="6120">
                  <c:v>3267766</c:v>
                </c:pt>
                <c:pt idx="6121">
                  <c:v>2950873</c:v>
                </c:pt>
                <c:pt idx="6122">
                  <c:v>2001482</c:v>
                </c:pt>
                <c:pt idx="6123">
                  <c:v>2604415</c:v>
                </c:pt>
                <c:pt idx="6124">
                  <c:v>2373029</c:v>
                </c:pt>
                <c:pt idx="6125">
                  <c:v>3292309</c:v>
                </c:pt>
                <c:pt idx="6126">
                  <c:v>5545776</c:v>
                </c:pt>
                <c:pt idx="6127">
                  <c:v>4247367</c:v>
                </c:pt>
                <c:pt idx="6128">
                  <c:v>3556546</c:v>
                </c:pt>
                <c:pt idx="6129">
                  <c:v>2445536</c:v>
                </c:pt>
                <c:pt idx="6130">
                  <c:v>1902582</c:v>
                </c:pt>
                <c:pt idx="6131">
                  <c:v>3408806</c:v>
                </c:pt>
                <c:pt idx="6132">
                  <c:v>2028151</c:v>
                </c:pt>
                <c:pt idx="6133">
                  <c:v>2474404</c:v>
                </c:pt>
                <c:pt idx="6134">
                  <c:v>2497690</c:v>
                </c:pt>
                <c:pt idx="6135">
                  <c:v>4186508</c:v>
                </c:pt>
                <c:pt idx="6136">
                  <c:v>2284470</c:v>
                </c:pt>
                <c:pt idx="6137">
                  <c:v>2914971</c:v>
                </c:pt>
                <c:pt idx="6138">
                  <c:v>2701611</c:v>
                </c:pt>
                <c:pt idx="6139">
                  <c:v>3102407</c:v>
                </c:pt>
                <c:pt idx="6140">
                  <c:v>5445628</c:v>
                </c:pt>
                <c:pt idx="6141">
                  <c:v>7936255</c:v>
                </c:pt>
                <c:pt idx="6142">
                  <c:v>2198137</c:v>
                </c:pt>
                <c:pt idx="6143">
                  <c:v>2092679</c:v>
                </c:pt>
                <c:pt idx="6144">
                  <c:v>2522546</c:v>
                </c:pt>
                <c:pt idx="6145">
                  <c:v>1620353</c:v>
                </c:pt>
                <c:pt idx="6146">
                  <c:v>0</c:v>
                </c:pt>
                <c:pt idx="6147">
                  <c:v>1840762</c:v>
                </c:pt>
                <c:pt idx="6148">
                  <c:v>2623161</c:v>
                </c:pt>
                <c:pt idx="6149">
                  <c:v>1800609</c:v>
                </c:pt>
                <c:pt idx="6150">
                  <c:v>2230040</c:v>
                </c:pt>
                <c:pt idx="6151">
                  <c:v>2761614</c:v>
                </c:pt>
                <c:pt idx="6152">
                  <c:v>2477040</c:v>
                </c:pt>
                <c:pt idx="6153">
                  <c:v>3320993</c:v>
                </c:pt>
                <c:pt idx="6154">
                  <c:v>3791303</c:v>
                </c:pt>
                <c:pt idx="6155">
                  <c:v>2588229</c:v>
                </c:pt>
                <c:pt idx="6156">
                  <c:v>2927025</c:v>
                </c:pt>
                <c:pt idx="6157">
                  <c:v>3143955</c:v>
                </c:pt>
                <c:pt idx="6158">
                  <c:v>2147488</c:v>
                </c:pt>
                <c:pt idx="6159">
                  <c:v>2701597</c:v>
                </c:pt>
                <c:pt idx="6160">
                  <c:v>2460969</c:v>
                </c:pt>
                <c:pt idx="6161">
                  <c:v>2300055</c:v>
                </c:pt>
                <c:pt idx="6162">
                  <c:v>3383000</c:v>
                </c:pt>
                <c:pt idx="6163">
                  <c:v>5261645</c:v>
                </c:pt>
                <c:pt idx="6164">
                  <c:v>3581094</c:v>
                </c:pt>
                <c:pt idx="6165">
                  <c:v>2932402</c:v>
                </c:pt>
                <c:pt idx="6166">
                  <c:v>3232392</c:v>
                </c:pt>
                <c:pt idx="6167">
                  <c:v>3143338</c:v>
                </c:pt>
                <c:pt idx="6168">
                  <c:v>7035866</c:v>
                </c:pt>
                <c:pt idx="6169">
                  <c:v>3603114</c:v>
                </c:pt>
                <c:pt idx="6170">
                  <c:v>2339438</c:v>
                </c:pt>
                <c:pt idx="6171">
                  <c:v>3758642</c:v>
                </c:pt>
                <c:pt idx="6172">
                  <c:v>3125514</c:v>
                </c:pt>
                <c:pt idx="6173">
                  <c:v>2267961</c:v>
                </c:pt>
                <c:pt idx="6174">
                  <c:v>2222535</c:v>
                </c:pt>
                <c:pt idx="6175">
                  <c:v>4592593</c:v>
                </c:pt>
                <c:pt idx="6176">
                  <c:v>6540751</c:v>
                </c:pt>
                <c:pt idx="6177">
                  <c:v>2862170</c:v>
                </c:pt>
                <c:pt idx="6178">
                  <c:v>4264022</c:v>
                </c:pt>
                <c:pt idx="6179">
                  <c:v>5367415</c:v>
                </c:pt>
                <c:pt idx="6180">
                  <c:v>5455758</c:v>
                </c:pt>
                <c:pt idx="6181">
                  <c:v>3410164</c:v>
                </c:pt>
                <c:pt idx="6182">
                  <c:v>3165062</c:v>
                </c:pt>
                <c:pt idx="6183">
                  <c:v>1768177</c:v>
                </c:pt>
                <c:pt idx="6184">
                  <c:v>2074363</c:v>
                </c:pt>
                <c:pt idx="6185">
                  <c:v>2571840</c:v>
                </c:pt>
                <c:pt idx="6186">
                  <c:v>3957518</c:v>
                </c:pt>
                <c:pt idx="6187">
                  <c:v>5357879</c:v>
                </c:pt>
                <c:pt idx="6188">
                  <c:v>4861345</c:v>
                </c:pt>
                <c:pt idx="6189">
                  <c:v>4476962</c:v>
                </c:pt>
                <c:pt idx="6190">
                  <c:v>3667485</c:v>
                </c:pt>
                <c:pt idx="6191">
                  <c:v>3667940</c:v>
                </c:pt>
                <c:pt idx="6192">
                  <c:v>3042379</c:v>
                </c:pt>
                <c:pt idx="6193">
                  <c:v>2660545</c:v>
                </c:pt>
                <c:pt idx="6194">
                  <c:v>2691887</c:v>
                </c:pt>
                <c:pt idx="6195">
                  <c:v>3363994</c:v>
                </c:pt>
                <c:pt idx="6196">
                  <c:v>2661641</c:v>
                </c:pt>
                <c:pt idx="6197">
                  <c:v>1786282</c:v>
                </c:pt>
                <c:pt idx="6198">
                  <c:v>1774934</c:v>
                </c:pt>
                <c:pt idx="6199">
                  <c:v>4135863</c:v>
                </c:pt>
                <c:pt idx="6200">
                  <c:v>1647922</c:v>
                </c:pt>
                <c:pt idx="6201">
                  <c:v>1764992</c:v>
                </c:pt>
                <c:pt idx="6202">
                  <c:v>4715401</c:v>
                </c:pt>
                <c:pt idx="6203">
                  <c:v>4505834</c:v>
                </c:pt>
                <c:pt idx="6204">
                  <c:v>1781730</c:v>
                </c:pt>
                <c:pt idx="6205">
                  <c:v>2824264</c:v>
                </c:pt>
                <c:pt idx="6206">
                  <c:v>2729654</c:v>
                </c:pt>
                <c:pt idx="6207">
                  <c:v>8965297</c:v>
                </c:pt>
                <c:pt idx="6208">
                  <c:v>2545930</c:v>
                </c:pt>
                <c:pt idx="6209">
                  <c:v>2249949</c:v>
                </c:pt>
                <c:pt idx="6210">
                  <c:v>3039143</c:v>
                </c:pt>
                <c:pt idx="6211">
                  <c:v>2904635</c:v>
                </c:pt>
                <c:pt idx="6212">
                  <c:v>1953640</c:v>
                </c:pt>
                <c:pt idx="6213">
                  <c:v>4361540</c:v>
                </c:pt>
                <c:pt idx="6214">
                  <c:v>2732316</c:v>
                </c:pt>
                <c:pt idx="6215">
                  <c:v>2312789</c:v>
                </c:pt>
                <c:pt idx="6216">
                  <c:v>3270663</c:v>
                </c:pt>
                <c:pt idx="6217">
                  <c:v>2349021</c:v>
                </c:pt>
                <c:pt idx="6218">
                  <c:v>2033939</c:v>
                </c:pt>
                <c:pt idx="6219">
                  <c:v>2815308</c:v>
                </c:pt>
                <c:pt idx="6220">
                  <c:v>3222694</c:v>
                </c:pt>
                <c:pt idx="6221">
                  <c:v>2341707</c:v>
                </c:pt>
                <c:pt idx="6222">
                  <c:v>2220565</c:v>
                </c:pt>
                <c:pt idx="6223">
                  <c:v>3916364</c:v>
                </c:pt>
                <c:pt idx="6224">
                  <c:v>2357210</c:v>
                </c:pt>
                <c:pt idx="6225">
                  <c:v>3324504</c:v>
                </c:pt>
                <c:pt idx="6226">
                  <c:v>2164070</c:v>
                </c:pt>
                <c:pt idx="6227">
                  <c:v>2401173</c:v>
                </c:pt>
                <c:pt idx="6228">
                  <c:v>3288270</c:v>
                </c:pt>
                <c:pt idx="6229">
                  <c:v>3085777</c:v>
                </c:pt>
                <c:pt idx="6230">
                  <c:v>4300511</c:v>
                </c:pt>
                <c:pt idx="6231">
                  <c:v>2968523</c:v>
                </c:pt>
                <c:pt idx="6232">
                  <c:v>3868830</c:v>
                </c:pt>
                <c:pt idx="6233">
                  <c:v>2441957</c:v>
                </c:pt>
                <c:pt idx="6234">
                  <c:v>3250863</c:v>
                </c:pt>
                <c:pt idx="6235">
                  <c:v>3800504</c:v>
                </c:pt>
                <c:pt idx="6236">
                  <c:v>3557188</c:v>
                </c:pt>
                <c:pt idx="6237">
                  <c:v>6650553</c:v>
                </c:pt>
                <c:pt idx="6238">
                  <c:v>3550798</c:v>
                </c:pt>
                <c:pt idx="6239">
                  <c:v>3738026</c:v>
                </c:pt>
                <c:pt idx="6240">
                  <c:v>3048547</c:v>
                </c:pt>
                <c:pt idx="6241">
                  <c:v>2483761</c:v>
                </c:pt>
                <c:pt idx="6242">
                  <c:v>2116261</c:v>
                </c:pt>
                <c:pt idx="6243">
                  <c:v>2963445</c:v>
                </c:pt>
                <c:pt idx="6244">
                  <c:v>2549139</c:v>
                </c:pt>
                <c:pt idx="6245">
                  <c:v>1820366</c:v>
                </c:pt>
                <c:pt idx="6246">
                  <c:v>2494097</c:v>
                </c:pt>
                <c:pt idx="6247">
                  <c:v>1814339</c:v>
                </c:pt>
                <c:pt idx="6248">
                  <c:v>3577527</c:v>
                </c:pt>
                <c:pt idx="6249">
                  <c:v>2442257</c:v>
                </c:pt>
                <c:pt idx="6250">
                  <c:v>4315925</c:v>
                </c:pt>
                <c:pt idx="6251">
                  <c:v>1747369</c:v>
                </c:pt>
                <c:pt idx="6252">
                  <c:v>3681704</c:v>
                </c:pt>
                <c:pt idx="6253">
                  <c:v>3007983</c:v>
                </c:pt>
                <c:pt idx="6254">
                  <c:v>2038099</c:v>
                </c:pt>
                <c:pt idx="6255">
                  <c:v>2302717</c:v>
                </c:pt>
                <c:pt idx="6256">
                  <c:v>1807334</c:v>
                </c:pt>
                <c:pt idx="6257">
                  <c:v>2888613</c:v>
                </c:pt>
                <c:pt idx="6258">
                  <c:v>2665616</c:v>
                </c:pt>
                <c:pt idx="6259">
                  <c:v>2295385</c:v>
                </c:pt>
                <c:pt idx="6260">
                  <c:v>1774102</c:v>
                </c:pt>
                <c:pt idx="6261">
                  <c:v>3266702</c:v>
                </c:pt>
                <c:pt idx="6262">
                  <c:v>3934390</c:v>
                </c:pt>
                <c:pt idx="6263">
                  <c:v>4469989</c:v>
                </c:pt>
                <c:pt idx="6264">
                  <c:v>2866818</c:v>
                </c:pt>
                <c:pt idx="6265">
                  <c:v>2386284</c:v>
                </c:pt>
                <c:pt idx="6266">
                  <c:v>2977266</c:v>
                </c:pt>
                <c:pt idx="6267">
                  <c:v>2374310</c:v>
                </c:pt>
                <c:pt idx="6268">
                  <c:v>2371206</c:v>
                </c:pt>
                <c:pt idx="6269">
                  <c:v>7780996</c:v>
                </c:pt>
                <c:pt idx="6270">
                  <c:v>3227055</c:v>
                </c:pt>
                <c:pt idx="6271">
                  <c:v>4109344</c:v>
                </c:pt>
                <c:pt idx="6272">
                  <c:v>2828505</c:v>
                </c:pt>
                <c:pt idx="6273">
                  <c:v>4275739</c:v>
                </c:pt>
                <c:pt idx="6274">
                  <c:v>2354129</c:v>
                </c:pt>
                <c:pt idx="6275">
                  <c:v>2746700</c:v>
                </c:pt>
                <c:pt idx="6276">
                  <c:v>2719389</c:v>
                </c:pt>
                <c:pt idx="6277">
                  <c:v>3518493</c:v>
                </c:pt>
                <c:pt idx="6278">
                  <c:v>3003488</c:v>
                </c:pt>
                <c:pt idx="6279">
                  <c:v>1831048</c:v>
                </c:pt>
                <c:pt idx="6280">
                  <c:v>3227781</c:v>
                </c:pt>
                <c:pt idx="6281">
                  <c:v>2770717</c:v>
                </c:pt>
                <c:pt idx="6282">
                  <c:v>2111221</c:v>
                </c:pt>
                <c:pt idx="6283">
                  <c:v>2148285</c:v>
                </c:pt>
                <c:pt idx="6284">
                  <c:v>2021505</c:v>
                </c:pt>
                <c:pt idx="6285">
                  <c:v>1790811</c:v>
                </c:pt>
                <c:pt idx="6286">
                  <c:v>1906157</c:v>
                </c:pt>
                <c:pt idx="6287">
                  <c:v>2447338</c:v>
                </c:pt>
                <c:pt idx="6288">
                  <c:v>3282688</c:v>
                </c:pt>
                <c:pt idx="6289">
                  <c:v>1858980</c:v>
                </c:pt>
                <c:pt idx="6290">
                  <c:v>1978433</c:v>
                </c:pt>
                <c:pt idx="6291">
                  <c:v>2646167</c:v>
                </c:pt>
                <c:pt idx="6292">
                  <c:v>2730664</c:v>
                </c:pt>
                <c:pt idx="6293">
                  <c:v>2126310</c:v>
                </c:pt>
                <c:pt idx="6294">
                  <c:v>7235387</c:v>
                </c:pt>
                <c:pt idx="6295">
                  <c:v>2044844</c:v>
                </c:pt>
                <c:pt idx="6296">
                  <c:v>2991283</c:v>
                </c:pt>
                <c:pt idx="6297">
                  <c:v>3144785</c:v>
                </c:pt>
                <c:pt idx="6298">
                  <c:v>2939161</c:v>
                </c:pt>
                <c:pt idx="6299">
                  <c:v>1922629</c:v>
                </c:pt>
                <c:pt idx="6300">
                  <c:v>2543616</c:v>
                </c:pt>
                <c:pt idx="6301">
                  <c:v>2757764</c:v>
                </c:pt>
                <c:pt idx="6302">
                  <c:v>4090305</c:v>
                </c:pt>
                <c:pt idx="6303">
                  <c:v>4329874</c:v>
                </c:pt>
                <c:pt idx="6304">
                  <c:v>4395273</c:v>
                </c:pt>
                <c:pt idx="6305">
                  <c:v>2708901</c:v>
                </c:pt>
                <c:pt idx="6306">
                  <c:v>3271475</c:v>
                </c:pt>
                <c:pt idx="6307">
                  <c:v>6372697</c:v>
                </c:pt>
                <c:pt idx="6308">
                  <c:v>4316515</c:v>
                </c:pt>
                <c:pt idx="6309">
                  <c:v>2114342</c:v>
                </c:pt>
                <c:pt idx="6310">
                  <c:v>2485948</c:v>
                </c:pt>
                <c:pt idx="6311">
                  <c:v>2596089</c:v>
                </c:pt>
                <c:pt idx="6312">
                  <c:v>2530008</c:v>
                </c:pt>
                <c:pt idx="6313">
                  <c:v>2072246</c:v>
                </c:pt>
                <c:pt idx="6314">
                  <c:v>4685969</c:v>
                </c:pt>
                <c:pt idx="6315">
                  <c:v>2904787</c:v>
                </c:pt>
                <c:pt idx="6316">
                  <c:v>2403744</c:v>
                </c:pt>
                <c:pt idx="6317">
                  <c:v>6289559</c:v>
                </c:pt>
                <c:pt idx="6318">
                  <c:v>2982612</c:v>
                </c:pt>
                <c:pt idx="6319">
                  <c:v>3370159</c:v>
                </c:pt>
                <c:pt idx="6320">
                  <c:v>2493060</c:v>
                </c:pt>
                <c:pt idx="6321">
                  <c:v>2054767</c:v>
                </c:pt>
                <c:pt idx="6322">
                  <c:v>3360622</c:v>
                </c:pt>
                <c:pt idx="6323">
                  <c:v>3063887</c:v>
                </c:pt>
                <c:pt idx="6324">
                  <c:v>3309369</c:v>
                </c:pt>
                <c:pt idx="6325">
                  <c:v>5017120</c:v>
                </c:pt>
                <c:pt idx="6326">
                  <c:v>4800065</c:v>
                </c:pt>
                <c:pt idx="6327">
                  <c:v>4627086</c:v>
                </c:pt>
                <c:pt idx="6328">
                  <c:v>5687281</c:v>
                </c:pt>
                <c:pt idx="6329">
                  <c:v>4693510</c:v>
                </c:pt>
                <c:pt idx="6330">
                  <c:v>683497</c:v>
                </c:pt>
                <c:pt idx="6331">
                  <c:v>2664324</c:v>
                </c:pt>
                <c:pt idx="6332">
                  <c:v>3203713</c:v>
                </c:pt>
                <c:pt idx="6333">
                  <c:v>1993643</c:v>
                </c:pt>
                <c:pt idx="6334">
                  <c:v>3604714</c:v>
                </c:pt>
                <c:pt idx="6335">
                  <c:v>1815203</c:v>
                </c:pt>
                <c:pt idx="6336">
                  <c:v>3196255</c:v>
                </c:pt>
                <c:pt idx="6337">
                  <c:v>2214260</c:v>
                </c:pt>
                <c:pt idx="6338">
                  <c:v>2286690</c:v>
                </c:pt>
                <c:pt idx="6339">
                  <c:v>5952567</c:v>
                </c:pt>
                <c:pt idx="6340">
                  <c:v>1991620</c:v>
                </c:pt>
                <c:pt idx="6341">
                  <c:v>2115443</c:v>
                </c:pt>
                <c:pt idx="6342">
                  <c:v>2102700</c:v>
                </c:pt>
                <c:pt idx="6343">
                  <c:v>2179318</c:v>
                </c:pt>
                <c:pt idx="6344">
                  <c:v>2420408</c:v>
                </c:pt>
                <c:pt idx="6345">
                  <c:v>3195090</c:v>
                </c:pt>
                <c:pt idx="6346">
                  <c:v>2358190</c:v>
                </c:pt>
                <c:pt idx="6347">
                  <c:v>2726864</c:v>
                </c:pt>
                <c:pt idx="6348">
                  <c:v>2513524</c:v>
                </c:pt>
                <c:pt idx="6349">
                  <c:v>2258314</c:v>
                </c:pt>
                <c:pt idx="6350">
                  <c:v>2544333</c:v>
                </c:pt>
                <c:pt idx="6351">
                  <c:v>2662749</c:v>
                </c:pt>
                <c:pt idx="6352">
                  <c:v>2343519</c:v>
                </c:pt>
                <c:pt idx="6353">
                  <c:v>2268146</c:v>
                </c:pt>
                <c:pt idx="6354">
                  <c:v>2682010</c:v>
                </c:pt>
                <c:pt idx="6355">
                  <c:v>1762900</c:v>
                </c:pt>
                <c:pt idx="6356">
                  <c:v>2230946</c:v>
                </c:pt>
                <c:pt idx="6357">
                  <c:v>3041064</c:v>
                </c:pt>
                <c:pt idx="6358">
                  <c:v>2904062</c:v>
                </c:pt>
                <c:pt idx="6359">
                  <c:v>3877835</c:v>
                </c:pt>
                <c:pt idx="6360">
                  <c:v>2401480</c:v>
                </c:pt>
                <c:pt idx="6361">
                  <c:v>1849870</c:v>
                </c:pt>
                <c:pt idx="6362">
                  <c:v>2477399</c:v>
                </c:pt>
                <c:pt idx="6363">
                  <c:v>2329571</c:v>
                </c:pt>
                <c:pt idx="6364">
                  <c:v>2421960</c:v>
                </c:pt>
                <c:pt idx="6365">
                  <c:v>2374165</c:v>
                </c:pt>
                <c:pt idx="6366">
                  <c:v>2526134</c:v>
                </c:pt>
                <c:pt idx="6367">
                  <c:v>5019098</c:v>
                </c:pt>
                <c:pt idx="6368">
                  <c:v>3332425</c:v>
                </c:pt>
                <c:pt idx="6369">
                  <c:v>6081494</c:v>
                </c:pt>
                <c:pt idx="6370">
                  <c:v>3449889</c:v>
                </c:pt>
                <c:pt idx="6371">
                  <c:v>3319291</c:v>
                </c:pt>
                <c:pt idx="6372">
                  <c:v>3244508</c:v>
                </c:pt>
                <c:pt idx="6373">
                  <c:v>3214291</c:v>
                </c:pt>
                <c:pt idx="6374">
                  <c:v>3018377</c:v>
                </c:pt>
                <c:pt idx="6375">
                  <c:v>1922951</c:v>
                </c:pt>
                <c:pt idx="6376">
                  <c:v>2581461</c:v>
                </c:pt>
                <c:pt idx="6377">
                  <c:v>3158139</c:v>
                </c:pt>
                <c:pt idx="6378">
                  <c:v>2365516</c:v>
                </c:pt>
                <c:pt idx="6379">
                  <c:v>5692079</c:v>
                </c:pt>
                <c:pt idx="6380">
                  <c:v>1692415</c:v>
                </c:pt>
                <c:pt idx="6381">
                  <c:v>3441918</c:v>
                </c:pt>
                <c:pt idx="6382">
                  <c:v>5108199</c:v>
                </c:pt>
                <c:pt idx="6383">
                  <c:v>3388408</c:v>
                </c:pt>
                <c:pt idx="6384">
                  <c:v>2369831</c:v>
                </c:pt>
                <c:pt idx="6385">
                  <c:v>1973841</c:v>
                </c:pt>
                <c:pt idx="6386">
                  <c:v>2213262</c:v>
                </c:pt>
                <c:pt idx="6387">
                  <c:v>2427876</c:v>
                </c:pt>
                <c:pt idx="6388">
                  <c:v>2708344</c:v>
                </c:pt>
                <c:pt idx="6389">
                  <c:v>3383119</c:v>
                </c:pt>
                <c:pt idx="6390">
                  <c:v>2327789</c:v>
                </c:pt>
                <c:pt idx="6391">
                  <c:v>2324519</c:v>
                </c:pt>
                <c:pt idx="6392">
                  <c:v>2872286</c:v>
                </c:pt>
                <c:pt idx="6393">
                  <c:v>4138194</c:v>
                </c:pt>
                <c:pt idx="6394">
                  <c:v>4286670</c:v>
                </c:pt>
                <c:pt idx="6395">
                  <c:v>2525178</c:v>
                </c:pt>
                <c:pt idx="6396">
                  <c:v>2530423</c:v>
                </c:pt>
                <c:pt idx="6397">
                  <c:v>2089953</c:v>
                </c:pt>
                <c:pt idx="6398">
                  <c:v>2482097</c:v>
                </c:pt>
                <c:pt idx="6399">
                  <c:v>7066628</c:v>
                </c:pt>
                <c:pt idx="6400">
                  <c:v>1962525</c:v>
                </c:pt>
                <c:pt idx="6401">
                  <c:v>1437162</c:v>
                </c:pt>
                <c:pt idx="6402">
                  <c:v>1468794</c:v>
                </c:pt>
                <c:pt idx="6403">
                  <c:v>1967692</c:v>
                </c:pt>
                <c:pt idx="6404">
                  <c:v>2086820</c:v>
                </c:pt>
                <c:pt idx="6405">
                  <c:v>2049692</c:v>
                </c:pt>
                <c:pt idx="6406">
                  <c:v>2648142</c:v>
                </c:pt>
                <c:pt idx="6407">
                  <c:v>2742640</c:v>
                </c:pt>
                <c:pt idx="6408">
                  <c:v>2345467</c:v>
                </c:pt>
                <c:pt idx="6409">
                  <c:v>2342921</c:v>
                </c:pt>
                <c:pt idx="6410">
                  <c:v>2215463</c:v>
                </c:pt>
                <c:pt idx="6411">
                  <c:v>2522301</c:v>
                </c:pt>
                <c:pt idx="6412">
                  <c:v>1338272</c:v>
                </c:pt>
                <c:pt idx="6413">
                  <c:v>2778153</c:v>
                </c:pt>
                <c:pt idx="6414">
                  <c:v>2758586</c:v>
                </c:pt>
                <c:pt idx="6415">
                  <c:v>1861604</c:v>
                </c:pt>
                <c:pt idx="6416">
                  <c:v>2537711</c:v>
                </c:pt>
                <c:pt idx="6417">
                  <c:v>2956811</c:v>
                </c:pt>
                <c:pt idx="6418">
                  <c:v>2697276</c:v>
                </c:pt>
                <c:pt idx="6419">
                  <c:v>6214145</c:v>
                </c:pt>
                <c:pt idx="6420">
                  <c:v>1928520</c:v>
                </c:pt>
                <c:pt idx="6421">
                  <c:v>1591614</c:v>
                </c:pt>
                <c:pt idx="6422">
                  <c:v>3193325</c:v>
                </c:pt>
                <c:pt idx="6423">
                  <c:v>1807741</c:v>
                </c:pt>
                <c:pt idx="6424">
                  <c:v>2300935</c:v>
                </c:pt>
                <c:pt idx="6425">
                  <c:v>1758749</c:v>
                </c:pt>
                <c:pt idx="6426">
                  <c:v>2495052</c:v>
                </c:pt>
                <c:pt idx="6427">
                  <c:v>2538039</c:v>
                </c:pt>
                <c:pt idx="6428">
                  <c:v>2112168</c:v>
                </c:pt>
                <c:pt idx="6429">
                  <c:v>2526443</c:v>
                </c:pt>
                <c:pt idx="6430">
                  <c:v>2276343</c:v>
                </c:pt>
                <c:pt idx="6431">
                  <c:v>1688054</c:v>
                </c:pt>
                <c:pt idx="6432">
                  <c:v>2153710</c:v>
                </c:pt>
                <c:pt idx="6433">
                  <c:v>4017264</c:v>
                </c:pt>
                <c:pt idx="6434">
                  <c:v>3781716</c:v>
                </c:pt>
                <c:pt idx="6435">
                  <c:v>3780383</c:v>
                </c:pt>
                <c:pt idx="6436">
                  <c:v>2384410</c:v>
                </c:pt>
                <c:pt idx="6437">
                  <c:v>3305349</c:v>
                </c:pt>
                <c:pt idx="6438">
                  <c:v>7963927</c:v>
                </c:pt>
                <c:pt idx="6439">
                  <c:v>3228480</c:v>
                </c:pt>
                <c:pt idx="6440">
                  <c:v>4220843</c:v>
                </c:pt>
                <c:pt idx="6441">
                  <c:v>3312611</c:v>
                </c:pt>
                <c:pt idx="6442">
                  <c:v>3728828</c:v>
                </c:pt>
                <c:pt idx="6443">
                  <c:v>2778610</c:v>
                </c:pt>
                <c:pt idx="6444">
                  <c:v>2440705</c:v>
                </c:pt>
                <c:pt idx="6445">
                  <c:v>1754994</c:v>
                </c:pt>
                <c:pt idx="6446">
                  <c:v>1419448</c:v>
                </c:pt>
                <c:pt idx="6447">
                  <c:v>2161261</c:v>
                </c:pt>
                <c:pt idx="6448">
                  <c:v>2020119</c:v>
                </c:pt>
                <c:pt idx="6449">
                  <c:v>1824392</c:v>
                </c:pt>
                <c:pt idx="6450">
                  <c:v>3148541</c:v>
                </c:pt>
                <c:pt idx="6451">
                  <c:v>1510473</c:v>
                </c:pt>
                <c:pt idx="6452">
                  <c:v>2388381</c:v>
                </c:pt>
                <c:pt idx="6453">
                  <c:v>2187578</c:v>
                </c:pt>
                <c:pt idx="6454">
                  <c:v>5042921</c:v>
                </c:pt>
                <c:pt idx="6455">
                  <c:v>2872248</c:v>
                </c:pt>
                <c:pt idx="6456">
                  <c:v>1200277</c:v>
                </c:pt>
                <c:pt idx="6457">
                  <c:v>1817155</c:v>
                </c:pt>
                <c:pt idx="6458">
                  <c:v>3185116</c:v>
                </c:pt>
                <c:pt idx="6459">
                  <c:v>2794213</c:v>
                </c:pt>
                <c:pt idx="6460">
                  <c:v>2079658</c:v>
                </c:pt>
                <c:pt idx="6461">
                  <c:v>2770782</c:v>
                </c:pt>
                <c:pt idx="6462">
                  <c:v>4359013</c:v>
                </c:pt>
                <c:pt idx="6463">
                  <c:v>3605758</c:v>
                </c:pt>
                <c:pt idx="6464">
                  <c:v>2691755</c:v>
                </c:pt>
                <c:pt idx="6465">
                  <c:v>5692472</c:v>
                </c:pt>
                <c:pt idx="6466">
                  <c:v>1753298</c:v>
                </c:pt>
                <c:pt idx="6467">
                  <c:v>1752542</c:v>
                </c:pt>
                <c:pt idx="6468">
                  <c:v>3171203</c:v>
                </c:pt>
                <c:pt idx="6469">
                  <c:v>2770424</c:v>
                </c:pt>
                <c:pt idx="6470">
                  <c:v>2630263</c:v>
                </c:pt>
                <c:pt idx="6471">
                  <c:v>2156492</c:v>
                </c:pt>
                <c:pt idx="6472">
                  <c:v>2693938</c:v>
                </c:pt>
                <c:pt idx="6473">
                  <c:v>2830371</c:v>
                </c:pt>
                <c:pt idx="6474">
                  <c:v>1787101</c:v>
                </c:pt>
                <c:pt idx="6475">
                  <c:v>2575349</c:v>
                </c:pt>
                <c:pt idx="6476">
                  <c:v>4178388</c:v>
                </c:pt>
                <c:pt idx="6477">
                  <c:v>2038116</c:v>
                </c:pt>
                <c:pt idx="6478">
                  <c:v>1959863</c:v>
                </c:pt>
                <c:pt idx="6479">
                  <c:v>2042180</c:v>
                </c:pt>
                <c:pt idx="6480">
                  <c:v>3687917</c:v>
                </c:pt>
                <c:pt idx="6481">
                  <c:v>3015091</c:v>
                </c:pt>
                <c:pt idx="6482">
                  <c:v>5588829</c:v>
                </c:pt>
                <c:pt idx="6483">
                  <c:v>2857545</c:v>
                </c:pt>
                <c:pt idx="6484">
                  <c:v>3788195</c:v>
                </c:pt>
                <c:pt idx="6485">
                  <c:v>3504467</c:v>
                </c:pt>
                <c:pt idx="6486">
                  <c:v>3812058</c:v>
                </c:pt>
                <c:pt idx="6487">
                  <c:v>3176468</c:v>
                </c:pt>
                <c:pt idx="6488">
                  <c:v>3038821</c:v>
                </c:pt>
                <c:pt idx="6489">
                  <c:v>6053564</c:v>
                </c:pt>
                <c:pt idx="6490">
                  <c:v>5545634</c:v>
                </c:pt>
                <c:pt idx="6491">
                  <c:v>3514061</c:v>
                </c:pt>
                <c:pt idx="6492">
                  <c:v>2360590</c:v>
                </c:pt>
                <c:pt idx="6493">
                  <c:v>2715933</c:v>
                </c:pt>
                <c:pt idx="6494">
                  <c:v>2487053</c:v>
                </c:pt>
                <c:pt idx="6495">
                  <c:v>2517183</c:v>
                </c:pt>
                <c:pt idx="6496">
                  <c:v>3755954</c:v>
                </c:pt>
                <c:pt idx="6497">
                  <c:v>2778823</c:v>
                </c:pt>
                <c:pt idx="6498">
                  <c:v>2390744</c:v>
                </c:pt>
                <c:pt idx="6499">
                  <c:v>1957715</c:v>
                </c:pt>
                <c:pt idx="6500">
                  <c:v>2510225</c:v>
                </c:pt>
                <c:pt idx="6501">
                  <c:v>2409723</c:v>
                </c:pt>
                <c:pt idx="6502">
                  <c:v>5605604</c:v>
                </c:pt>
                <c:pt idx="6503">
                  <c:v>3602822</c:v>
                </c:pt>
                <c:pt idx="6504">
                  <c:v>2882295</c:v>
                </c:pt>
                <c:pt idx="6505">
                  <c:v>5964569</c:v>
                </c:pt>
                <c:pt idx="6506">
                  <c:v>2564771</c:v>
                </c:pt>
                <c:pt idx="6507">
                  <c:v>2916748</c:v>
                </c:pt>
                <c:pt idx="6508">
                  <c:v>3534212</c:v>
                </c:pt>
                <c:pt idx="6509">
                  <c:v>3629209</c:v>
                </c:pt>
                <c:pt idx="6510">
                  <c:v>2732421</c:v>
                </c:pt>
                <c:pt idx="6511">
                  <c:v>2149650</c:v>
                </c:pt>
                <c:pt idx="6512">
                  <c:v>2233945</c:v>
                </c:pt>
                <c:pt idx="6513">
                  <c:v>4117682</c:v>
                </c:pt>
                <c:pt idx="6514">
                  <c:v>5736170</c:v>
                </c:pt>
                <c:pt idx="6515">
                  <c:v>10569256</c:v>
                </c:pt>
                <c:pt idx="6516">
                  <c:v>2920351</c:v>
                </c:pt>
                <c:pt idx="6517">
                  <c:v>2477905</c:v>
                </c:pt>
                <c:pt idx="6518">
                  <c:v>4348940</c:v>
                </c:pt>
                <c:pt idx="6519">
                  <c:v>3260528</c:v>
                </c:pt>
                <c:pt idx="6520">
                  <c:v>2808912</c:v>
                </c:pt>
                <c:pt idx="6521">
                  <c:v>2976353</c:v>
                </c:pt>
                <c:pt idx="6522">
                  <c:v>2923487</c:v>
                </c:pt>
                <c:pt idx="6523">
                  <c:v>2265951</c:v>
                </c:pt>
                <c:pt idx="6524">
                  <c:v>2878203</c:v>
                </c:pt>
                <c:pt idx="6525">
                  <c:v>3805387</c:v>
                </c:pt>
                <c:pt idx="6526">
                  <c:v>7045122</c:v>
                </c:pt>
                <c:pt idx="6527">
                  <c:v>2255385</c:v>
                </c:pt>
                <c:pt idx="6528">
                  <c:v>4322331</c:v>
                </c:pt>
                <c:pt idx="6529">
                  <c:v>2363393</c:v>
                </c:pt>
                <c:pt idx="6530">
                  <c:v>2456675</c:v>
                </c:pt>
                <c:pt idx="6531">
                  <c:v>3770476</c:v>
                </c:pt>
                <c:pt idx="6532">
                  <c:v>2873284</c:v>
                </c:pt>
                <c:pt idx="6533">
                  <c:v>2325760</c:v>
                </c:pt>
                <c:pt idx="6534">
                  <c:v>3007799</c:v>
                </c:pt>
                <c:pt idx="6535">
                  <c:v>2903674</c:v>
                </c:pt>
                <c:pt idx="6536">
                  <c:v>2669648</c:v>
                </c:pt>
                <c:pt idx="6537">
                  <c:v>1406194</c:v>
                </c:pt>
                <c:pt idx="6538">
                  <c:v>3623819</c:v>
                </c:pt>
                <c:pt idx="6539">
                  <c:v>5554084</c:v>
                </c:pt>
                <c:pt idx="6540">
                  <c:v>4596038</c:v>
                </c:pt>
                <c:pt idx="6541">
                  <c:v>2540691</c:v>
                </c:pt>
                <c:pt idx="6542">
                  <c:v>2062552</c:v>
                </c:pt>
                <c:pt idx="6543">
                  <c:v>2286026</c:v>
                </c:pt>
                <c:pt idx="6544">
                  <c:v>2021200</c:v>
                </c:pt>
                <c:pt idx="6545">
                  <c:v>1862642</c:v>
                </c:pt>
                <c:pt idx="6546">
                  <c:v>5459225</c:v>
                </c:pt>
                <c:pt idx="6547">
                  <c:v>2217082</c:v>
                </c:pt>
                <c:pt idx="6548">
                  <c:v>3191137</c:v>
                </c:pt>
                <c:pt idx="6549">
                  <c:v>1636016</c:v>
                </c:pt>
                <c:pt idx="6550">
                  <c:v>2372029</c:v>
                </c:pt>
                <c:pt idx="6551">
                  <c:v>9239819</c:v>
                </c:pt>
                <c:pt idx="6552">
                  <c:v>4595336</c:v>
                </c:pt>
                <c:pt idx="6553">
                  <c:v>3861332</c:v>
                </c:pt>
                <c:pt idx="6554">
                  <c:v>4336391</c:v>
                </c:pt>
                <c:pt idx="6555">
                  <c:v>5300676</c:v>
                </c:pt>
                <c:pt idx="6556">
                  <c:v>4740282</c:v>
                </c:pt>
                <c:pt idx="6557">
                  <c:v>3023668</c:v>
                </c:pt>
                <c:pt idx="6558">
                  <c:v>2846024</c:v>
                </c:pt>
                <c:pt idx="6559">
                  <c:v>4991112</c:v>
                </c:pt>
                <c:pt idx="6560">
                  <c:v>3543830</c:v>
                </c:pt>
                <c:pt idx="6561">
                  <c:v>3307759</c:v>
                </c:pt>
                <c:pt idx="6562">
                  <c:v>4785442</c:v>
                </c:pt>
                <c:pt idx="6563">
                  <c:v>2779226</c:v>
                </c:pt>
                <c:pt idx="6564">
                  <c:v>3888666</c:v>
                </c:pt>
                <c:pt idx="6565">
                  <c:v>4899752</c:v>
                </c:pt>
                <c:pt idx="6566">
                  <c:v>4825992</c:v>
                </c:pt>
                <c:pt idx="6567">
                  <c:v>4353930</c:v>
                </c:pt>
                <c:pt idx="6568">
                  <c:v>5740096</c:v>
                </c:pt>
                <c:pt idx="6569">
                  <c:v>4795687</c:v>
                </c:pt>
                <c:pt idx="6570">
                  <c:v>4751356</c:v>
                </c:pt>
                <c:pt idx="6571">
                  <c:v>4684590</c:v>
                </c:pt>
                <c:pt idx="6572">
                  <c:v>3810853</c:v>
                </c:pt>
                <c:pt idx="6573">
                  <c:v>5131918</c:v>
                </c:pt>
                <c:pt idx="6574">
                  <c:v>3618617</c:v>
                </c:pt>
                <c:pt idx="6575">
                  <c:v>3214877</c:v>
                </c:pt>
                <c:pt idx="6576">
                  <c:v>3349581</c:v>
                </c:pt>
                <c:pt idx="6577">
                  <c:v>2813596</c:v>
                </c:pt>
                <c:pt idx="6578">
                  <c:v>4825830</c:v>
                </c:pt>
                <c:pt idx="6579">
                  <c:v>2788007</c:v>
                </c:pt>
                <c:pt idx="6580">
                  <c:v>2968713</c:v>
                </c:pt>
                <c:pt idx="6581">
                  <c:v>3774238</c:v>
                </c:pt>
                <c:pt idx="6582">
                  <c:v>2991037</c:v>
                </c:pt>
                <c:pt idx="6583">
                  <c:v>2185898</c:v>
                </c:pt>
                <c:pt idx="6584">
                  <c:v>1621577</c:v>
                </c:pt>
                <c:pt idx="6585">
                  <c:v>4104401</c:v>
                </c:pt>
                <c:pt idx="6586">
                  <c:v>2170239</c:v>
                </c:pt>
                <c:pt idx="6587">
                  <c:v>2003512</c:v>
                </c:pt>
                <c:pt idx="6588">
                  <c:v>2552948</c:v>
                </c:pt>
                <c:pt idx="6589">
                  <c:v>2688235</c:v>
                </c:pt>
                <c:pt idx="6590">
                  <c:v>2961838</c:v>
                </c:pt>
                <c:pt idx="6591">
                  <c:v>4989845</c:v>
                </c:pt>
                <c:pt idx="6592">
                  <c:v>2356243</c:v>
                </c:pt>
                <c:pt idx="6593">
                  <c:v>3317515</c:v>
                </c:pt>
                <c:pt idx="6594">
                  <c:v>3880298</c:v>
                </c:pt>
                <c:pt idx="6595">
                  <c:v>1854762</c:v>
                </c:pt>
                <c:pt idx="6596">
                  <c:v>2659635</c:v>
                </c:pt>
                <c:pt idx="6597">
                  <c:v>2033172</c:v>
                </c:pt>
                <c:pt idx="6598">
                  <c:v>1578815</c:v>
                </c:pt>
                <c:pt idx="6599">
                  <c:v>2088704</c:v>
                </c:pt>
                <c:pt idx="6600">
                  <c:v>1863391</c:v>
                </c:pt>
                <c:pt idx="6601">
                  <c:v>1728054</c:v>
                </c:pt>
                <c:pt idx="6602">
                  <c:v>2349172</c:v>
                </c:pt>
                <c:pt idx="6603">
                  <c:v>3051278</c:v>
                </c:pt>
                <c:pt idx="6604">
                  <c:v>2040078</c:v>
                </c:pt>
                <c:pt idx="6605">
                  <c:v>2991650</c:v>
                </c:pt>
                <c:pt idx="6606">
                  <c:v>1830548</c:v>
                </c:pt>
                <c:pt idx="6607">
                  <c:v>1604897</c:v>
                </c:pt>
                <c:pt idx="6608">
                  <c:v>1627596</c:v>
                </c:pt>
                <c:pt idx="6609">
                  <c:v>1788933</c:v>
                </c:pt>
                <c:pt idx="6610">
                  <c:v>2283904</c:v>
                </c:pt>
                <c:pt idx="6611">
                  <c:v>4046736</c:v>
                </c:pt>
                <c:pt idx="6612">
                  <c:v>1583550</c:v>
                </c:pt>
                <c:pt idx="6613">
                  <c:v>1887247</c:v>
                </c:pt>
                <c:pt idx="6614">
                  <c:v>2665668</c:v>
                </c:pt>
                <c:pt idx="6615">
                  <c:v>1989473</c:v>
                </c:pt>
                <c:pt idx="6616">
                  <c:v>1382869</c:v>
                </c:pt>
                <c:pt idx="6617">
                  <c:v>1712484</c:v>
                </c:pt>
                <c:pt idx="6618">
                  <c:v>1956778</c:v>
                </c:pt>
                <c:pt idx="6619">
                  <c:v>5921525</c:v>
                </c:pt>
                <c:pt idx="6620">
                  <c:v>3575732</c:v>
                </c:pt>
                <c:pt idx="6621">
                  <c:v>1869028</c:v>
                </c:pt>
                <c:pt idx="6622">
                  <c:v>2477127</c:v>
                </c:pt>
                <c:pt idx="6623">
                  <c:v>2305322</c:v>
                </c:pt>
                <c:pt idx="6624">
                  <c:v>2686552</c:v>
                </c:pt>
                <c:pt idx="6625">
                  <c:v>2280307</c:v>
                </c:pt>
                <c:pt idx="6626">
                  <c:v>1810176</c:v>
                </c:pt>
                <c:pt idx="6627">
                  <c:v>1964641</c:v>
                </c:pt>
                <c:pt idx="6628">
                  <c:v>1968535</c:v>
                </c:pt>
                <c:pt idx="6629">
                  <c:v>2826948</c:v>
                </c:pt>
                <c:pt idx="6630">
                  <c:v>2280393</c:v>
                </c:pt>
                <c:pt idx="6631">
                  <c:v>4357002</c:v>
                </c:pt>
                <c:pt idx="6632">
                  <c:v>1984410</c:v>
                </c:pt>
                <c:pt idx="6633">
                  <c:v>2758590</c:v>
                </c:pt>
                <c:pt idx="6634">
                  <c:v>2455168</c:v>
                </c:pt>
                <c:pt idx="6635">
                  <c:v>7647062</c:v>
                </c:pt>
                <c:pt idx="6636">
                  <c:v>2462019</c:v>
                </c:pt>
                <c:pt idx="6637">
                  <c:v>2255875</c:v>
                </c:pt>
                <c:pt idx="6638">
                  <c:v>2002301</c:v>
                </c:pt>
                <c:pt idx="6639">
                  <c:v>2528041</c:v>
                </c:pt>
                <c:pt idx="6640">
                  <c:v>2897735</c:v>
                </c:pt>
                <c:pt idx="6641">
                  <c:v>1646492</c:v>
                </c:pt>
                <c:pt idx="6642">
                  <c:v>2437262</c:v>
                </c:pt>
                <c:pt idx="6643">
                  <c:v>1774262</c:v>
                </c:pt>
                <c:pt idx="6644">
                  <c:v>2179700</c:v>
                </c:pt>
                <c:pt idx="6645">
                  <c:v>2587433</c:v>
                </c:pt>
                <c:pt idx="6646">
                  <c:v>3591509</c:v>
                </c:pt>
                <c:pt idx="6647">
                  <c:v>2198711</c:v>
                </c:pt>
                <c:pt idx="6648">
                  <c:v>2519546</c:v>
                </c:pt>
                <c:pt idx="6649">
                  <c:v>2436692</c:v>
                </c:pt>
                <c:pt idx="6650">
                  <c:v>4684411</c:v>
                </c:pt>
                <c:pt idx="6651">
                  <c:v>5288058</c:v>
                </c:pt>
                <c:pt idx="6652">
                  <c:v>1054327</c:v>
                </c:pt>
                <c:pt idx="6653">
                  <c:v>1610000</c:v>
                </c:pt>
                <c:pt idx="6654">
                  <c:v>1459457</c:v>
                </c:pt>
                <c:pt idx="6655">
                  <c:v>1284609</c:v>
                </c:pt>
                <c:pt idx="6656">
                  <c:v>1349269</c:v>
                </c:pt>
                <c:pt idx="6657">
                  <c:v>1596303</c:v>
                </c:pt>
                <c:pt idx="6658">
                  <c:v>2208531</c:v>
                </c:pt>
                <c:pt idx="6659">
                  <c:v>1293549</c:v>
                </c:pt>
                <c:pt idx="6660">
                  <c:v>3283522</c:v>
                </c:pt>
                <c:pt idx="6661">
                  <c:v>1944703</c:v>
                </c:pt>
                <c:pt idx="6662">
                  <c:v>2791094</c:v>
                </c:pt>
                <c:pt idx="6663">
                  <c:v>1781313</c:v>
                </c:pt>
                <c:pt idx="6664">
                  <c:v>1431419</c:v>
                </c:pt>
                <c:pt idx="6665">
                  <c:v>1518213</c:v>
                </c:pt>
                <c:pt idx="6666">
                  <c:v>2066964</c:v>
                </c:pt>
                <c:pt idx="6667">
                  <c:v>2093401</c:v>
                </c:pt>
                <c:pt idx="6668">
                  <c:v>1557603</c:v>
                </c:pt>
                <c:pt idx="6669">
                  <c:v>2414568</c:v>
                </c:pt>
                <c:pt idx="6670">
                  <c:v>2033594</c:v>
                </c:pt>
                <c:pt idx="6671">
                  <c:v>1923320</c:v>
                </c:pt>
                <c:pt idx="6672">
                  <c:v>3723004</c:v>
                </c:pt>
                <c:pt idx="6673">
                  <c:v>2385820</c:v>
                </c:pt>
                <c:pt idx="6674">
                  <c:v>1702998</c:v>
                </c:pt>
                <c:pt idx="6675">
                  <c:v>2953798</c:v>
                </c:pt>
                <c:pt idx="6676">
                  <c:v>2965072</c:v>
                </c:pt>
                <c:pt idx="6677">
                  <c:v>2631703</c:v>
                </c:pt>
                <c:pt idx="6678">
                  <c:v>2393475</c:v>
                </c:pt>
                <c:pt idx="6679">
                  <c:v>5684063</c:v>
                </c:pt>
                <c:pt idx="6680">
                  <c:v>5676630</c:v>
                </c:pt>
                <c:pt idx="6681">
                  <c:v>3493180</c:v>
                </c:pt>
                <c:pt idx="6682">
                  <c:v>3621859</c:v>
                </c:pt>
                <c:pt idx="6683">
                  <c:v>3411170</c:v>
                </c:pt>
                <c:pt idx="6684">
                  <c:v>3334988</c:v>
                </c:pt>
                <c:pt idx="6685">
                  <c:v>4217278</c:v>
                </c:pt>
                <c:pt idx="6686">
                  <c:v>3596362</c:v>
                </c:pt>
                <c:pt idx="6687">
                  <c:v>2222914</c:v>
                </c:pt>
                <c:pt idx="6688">
                  <c:v>1449284</c:v>
                </c:pt>
                <c:pt idx="6689">
                  <c:v>2238370</c:v>
                </c:pt>
                <c:pt idx="6690">
                  <c:v>2210925</c:v>
                </c:pt>
                <c:pt idx="6691">
                  <c:v>2473068</c:v>
                </c:pt>
                <c:pt idx="6692">
                  <c:v>4526316</c:v>
                </c:pt>
                <c:pt idx="6693">
                  <c:v>3450024</c:v>
                </c:pt>
                <c:pt idx="6694">
                  <c:v>2736893</c:v>
                </c:pt>
                <c:pt idx="6695">
                  <c:v>3744085</c:v>
                </c:pt>
                <c:pt idx="6696">
                  <c:v>1695236</c:v>
                </c:pt>
                <c:pt idx="6697">
                  <c:v>2447987</c:v>
                </c:pt>
                <c:pt idx="6698">
                  <c:v>1541207</c:v>
                </c:pt>
                <c:pt idx="6699">
                  <c:v>2280493</c:v>
                </c:pt>
                <c:pt idx="6700">
                  <c:v>2458242</c:v>
                </c:pt>
                <c:pt idx="6701">
                  <c:v>3278343</c:v>
                </c:pt>
                <c:pt idx="6702">
                  <c:v>2944053</c:v>
                </c:pt>
                <c:pt idx="6703">
                  <c:v>2828994</c:v>
                </c:pt>
                <c:pt idx="6704">
                  <c:v>2990565</c:v>
                </c:pt>
                <c:pt idx="6705">
                  <c:v>3068664</c:v>
                </c:pt>
                <c:pt idx="6706">
                  <c:v>4006228</c:v>
                </c:pt>
                <c:pt idx="6707">
                  <c:v>3791783</c:v>
                </c:pt>
                <c:pt idx="6708">
                  <c:v>2364077</c:v>
                </c:pt>
                <c:pt idx="6709">
                  <c:v>2354537</c:v>
                </c:pt>
                <c:pt idx="6710">
                  <c:v>1926293</c:v>
                </c:pt>
                <c:pt idx="6711">
                  <c:v>2530879</c:v>
                </c:pt>
                <c:pt idx="6712">
                  <c:v>3617914</c:v>
                </c:pt>
                <c:pt idx="6713">
                  <c:v>3114044</c:v>
                </c:pt>
                <c:pt idx="6714">
                  <c:v>2576258</c:v>
                </c:pt>
                <c:pt idx="6715">
                  <c:v>3132651</c:v>
                </c:pt>
                <c:pt idx="6716">
                  <c:v>5292851</c:v>
                </c:pt>
                <c:pt idx="6717">
                  <c:v>2576796</c:v>
                </c:pt>
                <c:pt idx="6718">
                  <c:v>3646590</c:v>
                </c:pt>
                <c:pt idx="6719">
                  <c:v>3530929</c:v>
                </c:pt>
                <c:pt idx="6720">
                  <c:v>2268366</c:v>
                </c:pt>
                <c:pt idx="6721">
                  <c:v>1313607</c:v>
                </c:pt>
                <c:pt idx="6722">
                  <c:v>1945119</c:v>
                </c:pt>
                <c:pt idx="6723">
                  <c:v>2523325</c:v>
                </c:pt>
                <c:pt idx="6724">
                  <c:v>2959474</c:v>
                </c:pt>
                <c:pt idx="6725">
                  <c:v>1251461</c:v>
                </c:pt>
                <c:pt idx="6726">
                  <c:v>2001961</c:v>
                </c:pt>
                <c:pt idx="6727">
                  <c:v>1905309</c:v>
                </c:pt>
                <c:pt idx="6728">
                  <c:v>1826752</c:v>
                </c:pt>
                <c:pt idx="6729">
                  <c:v>3139245</c:v>
                </c:pt>
                <c:pt idx="6730">
                  <c:v>2148031</c:v>
                </c:pt>
                <c:pt idx="6731">
                  <c:v>2343315</c:v>
                </c:pt>
                <c:pt idx="6732">
                  <c:v>3665086</c:v>
                </c:pt>
                <c:pt idx="6733">
                  <c:v>4384515</c:v>
                </c:pt>
                <c:pt idx="6734">
                  <c:v>5975530</c:v>
                </c:pt>
                <c:pt idx="6735">
                  <c:v>3843213</c:v>
                </c:pt>
                <c:pt idx="6736">
                  <c:v>4045489</c:v>
                </c:pt>
                <c:pt idx="6737">
                  <c:v>2476471</c:v>
                </c:pt>
                <c:pt idx="6738">
                  <c:v>2782258</c:v>
                </c:pt>
                <c:pt idx="6739">
                  <c:v>2546384</c:v>
                </c:pt>
                <c:pt idx="6740">
                  <c:v>2111927</c:v>
                </c:pt>
                <c:pt idx="6741">
                  <c:v>2956389</c:v>
                </c:pt>
                <c:pt idx="6742">
                  <c:v>6582126</c:v>
                </c:pt>
                <c:pt idx="6743">
                  <c:v>3695222</c:v>
                </c:pt>
                <c:pt idx="6744">
                  <c:v>3779356</c:v>
                </c:pt>
                <c:pt idx="6745">
                  <c:v>3586761</c:v>
                </c:pt>
                <c:pt idx="6746">
                  <c:v>2937818</c:v>
                </c:pt>
                <c:pt idx="6747">
                  <c:v>3869986</c:v>
                </c:pt>
                <c:pt idx="6748">
                  <c:v>4310845</c:v>
                </c:pt>
                <c:pt idx="6749">
                  <c:v>3110054</c:v>
                </c:pt>
                <c:pt idx="6750">
                  <c:v>2261388</c:v>
                </c:pt>
                <c:pt idx="6751">
                  <c:v>3279548</c:v>
                </c:pt>
                <c:pt idx="6752">
                  <c:v>2601288</c:v>
                </c:pt>
                <c:pt idx="6753">
                  <c:v>2763549</c:v>
                </c:pt>
                <c:pt idx="6754">
                  <c:v>3450605</c:v>
                </c:pt>
                <c:pt idx="6755">
                  <c:v>2140947</c:v>
                </c:pt>
                <c:pt idx="6756">
                  <c:v>2498273</c:v>
                </c:pt>
                <c:pt idx="6757">
                  <c:v>3208843</c:v>
                </c:pt>
                <c:pt idx="6758">
                  <c:v>3404730</c:v>
                </c:pt>
                <c:pt idx="6759">
                  <c:v>2428795</c:v>
                </c:pt>
                <c:pt idx="6760">
                  <c:v>3049958</c:v>
                </c:pt>
                <c:pt idx="6761">
                  <c:v>3837080</c:v>
                </c:pt>
                <c:pt idx="6762">
                  <c:v>3993516</c:v>
                </c:pt>
                <c:pt idx="6763">
                  <c:v>2381711</c:v>
                </c:pt>
                <c:pt idx="6764">
                  <c:v>1568016</c:v>
                </c:pt>
                <c:pt idx="6765">
                  <c:v>4098851</c:v>
                </c:pt>
                <c:pt idx="6766">
                  <c:v>3075419</c:v>
                </c:pt>
                <c:pt idx="6767">
                  <c:v>3419047</c:v>
                </c:pt>
                <c:pt idx="6768">
                  <c:v>5922177</c:v>
                </c:pt>
                <c:pt idx="6769">
                  <c:v>2366307</c:v>
                </c:pt>
                <c:pt idx="6770">
                  <c:v>3044721</c:v>
                </c:pt>
                <c:pt idx="6771">
                  <c:v>4092599</c:v>
                </c:pt>
                <c:pt idx="6772">
                  <c:v>7428730</c:v>
                </c:pt>
                <c:pt idx="6773">
                  <c:v>4421609</c:v>
                </c:pt>
                <c:pt idx="6774">
                  <c:v>3647015</c:v>
                </c:pt>
                <c:pt idx="6775">
                  <c:v>2708542</c:v>
                </c:pt>
                <c:pt idx="6776">
                  <c:v>2981498</c:v>
                </c:pt>
                <c:pt idx="6777">
                  <c:v>2567273</c:v>
                </c:pt>
                <c:pt idx="6778">
                  <c:v>6091515</c:v>
                </c:pt>
                <c:pt idx="6779">
                  <c:v>2049487</c:v>
                </c:pt>
                <c:pt idx="6780">
                  <c:v>3661537</c:v>
                </c:pt>
                <c:pt idx="6781">
                  <c:v>2065495</c:v>
                </c:pt>
                <c:pt idx="6782">
                  <c:v>2899406</c:v>
                </c:pt>
                <c:pt idx="6783">
                  <c:v>3410925</c:v>
                </c:pt>
                <c:pt idx="6784">
                  <c:v>4637959</c:v>
                </c:pt>
                <c:pt idx="6785">
                  <c:v>4469531</c:v>
                </c:pt>
                <c:pt idx="6786">
                  <c:v>3101381</c:v>
                </c:pt>
                <c:pt idx="6787">
                  <c:v>2733149</c:v>
                </c:pt>
                <c:pt idx="6788">
                  <c:v>2677839</c:v>
                </c:pt>
                <c:pt idx="6789">
                  <c:v>2301570</c:v>
                </c:pt>
                <c:pt idx="6790">
                  <c:v>2326849</c:v>
                </c:pt>
                <c:pt idx="6791">
                  <c:v>2298934</c:v>
                </c:pt>
                <c:pt idx="6792">
                  <c:v>2279376</c:v>
                </c:pt>
                <c:pt idx="6793">
                  <c:v>2547182</c:v>
                </c:pt>
                <c:pt idx="6794">
                  <c:v>1861469</c:v>
                </c:pt>
                <c:pt idx="6795">
                  <c:v>2128578</c:v>
                </c:pt>
                <c:pt idx="6796">
                  <c:v>2599361</c:v>
                </c:pt>
                <c:pt idx="6797">
                  <c:v>3159476</c:v>
                </c:pt>
                <c:pt idx="6798">
                  <c:v>4827208</c:v>
                </c:pt>
                <c:pt idx="6799">
                  <c:v>1998436</c:v>
                </c:pt>
                <c:pt idx="6800">
                  <c:v>2548855</c:v>
                </c:pt>
                <c:pt idx="6801">
                  <c:v>3369098</c:v>
                </c:pt>
                <c:pt idx="6802">
                  <c:v>2325541</c:v>
                </c:pt>
                <c:pt idx="6803">
                  <c:v>3884428</c:v>
                </c:pt>
                <c:pt idx="6804">
                  <c:v>2113075</c:v>
                </c:pt>
                <c:pt idx="6805">
                  <c:v>4048916</c:v>
                </c:pt>
                <c:pt idx="6806">
                  <c:v>5165542</c:v>
                </c:pt>
                <c:pt idx="6807">
                  <c:v>3201984</c:v>
                </c:pt>
                <c:pt idx="6808">
                  <c:v>3958293</c:v>
                </c:pt>
                <c:pt idx="6809">
                  <c:v>2641443</c:v>
                </c:pt>
                <c:pt idx="6810">
                  <c:v>4051537</c:v>
                </c:pt>
                <c:pt idx="6811">
                  <c:v>6162789</c:v>
                </c:pt>
                <c:pt idx="6812">
                  <c:v>4713252</c:v>
                </c:pt>
                <c:pt idx="6813">
                  <c:v>2242154</c:v>
                </c:pt>
                <c:pt idx="6814">
                  <c:v>3469377</c:v>
                </c:pt>
                <c:pt idx="6815">
                  <c:v>3141486</c:v>
                </c:pt>
                <c:pt idx="6816">
                  <c:v>2967965</c:v>
                </c:pt>
                <c:pt idx="6817">
                  <c:v>3832474</c:v>
                </c:pt>
                <c:pt idx="6818">
                  <c:v>4531175</c:v>
                </c:pt>
                <c:pt idx="6819">
                  <c:v>2531178</c:v>
                </c:pt>
                <c:pt idx="6820">
                  <c:v>3550699</c:v>
                </c:pt>
                <c:pt idx="6821">
                  <c:v>5119217</c:v>
                </c:pt>
                <c:pt idx="6822">
                  <c:v>3989330</c:v>
                </c:pt>
                <c:pt idx="6823">
                  <c:v>5114799</c:v>
                </c:pt>
                <c:pt idx="6824">
                  <c:v>1750708</c:v>
                </c:pt>
                <c:pt idx="6825">
                  <c:v>2475205</c:v>
                </c:pt>
                <c:pt idx="6826">
                  <c:v>1933291</c:v>
                </c:pt>
                <c:pt idx="6827">
                  <c:v>3140755</c:v>
                </c:pt>
                <c:pt idx="6828">
                  <c:v>2662882</c:v>
                </c:pt>
                <c:pt idx="6829">
                  <c:v>2011655</c:v>
                </c:pt>
                <c:pt idx="6830">
                  <c:v>3061454</c:v>
                </c:pt>
                <c:pt idx="6831">
                  <c:v>4798543</c:v>
                </c:pt>
                <c:pt idx="6832">
                  <c:v>2708851</c:v>
                </c:pt>
                <c:pt idx="6833">
                  <c:v>2823428</c:v>
                </c:pt>
                <c:pt idx="6834">
                  <c:v>1690695</c:v>
                </c:pt>
                <c:pt idx="6835">
                  <c:v>2245087</c:v>
                </c:pt>
                <c:pt idx="6836">
                  <c:v>2382725</c:v>
                </c:pt>
                <c:pt idx="6837">
                  <c:v>3783393</c:v>
                </c:pt>
                <c:pt idx="6838">
                  <c:v>4081456</c:v>
                </c:pt>
                <c:pt idx="6839">
                  <c:v>1951825</c:v>
                </c:pt>
                <c:pt idx="6840">
                  <c:v>1982367</c:v>
                </c:pt>
                <c:pt idx="6841">
                  <c:v>3399090</c:v>
                </c:pt>
                <c:pt idx="6842">
                  <c:v>2499328</c:v>
                </c:pt>
                <c:pt idx="6843">
                  <c:v>5646364</c:v>
                </c:pt>
                <c:pt idx="6844">
                  <c:v>2063204</c:v>
                </c:pt>
                <c:pt idx="6845">
                  <c:v>3539461</c:v>
                </c:pt>
                <c:pt idx="6846">
                  <c:v>1927070</c:v>
                </c:pt>
                <c:pt idx="6847">
                  <c:v>1960153</c:v>
                </c:pt>
                <c:pt idx="6848">
                  <c:v>2107747</c:v>
                </c:pt>
                <c:pt idx="6849">
                  <c:v>2036713</c:v>
                </c:pt>
                <c:pt idx="6850">
                  <c:v>2950342</c:v>
                </c:pt>
                <c:pt idx="6851">
                  <c:v>2663207</c:v>
                </c:pt>
                <c:pt idx="6852">
                  <c:v>3629075</c:v>
                </c:pt>
                <c:pt idx="6853">
                  <c:v>4588852</c:v>
                </c:pt>
                <c:pt idx="6854">
                  <c:v>3114956</c:v>
                </c:pt>
                <c:pt idx="6855">
                  <c:v>2766720</c:v>
                </c:pt>
                <c:pt idx="6856">
                  <c:v>2588079</c:v>
                </c:pt>
                <c:pt idx="6857">
                  <c:v>2772564</c:v>
                </c:pt>
                <c:pt idx="6858">
                  <c:v>2694039</c:v>
                </c:pt>
                <c:pt idx="6859">
                  <c:v>2152964</c:v>
                </c:pt>
                <c:pt idx="6860">
                  <c:v>2236402</c:v>
                </c:pt>
                <c:pt idx="6861">
                  <c:v>2234525</c:v>
                </c:pt>
                <c:pt idx="6862">
                  <c:v>3656808</c:v>
                </c:pt>
                <c:pt idx="6863">
                  <c:v>6297268</c:v>
                </c:pt>
                <c:pt idx="6864">
                  <c:v>1962573</c:v>
                </c:pt>
                <c:pt idx="6865">
                  <c:v>2835199</c:v>
                </c:pt>
                <c:pt idx="6866">
                  <c:v>4697573</c:v>
                </c:pt>
                <c:pt idx="6867">
                  <c:v>4650596</c:v>
                </c:pt>
                <c:pt idx="6868">
                  <c:v>3697329</c:v>
                </c:pt>
                <c:pt idx="6869">
                  <c:v>2088395</c:v>
                </c:pt>
                <c:pt idx="6870">
                  <c:v>1731764</c:v>
                </c:pt>
                <c:pt idx="6871">
                  <c:v>3047152</c:v>
                </c:pt>
                <c:pt idx="6872">
                  <c:v>3533519</c:v>
                </c:pt>
                <c:pt idx="6873">
                  <c:v>2818344</c:v>
                </c:pt>
                <c:pt idx="6874">
                  <c:v>2384638</c:v>
                </c:pt>
                <c:pt idx="6875">
                  <c:v>3900383</c:v>
                </c:pt>
                <c:pt idx="6876">
                  <c:v>3378631</c:v>
                </c:pt>
                <c:pt idx="6877">
                  <c:v>3253977</c:v>
                </c:pt>
                <c:pt idx="6878">
                  <c:v>2008024</c:v>
                </c:pt>
                <c:pt idx="6879">
                  <c:v>2192091</c:v>
                </c:pt>
                <c:pt idx="6880">
                  <c:v>3281333</c:v>
                </c:pt>
                <c:pt idx="6881">
                  <c:v>3504716</c:v>
                </c:pt>
                <c:pt idx="6882">
                  <c:v>2633051</c:v>
                </c:pt>
                <c:pt idx="6883">
                  <c:v>3277567</c:v>
                </c:pt>
                <c:pt idx="6884">
                  <c:v>4536943</c:v>
                </c:pt>
                <c:pt idx="6885">
                  <c:v>3378679</c:v>
                </c:pt>
                <c:pt idx="6886">
                  <c:v>2672431</c:v>
                </c:pt>
                <c:pt idx="6887">
                  <c:v>3424908</c:v>
                </c:pt>
                <c:pt idx="6888">
                  <c:v>7590949</c:v>
                </c:pt>
                <c:pt idx="6889">
                  <c:v>2476218</c:v>
                </c:pt>
                <c:pt idx="6890">
                  <c:v>2685903</c:v>
                </c:pt>
                <c:pt idx="6891">
                  <c:v>2666241</c:v>
                </c:pt>
                <c:pt idx="6892">
                  <c:v>2910742</c:v>
                </c:pt>
                <c:pt idx="6893">
                  <c:v>2548553</c:v>
                </c:pt>
                <c:pt idx="6894">
                  <c:v>3969241</c:v>
                </c:pt>
                <c:pt idx="6895">
                  <c:v>2558095</c:v>
                </c:pt>
                <c:pt idx="6896">
                  <c:v>3753951</c:v>
                </c:pt>
                <c:pt idx="6897">
                  <c:v>2098764</c:v>
                </c:pt>
                <c:pt idx="6898">
                  <c:v>3842203</c:v>
                </c:pt>
                <c:pt idx="6899">
                  <c:v>3069368</c:v>
                </c:pt>
                <c:pt idx="6900">
                  <c:v>3125139</c:v>
                </c:pt>
                <c:pt idx="6901">
                  <c:v>4300599</c:v>
                </c:pt>
                <c:pt idx="6902">
                  <c:v>4793001</c:v>
                </c:pt>
                <c:pt idx="6903">
                  <c:v>9441177</c:v>
                </c:pt>
                <c:pt idx="6904">
                  <c:v>1285325</c:v>
                </c:pt>
                <c:pt idx="6905">
                  <c:v>2558888</c:v>
                </c:pt>
                <c:pt idx="6906">
                  <c:v>3546188</c:v>
                </c:pt>
                <c:pt idx="6907">
                  <c:v>2208331</c:v>
                </c:pt>
                <c:pt idx="6908">
                  <c:v>2858639</c:v>
                </c:pt>
                <c:pt idx="6909">
                  <c:v>3345567</c:v>
                </c:pt>
                <c:pt idx="6910">
                  <c:v>3501951</c:v>
                </c:pt>
                <c:pt idx="6911">
                  <c:v>2615597</c:v>
                </c:pt>
                <c:pt idx="6912">
                  <c:v>2363648</c:v>
                </c:pt>
                <c:pt idx="6913">
                  <c:v>2317350</c:v>
                </c:pt>
                <c:pt idx="6914">
                  <c:v>2617459</c:v>
                </c:pt>
                <c:pt idx="6915">
                  <c:v>2187613</c:v>
                </c:pt>
                <c:pt idx="6916">
                  <c:v>2511661</c:v>
                </c:pt>
                <c:pt idx="6917">
                  <c:v>2350615</c:v>
                </c:pt>
                <c:pt idx="6918">
                  <c:v>2463396</c:v>
                </c:pt>
                <c:pt idx="6919">
                  <c:v>2510233</c:v>
                </c:pt>
                <c:pt idx="6920">
                  <c:v>1943242</c:v>
                </c:pt>
                <c:pt idx="6921">
                  <c:v>1412257</c:v>
                </c:pt>
                <c:pt idx="6922">
                  <c:v>2142852</c:v>
                </c:pt>
                <c:pt idx="6923">
                  <c:v>1979598</c:v>
                </c:pt>
                <c:pt idx="6924">
                  <c:v>1862511</c:v>
                </c:pt>
                <c:pt idx="6925">
                  <c:v>5756348</c:v>
                </c:pt>
                <c:pt idx="6926">
                  <c:v>2569527</c:v>
                </c:pt>
                <c:pt idx="6927">
                  <c:v>3204973</c:v>
                </c:pt>
                <c:pt idx="6928">
                  <c:v>4965542</c:v>
                </c:pt>
                <c:pt idx="6929">
                  <c:v>3144898</c:v>
                </c:pt>
                <c:pt idx="6930">
                  <c:v>2595413</c:v>
                </c:pt>
                <c:pt idx="6931">
                  <c:v>7693619</c:v>
                </c:pt>
                <c:pt idx="6932">
                  <c:v>5414328</c:v>
                </c:pt>
                <c:pt idx="6933">
                  <c:v>4119932</c:v>
                </c:pt>
                <c:pt idx="6934">
                  <c:v>5082651</c:v>
                </c:pt>
                <c:pt idx="6935">
                  <c:v>2926427</c:v>
                </c:pt>
                <c:pt idx="6936">
                  <c:v>3431996</c:v>
                </c:pt>
                <c:pt idx="6937">
                  <c:v>6133536</c:v>
                </c:pt>
                <c:pt idx="6938">
                  <c:v>2787802</c:v>
                </c:pt>
                <c:pt idx="6939">
                  <c:v>2578410</c:v>
                </c:pt>
                <c:pt idx="6940">
                  <c:v>2057522</c:v>
                </c:pt>
                <c:pt idx="6941">
                  <c:v>2952891</c:v>
                </c:pt>
                <c:pt idx="6942">
                  <c:v>2514470</c:v>
                </c:pt>
                <c:pt idx="6943">
                  <c:v>4539658</c:v>
                </c:pt>
                <c:pt idx="6944">
                  <c:v>4838373</c:v>
                </c:pt>
                <c:pt idx="6945">
                  <c:v>2485374</c:v>
                </c:pt>
                <c:pt idx="6946">
                  <c:v>2069074</c:v>
                </c:pt>
                <c:pt idx="6947">
                  <c:v>2223896</c:v>
                </c:pt>
                <c:pt idx="6948">
                  <c:v>3968439</c:v>
                </c:pt>
                <c:pt idx="6949">
                  <c:v>3554240</c:v>
                </c:pt>
                <c:pt idx="6950">
                  <c:v>2261615</c:v>
                </c:pt>
                <c:pt idx="6951">
                  <c:v>2616966</c:v>
                </c:pt>
                <c:pt idx="6952">
                  <c:v>3025463</c:v>
                </c:pt>
                <c:pt idx="6953">
                  <c:v>3135990</c:v>
                </c:pt>
                <c:pt idx="6954">
                  <c:v>3624931</c:v>
                </c:pt>
                <c:pt idx="6955">
                  <c:v>2164041</c:v>
                </c:pt>
                <c:pt idx="6956">
                  <c:v>2355849</c:v>
                </c:pt>
                <c:pt idx="6957">
                  <c:v>2971382</c:v>
                </c:pt>
                <c:pt idx="6958">
                  <c:v>2031806</c:v>
                </c:pt>
                <c:pt idx="6959">
                  <c:v>5551817</c:v>
                </c:pt>
                <c:pt idx="6960">
                  <c:v>3044657</c:v>
                </c:pt>
                <c:pt idx="6961">
                  <c:v>2978248</c:v>
                </c:pt>
                <c:pt idx="6962">
                  <c:v>3282179</c:v>
                </c:pt>
                <c:pt idx="6963">
                  <c:v>4797875</c:v>
                </c:pt>
                <c:pt idx="6964">
                  <c:v>1612285</c:v>
                </c:pt>
                <c:pt idx="6965">
                  <c:v>2792861</c:v>
                </c:pt>
                <c:pt idx="6966">
                  <c:v>2274251</c:v>
                </c:pt>
                <c:pt idx="6967">
                  <c:v>2413219</c:v>
                </c:pt>
                <c:pt idx="6968">
                  <c:v>2981799</c:v>
                </c:pt>
                <c:pt idx="6969">
                  <c:v>5134907</c:v>
                </c:pt>
                <c:pt idx="6970">
                  <c:v>1893435</c:v>
                </c:pt>
                <c:pt idx="6971">
                  <c:v>2267274</c:v>
                </c:pt>
                <c:pt idx="6972">
                  <c:v>2582854</c:v>
                </c:pt>
                <c:pt idx="6973">
                  <c:v>2364739</c:v>
                </c:pt>
                <c:pt idx="6974">
                  <c:v>2601681</c:v>
                </c:pt>
                <c:pt idx="6975">
                  <c:v>2086127</c:v>
                </c:pt>
                <c:pt idx="6976">
                  <c:v>2741284</c:v>
                </c:pt>
                <c:pt idx="6977">
                  <c:v>2079661</c:v>
                </c:pt>
                <c:pt idx="6978">
                  <c:v>3282063</c:v>
                </c:pt>
                <c:pt idx="6979">
                  <c:v>3170599</c:v>
                </c:pt>
                <c:pt idx="6980">
                  <c:v>2279880</c:v>
                </c:pt>
                <c:pt idx="6981">
                  <c:v>2535090</c:v>
                </c:pt>
                <c:pt idx="6982">
                  <c:v>2583116</c:v>
                </c:pt>
                <c:pt idx="6983">
                  <c:v>2739790</c:v>
                </c:pt>
                <c:pt idx="6984">
                  <c:v>3027492</c:v>
                </c:pt>
                <c:pt idx="6985">
                  <c:v>6661349</c:v>
                </c:pt>
                <c:pt idx="6986">
                  <c:v>2906927</c:v>
                </c:pt>
                <c:pt idx="6987">
                  <c:v>1673023</c:v>
                </c:pt>
                <c:pt idx="6988">
                  <c:v>2336279</c:v>
                </c:pt>
                <c:pt idx="6989">
                  <c:v>2275425</c:v>
                </c:pt>
                <c:pt idx="6990">
                  <c:v>1967634</c:v>
                </c:pt>
                <c:pt idx="6991">
                  <c:v>2066251</c:v>
                </c:pt>
                <c:pt idx="6992">
                  <c:v>1621358</c:v>
                </c:pt>
                <c:pt idx="6993">
                  <c:v>1890973</c:v>
                </c:pt>
                <c:pt idx="6994">
                  <c:v>1569921</c:v>
                </c:pt>
                <c:pt idx="6995">
                  <c:v>1893374</c:v>
                </c:pt>
                <c:pt idx="6996">
                  <c:v>2007443</c:v>
                </c:pt>
                <c:pt idx="6997">
                  <c:v>3217303</c:v>
                </c:pt>
                <c:pt idx="6998">
                  <c:v>3135573</c:v>
                </c:pt>
                <c:pt idx="6999">
                  <c:v>2903634</c:v>
                </c:pt>
                <c:pt idx="7000">
                  <c:v>3245252</c:v>
                </c:pt>
                <c:pt idx="7001">
                  <c:v>2939669</c:v>
                </c:pt>
                <c:pt idx="7002">
                  <c:v>10224511</c:v>
                </c:pt>
                <c:pt idx="7003">
                  <c:v>6145587</c:v>
                </c:pt>
                <c:pt idx="7004">
                  <c:v>3539248</c:v>
                </c:pt>
                <c:pt idx="7005">
                  <c:v>3187084</c:v>
                </c:pt>
                <c:pt idx="7006">
                  <c:v>2851840</c:v>
                </c:pt>
                <c:pt idx="7007">
                  <c:v>1439079</c:v>
                </c:pt>
                <c:pt idx="7008">
                  <c:v>4145532</c:v>
                </c:pt>
                <c:pt idx="7009">
                  <c:v>2732763</c:v>
                </c:pt>
                <c:pt idx="7010">
                  <c:v>3465876</c:v>
                </c:pt>
                <c:pt idx="7011">
                  <c:v>6604404</c:v>
                </c:pt>
                <c:pt idx="7012">
                  <c:v>2379890</c:v>
                </c:pt>
                <c:pt idx="7013">
                  <c:v>3000157</c:v>
                </c:pt>
                <c:pt idx="7014">
                  <c:v>3016640</c:v>
                </c:pt>
                <c:pt idx="7015">
                  <c:v>3028387</c:v>
                </c:pt>
                <c:pt idx="7016">
                  <c:v>2342094</c:v>
                </c:pt>
                <c:pt idx="7017">
                  <c:v>2954049</c:v>
                </c:pt>
                <c:pt idx="7018">
                  <c:v>2880475</c:v>
                </c:pt>
                <c:pt idx="7019">
                  <c:v>2020161</c:v>
                </c:pt>
                <c:pt idx="7020">
                  <c:v>2314464</c:v>
                </c:pt>
                <c:pt idx="7021">
                  <c:v>2277090</c:v>
                </c:pt>
                <c:pt idx="7022">
                  <c:v>5192688</c:v>
                </c:pt>
                <c:pt idx="7023">
                  <c:v>5180862</c:v>
                </c:pt>
                <c:pt idx="7024">
                  <c:v>4528129</c:v>
                </c:pt>
                <c:pt idx="7025">
                  <c:v>5058429</c:v>
                </c:pt>
                <c:pt idx="7026">
                  <c:v>1606761</c:v>
                </c:pt>
                <c:pt idx="7027">
                  <c:v>1997999</c:v>
                </c:pt>
                <c:pt idx="7028">
                  <c:v>3256761</c:v>
                </c:pt>
                <c:pt idx="7029">
                  <c:v>2587665</c:v>
                </c:pt>
                <c:pt idx="7030">
                  <c:v>7376177</c:v>
                </c:pt>
                <c:pt idx="7031">
                  <c:v>2964519</c:v>
                </c:pt>
                <c:pt idx="7032">
                  <c:v>3516402</c:v>
                </c:pt>
                <c:pt idx="7033">
                  <c:v>3356436</c:v>
                </c:pt>
                <c:pt idx="7034">
                  <c:v>2785014</c:v>
                </c:pt>
                <c:pt idx="7035">
                  <c:v>2886920</c:v>
                </c:pt>
                <c:pt idx="7036">
                  <c:v>1900273</c:v>
                </c:pt>
                <c:pt idx="7037">
                  <c:v>2473175</c:v>
                </c:pt>
                <c:pt idx="7038">
                  <c:v>1696610</c:v>
                </c:pt>
                <c:pt idx="7039">
                  <c:v>2098294</c:v>
                </c:pt>
                <c:pt idx="7040">
                  <c:v>3140331</c:v>
                </c:pt>
                <c:pt idx="7041">
                  <c:v>1575737</c:v>
                </c:pt>
                <c:pt idx="7042">
                  <c:v>1435095</c:v>
                </c:pt>
                <c:pt idx="7043">
                  <c:v>1339322</c:v>
                </c:pt>
                <c:pt idx="7044">
                  <c:v>1503108</c:v>
                </c:pt>
                <c:pt idx="7045">
                  <c:v>2208256</c:v>
                </c:pt>
                <c:pt idx="7046">
                  <c:v>1390532</c:v>
                </c:pt>
                <c:pt idx="7047">
                  <c:v>2316067</c:v>
                </c:pt>
                <c:pt idx="7048">
                  <c:v>3329560</c:v>
                </c:pt>
                <c:pt idx="7049">
                  <c:v>3721233</c:v>
                </c:pt>
                <c:pt idx="7050">
                  <c:v>6715835</c:v>
                </c:pt>
                <c:pt idx="7051">
                  <c:v>3280357</c:v>
                </c:pt>
                <c:pt idx="7052">
                  <c:v>3120288</c:v>
                </c:pt>
                <c:pt idx="7053">
                  <c:v>3304674</c:v>
                </c:pt>
                <c:pt idx="7054">
                  <c:v>3129406</c:v>
                </c:pt>
                <c:pt idx="7055">
                  <c:v>2428468</c:v>
                </c:pt>
                <c:pt idx="7056">
                  <c:v>1373507</c:v>
                </c:pt>
                <c:pt idx="7057">
                  <c:v>4177911</c:v>
                </c:pt>
                <c:pt idx="7058">
                  <c:v>6919201</c:v>
                </c:pt>
                <c:pt idx="7059">
                  <c:v>4315824</c:v>
                </c:pt>
                <c:pt idx="7060">
                  <c:v>4335354</c:v>
                </c:pt>
                <c:pt idx="7061">
                  <c:v>2131570</c:v>
                </c:pt>
                <c:pt idx="7062">
                  <c:v>3347281</c:v>
                </c:pt>
                <c:pt idx="7063">
                  <c:v>6351228</c:v>
                </c:pt>
                <c:pt idx="7064">
                  <c:v>5335767</c:v>
                </c:pt>
                <c:pt idx="7065">
                  <c:v>3014001</c:v>
                </c:pt>
                <c:pt idx="7066">
                  <c:v>2682547</c:v>
                </c:pt>
                <c:pt idx="7067">
                  <c:v>3950231</c:v>
                </c:pt>
                <c:pt idx="7068">
                  <c:v>2970370</c:v>
                </c:pt>
                <c:pt idx="7069">
                  <c:v>1964387</c:v>
                </c:pt>
                <c:pt idx="7070">
                  <c:v>1815994</c:v>
                </c:pt>
                <c:pt idx="7071">
                  <c:v>1815254</c:v>
                </c:pt>
                <c:pt idx="7072">
                  <c:v>2359061</c:v>
                </c:pt>
                <c:pt idx="7073">
                  <c:v>1997056</c:v>
                </c:pt>
                <c:pt idx="7074">
                  <c:v>2988307</c:v>
                </c:pt>
                <c:pt idx="7075">
                  <c:v>6147476</c:v>
                </c:pt>
                <c:pt idx="7076">
                  <c:v>1826554</c:v>
                </c:pt>
                <c:pt idx="7077">
                  <c:v>1701064</c:v>
                </c:pt>
                <c:pt idx="7078">
                  <c:v>2505318</c:v>
                </c:pt>
                <c:pt idx="7079">
                  <c:v>2099227</c:v>
                </c:pt>
                <c:pt idx="7080">
                  <c:v>2777704</c:v>
                </c:pt>
                <c:pt idx="7081">
                  <c:v>2167582</c:v>
                </c:pt>
                <c:pt idx="7082">
                  <c:v>2718563</c:v>
                </c:pt>
                <c:pt idx="7083">
                  <c:v>2757774</c:v>
                </c:pt>
                <c:pt idx="7084">
                  <c:v>2795277</c:v>
                </c:pt>
                <c:pt idx="7085">
                  <c:v>3497608</c:v>
                </c:pt>
                <c:pt idx="7086">
                  <c:v>2992334</c:v>
                </c:pt>
                <c:pt idx="7087">
                  <c:v>3399399</c:v>
                </c:pt>
                <c:pt idx="7088">
                  <c:v>2664207</c:v>
                </c:pt>
                <c:pt idx="7089">
                  <c:v>5445784</c:v>
                </c:pt>
                <c:pt idx="7090">
                  <c:v>4427114</c:v>
                </c:pt>
                <c:pt idx="7091">
                  <c:v>1928322</c:v>
                </c:pt>
                <c:pt idx="7092">
                  <c:v>3297104</c:v>
                </c:pt>
                <c:pt idx="7093">
                  <c:v>3461785</c:v>
                </c:pt>
                <c:pt idx="7094">
                  <c:v>3127123</c:v>
                </c:pt>
                <c:pt idx="7095">
                  <c:v>5336753</c:v>
                </c:pt>
                <c:pt idx="7096">
                  <c:v>2520880</c:v>
                </c:pt>
                <c:pt idx="7097">
                  <c:v>2799927</c:v>
                </c:pt>
                <c:pt idx="7098">
                  <c:v>3237695</c:v>
                </c:pt>
                <c:pt idx="7099">
                  <c:v>3919413</c:v>
                </c:pt>
                <c:pt idx="7100">
                  <c:v>2516609</c:v>
                </c:pt>
                <c:pt idx="7101">
                  <c:v>1021796</c:v>
                </c:pt>
                <c:pt idx="7102">
                  <c:v>1884181</c:v>
                </c:pt>
                <c:pt idx="7103">
                  <c:v>1503988</c:v>
                </c:pt>
                <c:pt idx="7104">
                  <c:v>1635549</c:v>
                </c:pt>
                <c:pt idx="7105">
                  <c:v>2361404</c:v>
                </c:pt>
                <c:pt idx="7106">
                  <c:v>1212377</c:v>
                </c:pt>
                <c:pt idx="7107">
                  <c:v>957243</c:v>
                </c:pt>
                <c:pt idx="7108">
                  <c:v>2907048</c:v>
                </c:pt>
                <c:pt idx="7109">
                  <c:v>3174599</c:v>
                </c:pt>
                <c:pt idx="7110">
                  <c:v>2038298</c:v>
                </c:pt>
                <c:pt idx="7111">
                  <c:v>1422877</c:v>
                </c:pt>
                <c:pt idx="7112">
                  <c:v>1442971</c:v>
                </c:pt>
                <c:pt idx="7113">
                  <c:v>1787716</c:v>
                </c:pt>
                <c:pt idx="7114">
                  <c:v>2426692</c:v>
                </c:pt>
                <c:pt idx="7115">
                  <c:v>4235620</c:v>
                </c:pt>
                <c:pt idx="7116">
                  <c:v>1464194</c:v>
                </c:pt>
                <c:pt idx="7117">
                  <c:v>1510421</c:v>
                </c:pt>
                <c:pt idx="7118">
                  <c:v>2361523</c:v>
                </c:pt>
                <c:pt idx="7119">
                  <c:v>2808309</c:v>
                </c:pt>
                <c:pt idx="7120">
                  <c:v>3363281</c:v>
                </c:pt>
                <c:pt idx="7121">
                  <c:v>3840544</c:v>
                </c:pt>
                <c:pt idx="7122">
                  <c:v>3036286</c:v>
                </c:pt>
                <c:pt idx="7123">
                  <c:v>2684846</c:v>
                </c:pt>
                <c:pt idx="7124">
                  <c:v>3340465</c:v>
                </c:pt>
                <c:pt idx="7125">
                  <c:v>1773150</c:v>
                </c:pt>
                <c:pt idx="7126">
                  <c:v>2818260</c:v>
                </c:pt>
                <c:pt idx="7127">
                  <c:v>3219212</c:v>
                </c:pt>
                <c:pt idx="7128">
                  <c:v>3299689</c:v>
                </c:pt>
                <c:pt idx="7129">
                  <c:v>2149047</c:v>
                </c:pt>
                <c:pt idx="7130">
                  <c:v>2651459</c:v>
                </c:pt>
                <c:pt idx="7131">
                  <c:v>1405715</c:v>
                </c:pt>
                <c:pt idx="7132">
                  <c:v>2557115</c:v>
                </c:pt>
                <c:pt idx="7133">
                  <c:v>2972717</c:v>
                </c:pt>
                <c:pt idx="7134">
                  <c:v>3337094</c:v>
                </c:pt>
                <c:pt idx="7135">
                  <c:v>3097801</c:v>
                </c:pt>
                <c:pt idx="7136">
                  <c:v>2015514</c:v>
                </c:pt>
                <c:pt idx="7137">
                  <c:v>4528389</c:v>
                </c:pt>
                <c:pt idx="7138">
                  <c:v>4243299</c:v>
                </c:pt>
                <c:pt idx="7139">
                  <c:v>2655672</c:v>
                </c:pt>
                <c:pt idx="7140">
                  <c:v>4176189</c:v>
                </c:pt>
                <c:pt idx="7141">
                  <c:v>2135334</c:v>
                </c:pt>
                <c:pt idx="7142">
                  <c:v>3917400</c:v>
                </c:pt>
                <c:pt idx="7143">
                  <c:v>5003594</c:v>
                </c:pt>
                <c:pt idx="7144">
                  <c:v>3434240</c:v>
                </c:pt>
                <c:pt idx="7145">
                  <c:v>2327383</c:v>
                </c:pt>
                <c:pt idx="7146">
                  <c:v>1382702</c:v>
                </c:pt>
                <c:pt idx="7147">
                  <c:v>1450289</c:v>
                </c:pt>
                <c:pt idx="7148">
                  <c:v>2438700</c:v>
                </c:pt>
                <c:pt idx="7149">
                  <c:v>1936584</c:v>
                </c:pt>
                <c:pt idx="7150">
                  <c:v>2833940</c:v>
                </c:pt>
                <c:pt idx="7151">
                  <c:v>3266776</c:v>
                </c:pt>
                <c:pt idx="7152">
                  <c:v>2402263</c:v>
                </c:pt>
                <c:pt idx="7153">
                  <c:v>3524114</c:v>
                </c:pt>
                <c:pt idx="7154">
                  <c:v>4093135</c:v>
                </c:pt>
                <c:pt idx="7155">
                  <c:v>7478049</c:v>
                </c:pt>
                <c:pt idx="7156">
                  <c:v>1317871</c:v>
                </c:pt>
                <c:pt idx="7157">
                  <c:v>783104</c:v>
                </c:pt>
                <c:pt idx="7158">
                  <c:v>1159836</c:v>
                </c:pt>
                <c:pt idx="7159">
                  <c:v>905155</c:v>
                </c:pt>
                <c:pt idx="7160">
                  <c:v>1766363</c:v>
                </c:pt>
                <c:pt idx="7161">
                  <c:v>1416232</c:v>
                </c:pt>
                <c:pt idx="7162">
                  <c:v>1622784</c:v>
                </c:pt>
                <c:pt idx="7163">
                  <c:v>2129260</c:v>
                </c:pt>
                <c:pt idx="7164">
                  <c:v>2417468</c:v>
                </c:pt>
                <c:pt idx="7165">
                  <c:v>1719114</c:v>
                </c:pt>
                <c:pt idx="7166">
                  <c:v>3014295</c:v>
                </c:pt>
                <c:pt idx="7167">
                  <c:v>2875353</c:v>
                </c:pt>
                <c:pt idx="7168">
                  <c:v>1434635</c:v>
                </c:pt>
                <c:pt idx="7169">
                  <c:v>2703855</c:v>
                </c:pt>
                <c:pt idx="7170">
                  <c:v>2039328</c:v>
                </c:pt>
                <c:pt idx="7171">
                  <c:v>3058484</c:v>
                </c:pt>
                <c:pt idx="7172">
                  <c:v>2401336</c:v>
                </c:pt>
                <c:pt idx="7173">
                  <c:v>1980399</c:v>
                </c:pt>
                <c:pt idx="7174">
                  <c:v>1923944</c:v>
                </c:pt>
                <c:pt idx="7175">
                  <c:v>3656698</c:v>
                </c:pt>
                <c:pt idx="7176">
                  <c:v>2105704</c:v>
                </c:pt>
                <c:pt idx="7177">
                  <c:v>2839291</c:v>
                </c:pt>
                <c:pt idx="7178">
                  <c:v>2273413</c:v>
                </c:pt>
                <c:pt idx="7179">
                  <c:v>1877335</c:v>
                </c:pt>
                <c:pt idx="7180">
                  <c:v>3176161</c:v>
                </c:pt>
                <c:pt idx="7181">
                  <c:v>6713764</c:v>
                </c:pt>
                <c:pt idx="7182">
                  <c:v>2139581</c:v>
                </c:pt>
                <c:pt idx="7183">
                  <c:v>2564013</c:v>
                </c:pt>
                <c:pt idx="7184">
                  <c:v>3166202</c:v>
                </c:pt>
                <c:pt idx="7185">
                  <c:v>3581220</c:v>
                </c:pt>
                <c:pt idx="7186">
                  <c:v>3368097</c:v>
                </c:pt>
                <c:pt idx="7187">
                  <c:v>1818742</c:v>
                </c:pt>
                <c:pt idx="7188">
                  <c:v>1913033</c:v>
                </c:pt>
                <c:pt idx="7189">
                  <c:v>7132862</c:v>
                </c:pt>
                <c:pt idx="7190">
                  <c:v>4143011</c:v>
                </c:pt>
                <c:pt idx="7191">
                  <c:v>7942600</c:v>
                </c:pt>
                <c:pt idx="7192">
                  <c:v>2619663</c:v>
                </c:pt>
                <c:pt idx="7193">
                  <c:v>3817424</c:v>
                </c:pt>
                <c:pt idx="7194">
                  <c:v>8050978</c:v>
                </c:pt>
                <c:pt idx="7195">
                  <c:v>2902590</c:v>
                </c:pt>
                <c:pt idx="7196">
                  <c:v>2506023</c:v>
                </c:pt>
                <c:pt idx="7197">
                  <c:v>2432907</c:v>
                </c:pt>
                <c:pt idx="7198">
                  <c:v>3475833</c:v>
                </c:pt>
                <c:pt idx="7199">
                  <c:v>3362264</c:v>
                </c:pt>
                <c:pt idx="7200">
                  <c:v>4435151</c:v>
                </c:pt>
                <c:pt idx="7201">
                  <c:v>7654504</c:v>
                </c:pt>
                <c:pt idx="7202">
                  <c:v>4714534</c:v>
                </c:pt>
                <c:pt idx="7203">
                  <c:v>4537570</c:v>
                </c:pt>
                <c:pt idx="7204">
                  <c:v>4610814</c:v>
                </c:pt>
                <c:pt idx="7205">
                  <c:v>5804404</c:v>
                </c:pt>
                <c:pt idx="7206">
                  <c:v>4995332</c:v>
                </c:pt>
                <c:pt idx="7207">
                  <c:v>7669261</c:v>
                </c:pt>
                <c:pt idx="7208">
                  <c:v>8874773</c:v>
                </c:pt>
                <c:pt idx="7209">
                  <c:v>8171997</c:v>
                </c:pt>
                <c:pt idx="7210">
                  <c:v>10247518</c:v>
                </c:pt>
                <c:pt idx="7211">
                  <c:v>17021972</c:v>
                </c:pt>
                <c:pt idx="7212">
                  <c:v>10752353</c:v>
                </c:pt>
                <c:pt idx="7213">
                  <c:v>11345264</c:v>
                </c:pt>
                <c:pt idx="7214">
                  <c:v>10404325</c:v>
                </c:pt>
                <c:pt idx="7215">
                  <c:v>10958660</c:v>
                </c:pt>
                <c:pt idx="7216">
                  <c:v>10756489</c:v>
                </c:pt>
                <c:pt idx="7217">
                  <c:v>10019723</c:v>
                </c:pt>
                <c:pt idx="7218">
                  <c:v>6944322</c:v>
                </c:pt>
                <c:pt idx="7219">
                  <c:v>7698259</c:v>
                </c:pt>
                <c:pt idx="7220">
                  <c:v>5841282</c:v>
                </c:pt>
                <c:pt idx="7221">
                  <c:v>12591507</c:v>
                </c:pt>
                <c:pt idx="7222">
                  <c:v>5825869</c:v>
                </c:pt>
                <c:pt idx="7223">
                  <c:v>9250686</c:v>
                </c:pt>
                <c:pt idx="7224">
                  <c:v>6392579</c:v>
                </c:pt>
                <c:pt idx="7225">
                  <c:v>8116112</c:v>
                </c:pt>
                <c:pt idx="7226">
                  <c:v>5466414</c:v>
                </c:pt>
                <c:pt idx="7227">
                  <c:v>4475626</c:v>
                </c:pt>
                <c:pt idx="7228">
                  <c:v>6689173</c:v>
                </c:pt>
                <c:pt idx="7229">
                  <c:v>7488425</c:v>
                </c:pt>
                <c:pt idx="7230">
                  <c:v>4265838</c:v>
                </c:pt>
                <c:pt idx="7231">
                  <c:v>4179847</c:v>
                </c:pt>
                <c:pt idx="7232">
                  <c:v>4472733</c:v>
                </c:pt>
                <c:pt idx="7233">
                  <c:v>5129177</c:v>
                </c:pt>
                <c:pt idx="7234">
                  <c:v>3484591</c:v>
                </c:pt>
                <c:pt idx="7235">
                  <c:v>3866241</c:v>
                </c:pt>
                <c:pt idx="7236">
                  <c:v>4261494</c:v>
                </c:pt>
                <c:pt idx="7237">
                  <c:v>4437856</c:v>
                </c:pt>
                <c:pt idx="7238">
                  <c:v>4443380</c:v>
                </c:pt>
                <c:pt idx="7239">
                  <c:v>4408844</c:v>
                </c:pt>
                <c:pt idx="7240">
                  <c:v>4215834</c:v>
                </c:pt>
                <c:pt idx="7241">
                  <c:v>4608913</c:v>
                </c:pt>
                <c:pt idx="7242">
                  <c:v>3903547</c:v>
                </c:pt>
                <c:pt idx="7243">
                  <c:v>5477696</c:v>
                </c:pt>
                <c:pt idx="7244">
                  <c:v>5231281</c:v>
                </c:pt>
                <c:pt idx="7245">
                  <c:v>3294801</c:v>
                </c:pt>
                <c:pt idx="7246">
                  <c:v>3811757</c:v>
                </c:pt>
                <c:pt idx="7247">
                  <c:v>2251545</c:v>
                </c:pt>
                <c:pt idx="7248">
                  <c:v>3227213</c:v>
                </c:pt>
                <c:pt idx="7249">
                  <c:v>3732173</c:v>
                </c:pt>
                <c:pt idx="7250">
                  <c:v>3138014</c:v>
                </c:pt>
                <c:pt idx="7251">
                  <c:v>3095215</c:v>
                </c:pt>
                <c:pt idx="7252">
                  <c:v>4472151</c:v>
                </c:pt>
                <c:pt idx="7253">
                  <c:v>4440061</c:v>
                </c:pt>
                <c:pt idx="7254">
                  <c:v>2541031</c:v>
                </c:pt>
                <c:pt idx="7255">
                  <c:v>2783661</c:v>
                </c:pt>
                <c:pt idx="7256">
                  <c:v>3796234</c:v>
                </c:pt>
                <c:pt idx="7257">
                  <c:v>2628015</c:v>
                </c:pt>
                <c:pt idx="7258">
                  <c:v>3701924</c:v>
                </c:pt>
                <c:pt idx="7259">
                  <c:v>3533352</c:v>
                </c:pt>
                <c:pt idx="7260">
                  <c:v>3314489</c:v>
                </c:pt>
                <c:pt idx="7261">
                  <c:v>6741584</c:v>
                </c:pt>
                <c:pt idx="7262">
                  <c:v>10042101</c:v>
                </c:pt>
                <c:pt idx="7263">
                  <c:v>5684569</c:v>
                </c:pt>
                <c:pt idx="7264">
                  <c:v>8073379</c:v>
                </c:pt>
                <c:pt idx="7265">
                  <c:v>3070283</c:v>
                </c:pt>
                <c:pt idx="7266">
                  <c:v>2100991</c:v>
                </c:pt>
                <c:pt idx="7267">
                  <c:v>3553552</c:v>
                </c:pt>
                <c:pt idx="7268">
                  <c:v>6606740</c:v>
                </c:pt>
                <c:pt idx="7269">
                  <c:v>4428390</c:v>
                </c:pt>
                <c:pt idx="7270">
                  <c:v>5346437</c:v>
                </c:pt>
                <c:pt idx="7271">
                  <c:v>3872247</c:v>
                </c:pt>
                <c:pt idx="7272">
                  <c:v>5573908</c:v>
                </c:pt>
                <c:pt idx="7273">
                  <c:v>6002755</c:v>
                </c:pt>
                <c:pt idx="7274">
                  <c:v>4090602</c:v>
                </c:pt>
                <c:pt idx="7275">
                  <c:v>5425361</c:v>
                </c:pt>
                <c:pt idx="7276">
                  <c:v>3893680</c:v>
                </c:pt>
                <c:pt idx="7277">
                  <c:v>6359929</c:v>
                </c:pt>
                <c:pt idx="7278">
                  <c:v>5999403</c:v>
                </c:pt>
                <c:pt idx="7279">
                  <c:v>2314821</c:v>
                </c:pt>
                <c:pt idx="7280">
                  <c:v>2516618</c:v>
                </c:pt>
                <c:pt idx="7281">
                  <c:v>2798594</c:v>
                </c:pt>
                <c:pt idx="7282">
                  <c:v>3797086</c:v>
                </c:pt>
                <c:pt idx="7283">
                  <c:v>5935454</c:v>
                </c:pt>
                <c:pt idx="7284">
                  <c:v>2706964</c:v>
                </c:pt>
                <c:pt idx="7285">
                  <c:v>4503164</c:v>
                </c:pt>
                <c:pt idx="7286">
                  <c:v>2669469</c:v>
                </c:pt>
                <c:pt idx="7287">
                  <c:v>4184511</c:v>
                </c:pt>
                <c:pt idx="7288">
                  <c:v>2633309</c:v>
                </c:pt>
                <c:pt idx="7289">
                  <c:v>2432574</c:v>
                </c:pt>
                <c:pt idx="7290">
                  <c:v>3742188</c:v>
                </c:pt>
                <c:pt idx="7291">
                  <c:v>3698529</c:v>
                </c:pt>
                <c:pt idx="7292">
                  <c:v>2582172</c:v>
                </c:pt>
                <c:pt idx="7293">
                  <c:v>2954790</c:v>
                </c:pt>
                <c:pt idx="7294">
                  <c:v>3169882</c:v>
                </c:pt>
                <c:pt idx="7295">
                  <c:v>2788782</c:v>
                </c:pt>
                <c:pt idx="7296">
                  <c:v>3427002</c:v>
                </c:pt>
                <c:pt idx="7297">
                  <c:v>3339604</c:v>
                </c:pt>
                <c:pt idx="7298">
                  <c:v>3329439</c:v>
                </c:pt>
                <c:pt idx="7299">
                  <c:v>1506664</c:v>
                </c:pt>
                <c:pt idx="7300">
                  <c:v>3172653</c:v>
                </c:pt>
                <c:pt idx="7301">
                  <c:v>2723772</c:v>
                </c:pt>
                <c:pt idx="7302">
                  <c:v>2494631</c:v>
                </c:pt>
                <c:pt idx="7303">
                  <c:v>2473039</c:v>
                </c:pt>
                <c:pt idx="7304">
                  <c:v>1905993</c:v>
                </c:pt>
                <c:pt idx="7305">
                  <c:v>1907858</c:v>
                </c:pt>
                <c:pt idx="7306">
                  <c:v>4074211</c:v>
                </c:pt>
                <c:pt idx="7307">
                  <c:v>2916496</c:v>
                </c:pt>
                <c:pt idx="7308">
                  <c:v>4787087</c:v>
                </c:pt>
                <c:pt idx="7309">
                  <c:v>3299430</c:v>
                </c:pt>
                <c:pt idx="7310">
                  <c:v>4177168</c:v>
                </c:pt>
                <c:pt idx="7311">
                  <c:v>2914726</c:v>
                </c:pt>
                <c:pt idx="7312">
                  <c:v>2237150</c:v>
                </c:pt>
                <c:pt idx="7313">
                  <c:v>2499015</c:v>
                </c:pt>
                <c:pt idx="7314">
                  <c:v>3363578</c:v>
                </c:pt>
                <c:pt idx="7315">
                  <c:v>4249396</c:v>
                </c:pt>
                <c:pt idx="7316">
                  <c:v>4403812</c:v>
                </c:pt>
                <c:pt idx="7317">
                  <c:v>5960634</c:v>
                </c:pt>
                <c:pt idx="7318">
                  <c:v>4061418</c:v>
                </c:pt>
                <c:pt idx="7319">
                  <c:v>3329741</c:v>
                </c:pt>
                <c:pt idx="7320">
                  <c:v>4601033</c:v>
                </c:pt>
                <c:pt idx="7321">
                  <c:v>3711730</c:v>
                </c:pt>
                <c:pt idx="7322">
                  <c:v>4527699</c:v>
                </c:pt>
                <c:pt idx="7323">
                  <c:v>4129176</c:v>
                </c:pt>
                <c:pt idx="7324">
                  <c:v>2682292</c:v>
                </c:pt>
                <c:pt idx="7325">
                  <c:v>3548162</c:v>
                </c:pt>
                <c:pt idx="7326">
                  <c:v>2667332</c:v>
                </c:pt>
                <c:pt idx="7327">
                  <c:v>3089720</c:v>
                </c:pt>
                <c:pt idx="7328">
                  <c:v>3290137</c:v>
                </c:pt>
                <c:pt idx="7329">
                  <c:v>2630027</c:v>
                </c:pt>
                <c:pt idx="7330">
                  <c:v>4125905</c:v>
                </c:pt>
                <c:pt idx="7331">
                  <c:v>2427562</c:v>
                </c:pt>
                <c:pt idx="7332">
                  <c:v>2379411</c:v>
                </c:pt>
                <c:pt idx="7333">
                  <c:v>2884072</c:v>
                </c:pt>
                <c:pt idx="7334">
                  <c:v>2350246</c:v>
                </c:pt>
                <c:pt idx="7335">
                  <c:v>2062956</c:v>
                </c:pt>
                <c:pt idx="7336">
                  <c:v>3026643</c:v>
                </c:pt>
                <c:pt idx="7337">
                  <c:v>2969184</c:v>
                </c:pt>
                <c:pt idx="7338">
                  <c:v>2996930</c:v>
                </c:pt>
                <c:pt idx="7339">
                  <c:v>1944822</c:v>
                </c:pt>
                <c:pt idx="7340">
                  <c:v>3757071</c:v>
                </c:pt>
                <c:pt idx="7341">
                  <c:v>3905800</c:v>
                </c:pt>
                <c:pt idx="7342">
                  <c:v>3934061</c:v>
                </c:pt>
                <c:pt idx="7343">
                  <c:v>6395277</c:v>
                </c:pt>
                <c:pt idx="7344">
                  <c:v>4649205</c:v>
                </c:pt>
                <c:pt idx="7345">
                  <c:v>3671667</c:v>
                </c:pt>
                <c:pt idx="7346">
                  <c:v>3572552</c:v>
                </c:pt>
                <c:pt idx="7347">
                  <c:v>2762068</c:v>
                </c:pt>
                <c:pt idx="7348">
                  <c:v>4021873</c:v>
                </c:pt>
                <c:pt idx="7349">
                  <c:v>2440377</c:v>
                </c:pt>
                <c:pt idx="7350">
                  <c:v>1979376</c:v>
                </c:pt>
                <c:pt idx="7351">
                  <c:v>4612677</c:v>
                </c:pt>
                <c:pt idx="7352">
                  <c:v>2109305</c:v>
                </c:pt>
                <c:pt idx="7353">
                  <c:v>2525561</c:v>
                </c:pt>
                <c:pt idx="7354">
                  <c:v>1961004</c:v>
                </c:pt>
                <c:pt idx="7355">
                  <c:v>2227080</c:v>
                </c:pt>
                <c:pt idx="7356">
                  <c:v>3011826</c:v>
                </c:pt>
                <c:pt idx="7357">
                  <c:v>3174818</c:v>
                </c:pt>
                <c:pt idx="7358">
                  <c:v>2430743</c:v>
                </c:pt>
                <c:pt idx="7359">
                  <c:v>2140654</c:v>
                </c:pt>
                <c:pt idx="7360">
                  <c:v>3234295</c:v>
                </c:pt>
                <c:pt idx="7361">
                  <c:v>2158016</c:v>
                </c:pt>
                <c:pt idx="7362">
                  <c:v>2461648</c:v>
                </c:pt>
                <c:pt idx="7363">
                  <c:v>2994507</c:v>
                </c:pt>
                <c:pt idx="7364">
                  <c:v>1711635</c:v>
                </c:pt>
                <c:pt idx="7365">
                  <c:v>3276870</c:v>
                </c:pt>
                <c:pt idx="7366">
                  <c:v>3012271</c:v>
                </c:pt>
                <c:pt idx="7367">
                  <c:v>2607989</c:v>
                </c:pt>
                <c:pt idx="7368">
                  <c:v>2327154</c:v>
                </c:pt>
                <c:pt idx="7369">
                  <c:v>1509835</c:v>
                </c:pt>
                <c:pt idx="7370">
                  <c:v>2139783</c:v>
                </c:pt>
                <c:pt idx="7371">
                  <c:v>2260344</c:v>
                </c:pt>
                <c:pt idx="7372">
                  <c:v>2736317</c:v>
                </c:pt>
                <c:pt idx="7373">
                  <c:v>3779713</c:v>
                </c:pt>
                <c:pt idx="7374">
                  <c:v>3410760</c:v>
                </c:pt>
                <c:pt idx="7375">
                  <c:v>4195170</c:v>
                </c:pt>
                <c:pt idx="7376">
                  <c:v>2725022</c:v>
                </c:pt>
                <c:pt idx="7377">
                  <c:v>3856662</c:v>
                </c:pt>
                <c:pt idx="7378">
                  <c:v>2084788</c:v>
                </c:pt>
                <c:pt idx="7379">
                  <c:v>2365509</c:v>
                </c:pt>
                <c:pt idx="7380">
                  <c:v>6300671</c:v>
                </c:pt>
                <c:pt idx="7381">
                  <c:v>5151533</c:v>
                </c:pt>
                <c:pt idx="7382">
                  <c:v>3365097</c:v>
                </c:pt>
                <c:pt idx="7383">
                  <c:v>2805108</c:v>
                </c:pt>
                <c:pt idx="7384">
                  <c:v>350619</c:v>
                </c:pt>
                <c:pt idx="7385">
                  <c:v>4312323</c:v>
                </c:pt>
                <c:pt idx="7386">
                  <c:v>3979413</c:v>
                </c:pt>
                <c:pt idx="7387">
                  <c:v>4383570</c:v>
                </c:pt>
                <c:pt idx="7388">
                  <c:v>6969228</c:v>
                </c:pt>
                <c:pt idx="7389">
                  <c:v>1945889</c:v>
                </c:pt>
                <c:pt idx="7390">
                  <c:v>2684006</c:v>
                </c:pt>
                <c:pt idx="7391">
                  <c:v>3687505</c:v>
                </c:pt>
                <c:pt idx="7392">
                  <c:v>2020361</c:v>
                </c:pt>
                <c:pt idx="7393">
                  <c:v>2403041</c:v>
                </c:pt>
                <c:pt idx="7394">
                  <c:v>4762676</c:v>
                </c:pt>
                <c:pt idx="7395">
                  <c:v>2463844</c:v>
                </c:pt>
                <c:pt idx="7396">
                  <c:v>3014706</c:v>
                </c:pt>
                <c:pt idx="7397">
                  <c:v>1879664</c:v>
                </c:pt>
                <c:pt idx="7398">
                  <c:v>2250549</c:v>
                </c:pt>
                <c:pt idx="7399">
                  <c:v>2093503</c:v>
                </c:pt>
                <c:pt idx="7400">
                  <c:v>3903389</c:v>
                </c:pt>
                <c:pt idx="7401">
                  <c:v>4244217</c:v>
                </c:pt>
                <c:pt idx="7402">
                  <c:v>5242972</c:v>
                </c:pt>
                <c:pt idx="7403">
                  <c:v>2534051</c:v>
                </c:pt>
                <c:pt idx="7404">
                  <c:v>2641931</c:v>
                </c:pt>
                <c:pt idx="7405">
                  <c:v>2858544</c:v>
                </c:pt>
                <c:pt idx="7406">
                  <c:v>2037896</c:v>
                </c:pt>
                <c:pt idx="7407">
                  <c:v>4344206</c:v>
                </c:pt>
                <c:pt idx="7408">
                  <c:v>8380263</c:v>
                </c:pt>
                <c:pt idx="7409">
                  <c:v>1607940</c:v>
                </c:pt>
                <c:pt idx="7410">
                  <c:v>1995338</c:v>
                </c:pt>
                <c:pt idx="7411">
                  <c:v>1402217</c:v>
                </c:pt>
                <c:pt idx="7412">
                  <c:v>883611</c:v>
                </c:pt>
                <c:pt idx="7413">
                  <c:v>1165218</c:v>
                </c:pt>
                <c:pt idx="7414">
                  <c:v>1340818</c:v>
                </c:pt>
                <c:pt idx="7415">
                  <c:v>1120867</c:v>
                </c:pt>
                <c:pt idx="7416">
                  <c:v>1414844</c:v>
                </c:pt>
                <c:pt idx="7417">
                  <c:v>1809541</c:v>
                </c:pt>
                <c:pt idx="7418">
                  <c:v>2252786</c:v>
                </c:pt>
                <c:pt idx="7419">
                  <c:v>3011086</c:v>
                </c:pt>
                <c:pt idx="7420">
                  <c:v>2446079</c:v>
                </c:pt>
                <c:pt idx="7421">
                  <c:v>1840016</c:v>
                </c:pt>
                <c:pt idx="7422">
                  <c:v>1940939</c:v>
                </c:pt>
                <c:pt idx="7423">
                  <c:v>1887641</c:v>
                </c:pt>
                <c:pt idx="7424">
                  <c:v>2524347</c:v>
                </c:pt>
                <c:pt idx="7425">
                  <c:v>2866714</c:v>
                </c:pt>
                <c:pt idx="7426">
                  <c:v>1469159</c:v>
                </c:pt>
                <c:pt idx="7427">
                  <c:v>2049672</c:v>
                </c:pt>
                <c:pt idx="7428">
                  <c:v>1663224</c:v>
                </c:pt>
                <c:pt idx="7429">
                  <c:v>2358103</c:v>
                </c:pt>
                <c:pt idx="7430">
                  <c:v>4575426</c:v>
                </c:pt>
                <c:pt idx="7431">
                  <c:v>1361881</c:v>
                </c:pt>
                <c:pt idx="7432">
                  <c:v>2843239</c:v>
                </c:pt>
                <c:pt idx="7433">
                  <c:v>3455937</c:v>
                </c:pt>
                <c:pt idx="7434">
                  <c:v>4486404</c:v>
                </c:pt>
                <c:pt idx="7435">
                  <c:v>2604306</c:v>
                </c:pt>
                <c:pt idx="7436">
                  <c:v>2678902</c:v>
                </c:pt>
                <c:pt idx="7437">
                  <c:v>2455634</c:v>
                </c:pt>
                <c:pt idx="7438">
                  <c:v>2315913</c:v>
                </c:pt>
                <c:pt idx="7439">
                  <c:v>2242933</c:v>
                </c:pt>
                <c:pt idx="7440">
                  <c:v>1820303</c:v>
                </c:pt>
                <c:pt idx="7441">
                  <c:v>1882826</c:v>
                </c:pt>
                <c:pt idx="7442">
                  <c:v>3228687</c:v>
                </c:pt>
                <c:pt idx="7443">
                  <c:v>2322335</c:v>
                </c:pt>
                <c:pt idx="7444">
                  <c:v>2235993</c:v>
                </c:pt>
                <c:pt idx="7445">
                  <c:v>2396310</c:v>
                </c:pt>
                <c:pt idx="7446">
                  <c:v>4133771</c:v>
                </c:pt>
                <c:pt idx="7447">
                  <c:v>2340499</c:v>
                </c:pt>
                <c:pt idx="7448">
                  <c:v>3373355</c:v>
                </c:pt>
                <c:pt idx="7449">
                  <c:v>4206236</c:v>
                </c:pt>
                <c:pt idx="7450">
                  <c:v>2071470</c:v>
                </c:pt>
                <c:pt idx="7451">
                  <c:v>2047232</c:v>
                </c:pt>
                <c:pt idx="7452">
                  <c:v>1709865</c:v>
                </c:pt>
                <c:pt idx="7453">
                  <c:v>2379912</c:v>
                </c:pt>
                <c:pt idx="7454">
                  <c:v>3900672</c:v>
                </c:pt>
                <c:pt idx="7455">
                  <c:v>2483224</c:v>
                </c:pt>
                <c:pt idx="7456">
                  <c:v>2100089</c:v>
                </c:pt>
                <c:pt idx="7457">
                  <c:v>2216522</c:v>
                </c:pt>
                <c:pt idx="7458">
                  <c:v>3528772</c:v>
                </c:pt>
                <c:pt idx="7459">
                  <c:v>3125494</c:v>
                </c:pt>
                <c:pt idx="7460">
                  <c:v>2592114</c:v>
                </c:pt>
                <c:pt idx="7461">
                  <c:v>2381197</c:v>
                </c:pt>
                <c:pt idx="7462">
                  <c:v>2059023</c:v>
                </c:pt>
                <c:pt idx="7463">
                  <c:v>2295069</c:v>
                </c:pt>
                <c:pt idx="7464">
                  <c:v>1436474</c:v>
                </c:pt>
                <c:pt idx="7465">
                  <c:v>1984298</c:v>
                </c:pt>
                <c:pt idx="7466">
                  <c:v>2770885</c:v>
                </c:pt>
                <c:pt idx="7467">
                  <c:v>2412813</c:v>
                </c:pt>
                <c:pt idx="7468">
                  <c:v>4351783</c:v>
                </c:pt>
                <c:pt idx="7469">
                  <c:v>9528922</c:v>
                </c:pt>
                <c:pt idx="7470">
                  <c:v>1718564</c:v>
                </c:pt>
                <c:pt idx="7471">
                  <c:v>1668194</c:v>
                </c:pt>
                <c:pt idx="7472">
                  <c:v>2100578</c:v>
                </c:pt>
                <c:pt idx="7473">
                  <c:v>2145117</c:v>
                </c:pt>
                <c:pt idx="7474">
                  <c:v>2506871</c:v>
                </c:pt>
                <c:pt idx="7475">
                  <c:v>1559267</c:v>
                </c:pt>
                <c:pt idx="7476">
                  <c:v>1725824</c:v>
                </c:pt>
                <c:pt idx="7477">
                  <c:v>3266727</c:v>
                </c:pt>
                <c:pt idx="7478">
                  <c:v>1828365</c:v>
                </c:pt>
                <c:pt idx="7479">
                  <c:v>2032271</c:v>
                </c:pt>
                <c:pt idx="7480">
                  <c:v>1941057</c:v>
                </c:pt>
                <c:pt idx="7481">
                  <c:v>2641603</c:v>
                </c:pt>
                <c:pt idx="7482">
                  <c:v>1644070</c:v>
                </c:pt>
                <c:pt idx="7483">
                  <c:v>1568333</c:v>
                </c:pt>
                <c:pt idx="7484">
                  <c:v>1578334</c:v>
                </c:pt>
                <c:pt idx="7485">
                  <c:v>2014595</c:v>
                </c:pt>
                <c:pt idx="7486">
                  <c:v>1921598</c:v>
                </c:pt>
                <c:pt idx="7487">
                  <c:v>2825845</c:v>
                </c:pt>
                <c:pt idx="7488">
                  <c:v>2140964</c:v>
                </c:pt>
                <c:pt idx="7489">
                  <c:v>1835450</c:v>
                </c:pt>
                <c:pt idx="7490">
                  <c:v>2770888</c:v>
                </c:pt>
                <c:pt idx="7491">
                  <c:v>2948752</c:v>
                </c:pt>
                <c:pt idx="7492">
                  <c:v>1616978</c:v>
                </c:pt>
                <c:pt idx="7493">
                  <c:v>1226856</c:v>
                </c:pt>
                <c:pt idx="7494">
                  <c:v>1836324</c:v>
                </c:pt>
                <c:pt idx="7495">
                  <c:v>2462101</c:v>
                </c:pt>
                <c:pt idx="7496">
                  <c:v>1635378</c:v>
                </c:pt>
                <c:pt idx="7497">
                  <c:v>2702298</c:v>
                </c:pt>
                <c:pt idx="7498">
                  <c:v>1772294</c:v>
                </c:pt>
                <c:pt idx="7499">
                  <c:v>1980156</c:v>
                </c:pt>
                <c:pt idx="7500">
                  <c:v>3096594</c:v>
                </c:pt>
                <c:pt idx="7501">
                  <c:v>3482352</c:v>
                </c:pt>
                <c:pt idx="7502">
                  <c:v>3055557</c:v>
                </c:pt>
                <c:pt idx="7503">
                  <c:v>1951229</c:v>
                </c:pt>
                <c:pt idx="7504">
                  <c:v>2280046</c:v>
                </c:pt>
                <c:pt idx="7505">
                  <c:v>3398755</c:v>
                </c:pt>
                <c:pt idx="7506">
                  <c:v>2460516</c:v>
                </c:pt>
                <c:pt idx="7507">
                  <c:v>2110994</c:v>
                </c:pt>
                <c:pt idx="7508">
                  <c:v>1931159</c:v>
                </c:pt>
                <c:pt idx="7509">
                  <c:v>1910587</c:v>
                </c:pt>
                <c:pt idx="7510">
                  <c:v>2971615</c:v>
                </c:pt>
                <c:pt idx="7511">
                  <c:v>3276187</c:v>
                </c:pt>
                <c:pt idx="7512">
                  <c:v>4462981</c:v>
                </c:pt>
                <c:pt idx="7513">
                  <c:v>1693358</c:v>
                </c:pt>
                <c:pt idx="7514">
                  <c:v>1526334</c:v>
                </c:pt>
                <c:pt idx="7515">
                  <c:v>1976479</c:v>
                </c:pt>
                <c:pt idx="7516">
                  <c:v>3488494</c:v>
                </c:pt>
                <c:pt idx="7517">
                  <c:v>2803414</c:v>
                </c:pt>
                <c:pt idx="7518">
                  <c:v>2196204</c:v>
                </c:pt>
                <c:pt idx="7519">
                  <c:v>1231266</c:v>
                </c:pt>
                <c:pt idx="7520">
                  <c:v>1992987</c:v>
                </c:pt>
                <c:pt idx="7521">
                  <c:v>1880601</c:v>
                </c:pt>
                <c:pt idx="7522">
                  <c:v>2392986</c:v>
                </c:pt>
                <c:pt idx="7523">
                  <c:v>1248446</c:v>
                </c:pt>
                <c:pt idx="7524">
                  <c:v>2202865</c:v>
                </c:pt>
                <c:pt idx="7525">
                  <c:v>1826370</c:v>
                </c:pt>
                <c:pt idx="7526">
                  <c:v>1791330</c:v>
                </c:pt>
                <c:pt idx="7527">
                  <c:v>1740852</c:v>
                </c:pt>
                <c:pt idx="7528">
                  <c:v>2296140</c:v>
                </c:pt>
                <c:pt idx="7529">
                  <c:v>2775509</c:v>
                </c:pt>
                <c:pt idx="7530">
                  <c:v>3930519</c:v>
                </c:pt>
                <c:pt idx="7531">
                  <c:v>8444253</c:v>
                </c:pt>
                <c:pt idx="7532">
                  <c:v>4770270</c:v>
                </c:pt>
                <c:pt idx="7533">
                  <c:v>2855988</c:v>
                </c:pt>
                <c:pt idx="7534">
                  <c:v>2295011</c:v>
                </c:pt>
                <c:pt idx="7535">
                  <c:v>2322776</c:v>
                </c:pt>
                <c:pt idx="7536">
                  <c:v>2374636</c:v>
                </c:pt>
                <c:pt idx="7537">
                  <c:v>1711467</c:v>
                </c:pt>
                <c:pt idx="7538">
                  <c:v>1940208</c:v>
                </c:pt>
                <c:pt idx="7539">
                  <c:v>2267452</c:v>
                </c:pt>
                <c:pt idx="7540">
                  <c:v>2109527</c:v>
                </c:pt>
                <c:pt idx="7541">
                  <c:v>1880758</c:v>
                </c:pt>
                <c:pt idx="7542">
                  <c:v>1210399</c:v>
                </c:pt>
                <c:pt idx="7543">
                  <c:v>2030654</c:v>
                </c:pt>
                <c:pt idx="7544">
                  <c:v>1879216</c:v>
                </c:pt>
                <c:pt idx="7545">
                  <c:v>1807323</c:v>
                </c:pt>
                <c:pt idx="7546">
                  <c:v>2720818</c:v>
                </c:pt>
                <c:pt idx="7547">
                  <c:v>1510229</c:v>
                </c:pt>
                <c:pt idx="7548">
                  <c:v>2270019</c:v>
                </c:pt>
                <c:pt idx="7549">
                  <c:v>2042014</c:v>
                </c:pt>
                <c:pt idx="7550">
                  <c:v>2046644</c:v>
                </c:pt>
                <c:pt idx="7551">
                  <c:v>3147728</c:v>
                </c:pt>
                <c:pt idx="7552">
                  <c:v>1615348</c:v>
                </c:pt>
                <c:pt idx="7553">
                  <c:v>2194476</c:v>
                </c:pt>
                <c:pt idx="7554">
                  <c:v>1894365</c:v>
                </c:pt>
                <c:pt idx="7555">
                  <c:v>2039580</c:v>
                </c:pt>
                <c:pt idx="7556">
                  <c:v>1557685</c:v>
                </c:pt>
                <c:pt idx="7557">
                  <c:v>1408492</c:v>
                </c:pt>
                <c:pt idx="7558">
                  <c:v>2547943</c:v>
                </c:pt>
                <c:pt idx="7559">
                  <c:v>2323659</c:v>
                </c:pt>
                <c:pt idx="7560">
                  <c:v>1744882</c:v>
                </c:pt>
                <c:pt idx="7561">
                  <c:v>2502824</c:v>
                </c:pt>
                <c:pt idx="7562">
                  <c:v>2317578</c:v>
                </c:pt>
                <c:pt idx="7563">
                  <c:v>1639681</c:v>
                </c:pt>
                <c:pt idx="7564">
                  <c:v>1876527</c:v>
                </c:pt>
                <c:pt idx="7565">
                  <c:v>1995170</c:v>
                </c:pt>
                <c:pt idx="7566">
                  <c:v>1917193</c:v>
                </c:pt>
                <c:pt idx="7567">
                  <c:v>1889463</c:v>
                </c:pt>
                <c:pt idx="7568">
                  <c:v>2356568</c:v>
                </c:pt>
                <c:pt idx="7569">
                  <c:v>3614887</c:v>
                </c:pt>
                <c:pt idx="7570">
                  <c:v>3841214</c:v>
                </c:pt>
                <c:pt idx="7571">
                  <c:v>3735467</c:v>
                </c:pt>
                <c:pt idx="7572">
                  <c:v>3855925</c:v>
                </c:pt>
                <c:pt idx="7573">
                  <c:v>3990475</c:v>
                </c:pt>
                <c:pt idx="7574">
                  <c:v>3036114</c:v>
                </c:pt>
                <c:pt idx="7575">
                  <c:v>2242541</c:v>
                </c:pt>
                <c:pt idx="7576">
                  <c:v>2620966</c:v>
                </c:pt>
                <c:pt idx="7577">
                  <c:v>1326874</c:v>
                </c:pt>
                <c:pt idx="7578">
                  <c:v>1335240</c:v>
                </c:pt>
                <c:pt idx="7579">
                  <c:v>1403418</c:v>
                </c:pt>
                <c:pt idx="7580">
                  <c:v>1664793</c:v>
                </c:pt>
                <c:pt idx="7581">
                  <c:v>1907148</c:v>
                </c:pt>
                <c:pt idx="7582">
                  <c:v>1928907</c:v>
                </c:pt>
                <c:pt idx="7583">
                  <c:v>2947816</c:v>
                </c:pt>
                <c:pt idx="7584">
                  <c:v>1788312</c:v>
                </c:pt>
                <c:pt idx="7585">
                  <c:v>1887736</c:v>
                </c:pt>
                <c:pt idx="7586">
                  <c:v>1604540</c:v>
                </c:pt>
                <c:pt idx="7587">
                  <c:v>1458446</c:v>
                </c:pt>
                <c:pt idx="7588">
                  <c:v>1332462</c:v>
                </c:pt>
                <c:pt idx="7589">
                  <c:v>2118352</c:v>
                </c:pt>
                <c:pt idx="7590">
                  <c:v>2468569</c:v>
                </c:pt>
                <c:pt idx="7591">
                  <c:v>1995586</c:v>
                </c:pt>
                <c:pt idx="7592">
                  <c:v>1119691</c:v>
                </c:pt>
                <c:pt idx="7593">
                  <c:v>2114634</c:v>
                </c:pt>
                <c:pt idx="7594">
                  <c:v>1668541</c:v>
                </c:pt>
                <c:pt idx="7595">
                  <c:v>3551486</c:v>
                </c:pt>
                <c:pt idx="7596">
                  <c:v>5172919</c:v>
                </c:pt>
                <c:pt idx="7597">
                  <c:v>1826955</c:v>
                </c:pt>
                <c:pt idx="7598">
                  <c:v>1824143</c:v>
                </c:pt>
                <c:pt idx="7599">
                  <c:v>1814722</c:v>
                </c:pt>
                <c:pt idx="7600">
                  <c:v>1811104</c:v>
                </c:pt>
                <c:pt idx="7601">
                  <c:v>1852521</c:v>
                </c:pt>
                <c:pt idx="7602">
                  <c:v>4102986</c:v>
                </c:pt>
                <c:pt idx="7603">
                  <c:v>3966023</c:v>
                </c:pt>
                <c:pt idx="7604">
                  <c:v>4789117</c:v>
                </c:pt>
                <c:pt idx="7605">
                  <c:v>5580253</c:v>
                </c:pt>
                <c:pt idx="7606">
                  <c:v>6047430</c:v>
                </c:pt>
                <c:pt idx="7607">
                  <c:v>10273487</c:v>
                </c:pt>
                <c:pt idx="7608">
                  <c:v>5578795</c:v>
                </c:pt>
                <c:pt idx="7609">
                  <c:v>8996170</c:v>
                </c:pt>
                <c:pt idx="7610">
                  <c:v>3551947</c:v>
                </c:pt>
                <c:pt idx="7611">
                  <c:v>8012331</c:v>
                </c:pt>
                <c:pt idx="7612">
                  <c:v>2335810</c:v>
                </c:pt>
                <c:pt idx="7613">
                  <c:v>3707945</c:v>
                </c:pt>
                <c:pt idx="7614">
                  <c:v>2906039</c:v>
                </c:pt>
                <c:pt idx="7615">
                  <c:v>2358452</c:v>
                </c:pt>
                <c:pt idx="7616">
                  <c:v>1712117</c:v>
                </c:pt>
                <c:pt idx="7617">
                  <c:v>2328844</c:v>
                </c:pt>
                <c:pt idx="7618">
                  <c:v>1590707</c:v>
                </c:pt>
                <c:pt idx="7619">
                  <c:v>2504461</c:v>
                </c:pt>
                <c:pt idx="7620">
                  <c:v>2364710</c:v>
                </c:pt>
                <c:pt idx="7621">
                  <c:v>2794987</c:v>
                </c:pt>
                <c:pt idx="7622">
                  <c:v>1352099</c:v>
                </c:pt>
                <c:pt idx="7623">
                  <c:v>1398841</c:v>
                </c:pt>
                <c:pt idx="7624">
                  <c:v>1831998</c:v>
                </c:pt>
                <c:pt idx="7625">
                  <c:v>2271484</c:v>
                </c:pt>
                <c:pt idx="7626">
                  <c:v>3024922</c:v>
                </c:pt>
                <c:pt idx="7627">
                  <c:v>2767296</c:v>
                </c:pt>
                <c:pt idx="7628">
                  <c:v>1628086</c:v>
                </c:pt>
                <c:pt idx="7629">
                  <c:v>1829800</c:v>
                </c:pt>
                <c:pt idx="7630">
                  <c:v>1833682</c:v>
                </c:pt>
                <c:pt idx="7631">
                  <c:v>2419455</c:v>
                </c:pt>
                <c:pt idx="7632">
                  <c:v>1514479</c:v>
                </c:pt>
                <c:pt idx="7633">
                  <c:v>1589464</c:v>
                </c:pt>
                <c:pt idx="7634">
                  <c:v>1474499</c:v>
                </c:pt>
                <c:pt idx="7635">
                  <c:v>2093965</c:v>
                </c:pt>
                <c:pt idx="7636">
                  <c:v>1646144</c:v>
                </c:pt>
                <c:pt idx="7637">
                  <c:v>1515787</c:v>
                </c:pt>
                <c:pt idx="7638">
                  <c:v>2426125</c:v>
                </c:pt>
                <c:pt idx="7639">
                  <c:v>8337211</c:v>
                </c:pt>
                <c:pt idx="7640">
                  <c:v>5120941</c:v>
                </c:pt>
                <c:pt idx="7641">
                  <c:v>3532584</c:v>
                </c:pt>
                <c:pt idx="7642">
                  <c:v>2513854</c:v>
                </c:pt>
                <c:pt idx="7643">
                  <c:v>2387557</c:v>
                </c:pt>
                <c:pt idx="7644">
                  <c:v>2809339</c:v>
                </c:pt>
                <c:pt idx="7645">
                  <c:v>2580435</c:v>
                </c:pt>
                <c:pt idx="7646">
                  <c:v>3048649</c:v>
                </c:pt>
                <c:pt idx="7647">
                  <c:v>3307834</c:v>
                </c:pt>
                <c:pt idx="7648">
                  <c:v>6085030</c:v>
                </c:pt>
                <c:pt idx="7649">
                  <c:v>2498623</c:v>
                </c:pt>
                <c:pt idx="7650">
                  <c:v>2980988</c:v>
                </c:pt>
                <c:pt idx="7651">
                  <c:v>2664935</c:v>
                </c:pt>
                <c:pt idx="7652">
                  <c:v>2142812</c:v>
                </c:pt>
                <c:pt idx="7653">
                  <c:v>1866694</c:v>
                </c:pt>
                <c:pt idx="7654">
                  <c:v>2474246</c:v>
                </c:pt>
                <c:pt idx="7655">
                  <c:v>1745841</c:v>
                </c:pt>
                <c:pt idx="7656">
                  <c:v>1710318</c:v>
                </c:pt>
                <c:pt idx="7657">
                  <c:v>1772633</c:v>
                </c:pt>
                <c:pt idx="7658">
                  <c:v>1888180</c:v>
                </c:pt>
                <c:pt idx="7659">
                  <c:v>1829146</c:v>
                </c:pt>
                <c:pt idx="7660">
                  <c:v>2773830</c:v>
                </c:pt>
                <c:pt idx="7661">
                  <c:v>7120915</c:v>
                </c:pt>
                <c:pt idx="7662">
                  <c:v>1714077</c:v>
                </c:pt>
                <c:pt idx="7663">
                  <c:v>1828187</c:v>
                </c:pt>
                <c:pt idx="7664">
                  <c:v>1653355</c:v>
                </c:pt>
                <c:pt idx="7665">
                  <c:v>992730</c:v>
                </c:pt>
                <c:pt idx="7666">
                  <c:v>888168</c:v>
                </c:pt>
                <c:pt idx="7667">
                  <c:v>1548336</c:v>
                </c:pt>
                <c:pt idx="7668">
                  <c:v>1015385</c:v>
                </c:pt>
                <c:pt idx="7669">
                  <c:v>1198104</c:v>
                </c:pt>
                <c:pt idx="7670">
                  <c:v>2195465</c:v>
                </c:pt>
                <c:pt idx="7671">
                  <c:v>2086996</c:v>
                </c:pt>
                <c:pt idx="7672">
                  <c:v>2603548</c:v>
                </c:pt>
                <c:pt idx="7673">
                  <c:v>2596039</c:v>
                </c:pt>
                <c:pt idx="7674">
                  <c:v>1467407</c:v>
                </c:pt>
                <c:pt idx="7675">
                  <c:v>2346000</c:v>
                </c:pt>
                <c:pt idx="7676">
                  <c:v>1557284</c:v>
                </c:pt>
                <c:pt idx="7677">
                  <c:v>1639007</c:v>
                </c:pt>
                <c:pt idx="7678">
                  <c:v>2155504</c:v>
                </c:pt>
                <c:pt idx="7679">
                  <c:v>1467142</c:v>
                </c:pt>
                <c:pt idx="7680">
                  <c:v>1264465</c:v>
                </c:pt>
                <c:pt idx="7681">
                  <c:v>2638102</c:v>
                </c:pt>
                <c:pt idx="7682">
                  <c:v>2895501</c:v>
                </c:pt>
                <c:pt idx="7683">
                  <c:v>3593016</c:v>
                </c:pt>
                <c:pt idx="7684">
                  <c:v>1889354</c:v>
                </c:pt>
                <c:pt idx="7685">
                  <c:v>5802823</c:v>
                </c:pt>
                <c:pt idx="7686">
                  <c:v>5359270</c:v>
                </c:pt>
                <c:pt idx="7687">
                  <c:v>13796397</c:v>
                </c:pt>
                <c:pt idx="7688">
                  <c:v>3146452</c:v>
                </c:pt>
                <c:pt idx="7689">
                  <c:v>2611835</c:v>
                </c:pt>
                <c:pt idx="7690">
                  <c:v>2078320</c:v>
                </c:pt>
                <c:pt idx="7691">
                  <c:v>3331673</c:v>
                </c:pt>
                <c:pt idx="7692">
                  <c:v>3237852</c:v>
                </c:pt>
                <c:pt idx="7693">
                  <c:v>3137168</c:v>
                </c:pt>
                <c:pt idx="7694">
                  <c:v>2890934</c:v>
                </c:pt>
                <c:pt idx="7695">
                  <c:v>5436704</c:v>
                </c:pt>
                <c:pt idx="7696">
                  <c:v>4167883</c:v>
                </c:pt>
                <c:pt idx="7697">
                  <c:v>3457229</c:v>
                </c:pt>
                <c:pt idx="7698">
                  <c:v>2578374</c:v>
                </c:pt>
                <c:pt idx="7699">
                  <c:v>2667416</c:v>
                </c:pt>
                <c:pt idx="7700">
                  <c:v>3647780</c:v>
                </c:pt>
                <c:pt idx="7701">
                  <c:v>2591681</c:v>
                </c:pt>
                <c:pt idx="7702">
                  <c:v>2361575</c:v>
                </c:pt>
                <c:pt idx="7703">
                  <c:v>1968627</c:v>
                </c:pt>
                <c:pt idx="7704">
                  <c:v>2688137</c:v>
                </c:pt>
                <c:pt idx="7705">
                  <c:v>2267917</c:v>
                </c:pt>
                <c:pt idx="7706">
                  <c:v>3504427</c:v>
                </c:pt>
                <c:pt idx="7707">
                  <c:v>4902678</c:v>
                </c:pt>
                <c:pt idx="7708">
                  <c:v>10046963</c:v>
                </c:pt>
                <c:pt idx="7709">
                  <c:v>2320712</c:v>
                </c:pt>
                <c:pt idx="7710">
                  <c:v>3049670</c:v>
                </c:pt>
                <c:pt idx="7711">
                  <c:v>4427098</c:v>
                </c:pt>
                <c:pt idx="7712">
                  <c:v>3169612</c:v>
                </c:pt>
                <c:pt idx="7713">
                  <c:v>3315111</c:v>
                </c:pt>
                <c:pt idx="7714">
                  <c:v>3711886</c:v>
                </c:pt>
                <c:pt idx="7715">
                  <c:v>2627749</c:v>
                </c:pt>
                <c:pt idx="7716">
                  <c:v>3458497</c:v>
                </c:pt>
                <c:pt idx="7717">
                  <c:v>3634352</c:v>
                </c:pt>
                <c:pt idx="7718">
                  <c:v>3220955</c:v>
                </c:pt>
                <c:pt idx="7719">
                  <c:v>3188234</c:v>
                </c:pt>
                <c:pt idx="7720">
                  <c:v>2869840</c:v>
                </c:pt>
                <c:pt idx="7721">
                  <c:v>3996962</c:v>
                </c:pt>
                <c:pt idx="7722">
                  <c:v>6310578</c:v>
                </c:pt>
                <c:pt idx="7723">
                  <c:v>2217058</c:v>
                </c:pt>
                <c:pt idx="7724">
                  <c:v>1773598</c:v>
                </c:pt>
                <c:pt idx="7725">
                  <c:v>1705322</c:v>
                </c:pt>
                <c:pt idx="7726">
                  <c:v>1676029</c:v>
                </c:pt>
                <c:pt idx="7727">
                  <c:v>2925283</c:v>
                </c:pt>
                <c:pt idx="7728">
                  <c:v>1280146</c:v>
                </c:pt>
                <c:pt idx="7729">
                  <c:v>1579916</c:v>
                </c:pt>
                <c:pt idx="7730">
                  <c:v>1735594</c:v>
                </c:pt>
                <c:pt idx="7731">
                  <c:v>3259035</c:v>
                </c:pt>
                <c:pt idx="7732">
                  <c:v>2047994</c:v>
                </c:pt>
                <c:pt idx="7733">
                  <c:v>1542723</c:v>
                </c:pt>
                <c:pt idx="7734">
                  <c:v>1304088</c:v>
                </c:pt>
                <c:pt idx="7735">
                  <c:v>1879653</c:v>
                </c:pt>
                <c:pt idx="7736">
                  <c:v>1347251</c:v>
                </c:pt>
                <c:pt idx="7737">
                  <c:v>1740982</c:v>
                </c:pt>
                <c:pt idx="7738">
                  <c:v>1515505</c:v>
                </c:pt>
                <c:pt idx="7739">
                  <c:v>1334658</c:v>
                </c:pt>
                <c:pt idx="7740">
                  <c:v>1479813</c:v>
                </c:pt>
                <c:pt idx="7741">
                  <c:v>1393778</c:v>
                </c:pt>
                <c:pt idx="7742">
                  <c:v>1758577</c:v>
                </c:pt>
                <c:pt idx="7743">
                  <c:v>1834918</c:v>
                </c:pt>
                <c:pt idx="7744">
                  <c:v>1872803</c:v>
                </c:pt>
                <c:pt idx="7745">
                  <c:v>3289367</c:v>
                </c:pt>
                <c:pt idx="7746">
                  <c:v>2387922</c:v>
                </c:pt>
                <c:pt idx="7747">
                  <c:v>1758440</c:v>
                </c:pt>
                <c:pt idx="7748">
                  <c:v>1607790</c:v>
                </c:pt>
                <c:pt idx="7749">
                  <c:v>2251074</c:v>
                </c:pt>
                <c:pt idx="7750">
                  <c:v>1289117</c:v>
                </c:pt>
                <c:pt idx="7751">
                  <c:v>1229690</c:v>
                </c:pt>
                <c:pt idx="7752">
                  <c:v>1490166</c:v>
                </c:pt>
                <c:pt idx="7753">
                  <c:v>1778171</c:v>
                </c:pt>
                <c:pt idx="7754">
                  <c:v>2436089</c:v>
                </c:pt>
                <c:pt idx="7755">
                  <c:v>1449093</c:v>
                </c:pt>
                <c:pt idx="7756">
                  <c:v>2909325</c:v>
                </c:pt>
                <c:pt idx="7757">
                  <c:v>1696686</c:v>
                </c:pt>
                <c:pt idx="7758">
                  <c:v>2911126</c:v>
                </c:pt>
                <c:pt idx="7759">
                  <c:v>2897483</c:v>
                </c:pt>
                <c:pt idx="7760">
                  <c:v>1696160</c:v>
                </c:pt>
                <c:pt idx="7761">
                  <c:v>2147425</c:v>
                </c:pt>
                <c:pt idx="7762">
                  <c:v>2073911</c:v>
                </c:pt>
                <c:pt idx="7763">
                  <c:v>3044524</c:v>
                </c:pt>
                <c:pt idx="7764">
                  <c:v>2869553</c:v>
                </c:pt>
                <c:pt idx="7765">
                  <c:v>1476420</c:v>
                </c:pt>
                <c:pt idx="7766">
                  <c:v>1765212</c:v>
                </c:pt>
                <c:pt idx="7767">
                  <c:v>2405961</c:v>
                </c:pt>
                <c:pt idx="7768">
                  <c:v>1894406</c:v>
                </c:pt>
                <c:pt idx="7769">
                  <c:v>1461568</c:v>
                </c:pt>
                <c:pt idx="7770">
                  <c:v>1894069</c:v>
                </c:pt>
                <c:pt idx="7771">
                  <c:v>4192211</c:v>
                </c:pt>
                <c:pt idx="7772">
                  <c:v>2044084</c:v>
                </c:pt>
                <c:pt idx="7773">
                  <c:v>1545595</c:v>
                </c:pt>
                <c:pt idx="7774">
                  <c:v>1671897</c:v>
                </c:pt>
                <c:pt idx="7775">
                  <c:v>1061366</c:v>
                </c:pt>
                <c:pt idx="7776">
                  <c:v>2301490</c:v>
                </c:pt>
                <c:pt idx="7777">
                  <c:v>4931040</c:v>
                </c:pt>
                <c:pt idx="7778">
                  <c:v>6983162</c:v>
                </c:pt>
                <c:pt idx="7779">
                  <c:v>4520476</c:v>
                </c:pt>
                <c:pt idx="7780">
                  <c:v>6989032</c:v>
                </c:pt>
                <c:pt idx="7781">
                  <c:v>4460665</c:v>
                </c:pt>
                <c:pt idx="7782">
                  <c:v>5203139</c:v>
                </c:pt>
                <c:pt idx="7783">
                  <c:v>9136594</c:v>
                </c:pt>
                <c:pt idx="7784">
                  <c:v>3499314</c:v>
                </c:pt>
                <c:pt idx="7785">
                  <c:v>2458551</c:v>
                </c:pt>
                <c:pt idx="7786">
                  <c:v>3340800</c:v>
                </c:pt>
                <c:pt idx="7787">
                  <c:v>3006090</c:v>
                </c:pt>
                <c:pt idx="7788">
                  <c:v>2760719</c:v>
                </c:pt>
                <c:pt idx="7789">
                  <c:v>2891382</c:v>
                </c:pt>
                <c:pt idx="7790">
                  <c:v>2486253</c:v>
                </c:pt>
                <c:pt idx="7791">
                  <c:v>2391929</c:v>
                </c:pt>
                <c:pt idx="7792">
                  <c:v>3821949</c:v>
                </c:pt>
                <c:pt idx="7793">
                  <c:v>2828357</c:v>
                </c:pt>
                <c:pt idx="7794">
                  <c:v>2113007</c:v>
                </c:pt>
                <c:pt idx="7795">
                  <c:v>1908049</c:v>
                </c:pt>
                <c:pt idx="7796">
                  <c:v>2837673</c:v>
                </c:pt>
                <c:pt idx="7797">
                  <c:v>2438758</c:v>
                </c:pt>
                <c:pt idx="7798">
                  <c:v>2405606</c:v>
                </c:pt>
                <c:pt idx="7799">
                  <c:v>1505516</c:v>
                </c:pt>
                <c:pt idx="7800">
                  <c:v>2669294</c:v>
                </c:pt>
                <c:pt idx="7801">
                  <c:v>3038458</c:v>
                </c:pt>
                <c:pt idx="7802">
                  <c:v>2558730</c:v>
                </c:pt>
                <c:pt idx="7803">
                  <c:v>2727568</c:v>
                </c:pt>
                <c:pt idx="7804">
                  <c:v>1849349</c:v>
                </c:pt>
                <c:pt idx="7805">
                  <c:v>1718090</c:v>
                </c:pt>
                <c:pt idx="7806">
                  <c:v>1775377</c:v>
                </c:pt>
                <c:pt idx="7807">
                  <c:v>2660268</c:v>
                </c:pt>
                <c:pt idx="7808">
                  <c:v>4505354</c:v>
                </c:pt>
                <c:pt idx="7809">
                  <c:v>1672440</c:v>
                </c:pt>
                <c:pt idx="7810">
                  <c:v>1269447</c:v>
                </c:pt>
                <c:pt idx="7811">
                  <c:v>2221207</c:v>
                </c:pt>
                <c:pt idx="7812">
                  <c:v>3301364</c:v>
                </c:pt>
                <c:pt idx="7813">
                  <c:v>3122636</c:v>
                </c:pt>
                <c:pt idx="7814">
                  <c:v>2374671</c:v>
                </c:pt>
                <c:pt idx="7815">
                  <c:v>1905527</c:v>
                </c:pt>
                <c:pt idx="7816">
                  <c:v>2021471</c:v>
                </c:pt>
                <c:pt idx="7817">
                  <c:v>1916972</c:v>
                </c:pt>
                <c:pt idx="7818">
                  <c:v>1551472</c:v>
                </c:pt>
                <c:pt idx="7819">
                  <c:v>1662514</c:v>
                </c:pt>
                <c:pt idx="7820">
                  <c:v>2629041</c:v>
                </c:pt>
                <c:pt idx="7821">
                  <c:v>2880434</c:v>
                </c:pt>
                <c:pt idx="7822">
                  <c:v>2725288</c:v>
                </c:pt>
                <c:pt idx="7823">
                  <c:v>2721743</c:v>
                </c:pt>
                <c:pt idx="7824">
                  <c:v>1503959</c:v>
                </c:pt>
                <c:pt idx="7825">
                  <c:v>1989122</c:v>
                </c:pt>
                <c:pt idx="7826">
                  <c:v>3400334</c:v>
                </c:pt>
                <c:pt idx="7827">
                  <c:v>2811590</c:v>
                </c:pt>
                <c:pt idx="7828">
                  <c:v>3405681</c:v>
                </c:pt>
                <c:pt idx="7829">
                  <c:v>1796830</c:v>
                </c:pt>
                <c:pt idx="7830">
                  <c:v>2354382</c:v>
                </c:pt>
                <c:pt idx="7831">
                  <c:v>2155170</c:v>
                </c:pt>
                <c:pt idx="7832">
                  <c:v>1706595</c:v>
                </c:pt>
                <c:pt idx="7833">
                  <c:v>1915332</c:v>
                </c:pt>
                <c:pt idx="7834">
                  <c:v>2107747</c:v>
                </c:pt>
                <c:pt idx="7835">
                  <c:v>1833997</c:v>
                </c:pt>
                <c:pt idx="7836">
                  <c:v>2916918</c:v>
                </c:pt>
                <c:pt idx="7837">
                  <c:v>3228601</c:v>
                </c:pt>
                <c:pt idx="7838">
                  <c:v>2183269</c:v>
                </c:pt>
                <c:pt idx="7839">
                  <c:v>1963119</c:v>
                </c:pt>
                <c:pt idx="7840">
                  <c:v>1676568</c:v>
                </c:pt>
                <c:pt idx="7841">
                  <c:v>2876328</c:v>
                </c:pt>
                <c:pt idx="7842">
                  <c:v>2701707</c:v>
                </c:pt>
                <c:pt idx="7843">
                  <c:v>3030132</c:v>
                </c:pt>
                <c:pt idx="7844">
                  <c:v>1596321</c:v>
                </c:pt>
                <c:pt idx="7845">
                  <c:v>2343197</c:v>
                </c:pt>
                <c:pt idx="7846">
                  <c:v>2958659</c:v>
                </c:pt>
                <c:pt idx="7847">
                  <c:v>3364419</c:v>
                </c:pt>
                <c:pt idx="7848">
                  <c:v>5980478</c:v>
                </c:pt>
                <c:pt idx="7849">
                  <c:v>1474030</c:v>
                </c:pt>
                <c:pt idx="7850">
                  <c:v>2389248</c:v>
                </c:pt>
                <c:pt idx="7851">
                  <c:v>1946963</c:v>
                </c:pt>
                <c:pt idx="7852">
                  <c:v>2720087</c:v>
                </c:pt>
                <c:pt idx="7853">
                  <c:v>2274251</c:v>
                </c:pt>
                <c:pt idx="7854">
                  <c:v>2709362</c:v>
                </c:pt>
                <c:pt idx="7855">
                  <c:v>2433767</c:v>
                </c:pt>
                <c:pt idx="7856">
                  <c:v>2094138</c:v>
                </c:pt>
                <c:pt idx="7857">
                  <c:v>3741428</c:v>
                </c:pt>
                <c:pt idx="7858">
                  <c:v>2038034</c:v>
                </c:pt>
                <c:pt idx="7859">
                  <c:v>3030551</c:v>
                </c:pt>
                <c:pt idx="7860">
                  <c:v>3840988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F-CA4F-A16B-D758A555C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5925568"/>
        <c:axId val="1"/>
      </c:lineChart>
      <c:dateAx>
        <c:axId val="1195925568"/>
        <c:scaling>
          <c:orientation val="minMax"/>
        </c:scaling>
        <c:delete val="0"/>
        <c:axPos val="b"/>
        <c:numFmt formatCode="m/d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255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solidFill>
      <a:srgbClr val="42424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6DF7-AD3D-E564-0A93-8D0A46A5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689D-65AF-A45A-0575-0E9E90A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284F-B9F7-124E-5C97-B0CD9B7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FB1-54B1-058B-5779-092B282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55EA-4B3F-81CC-E2D8-A894C80B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3DA1-F96F-D73D-EA54-C45F6AE1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2695A-FB49-B1A0-CC47-FD32C854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7E02-4121-439A-160A-CC21DE01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71DF-BC3C-7AF5-EE70-01FA4990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A4BF-4AAA-11D1-22BD-6575C7A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325E5-6D9E-FE24-F6CE-6D1925987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6215-A034-8824-E7E7-AA61DCE9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791E-F647-0AA2-B98B-28A8A0E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A38-F1FE-BCDF-6142-0DF8020E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F1D1-68AA-656A-5898-C42AC334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BE6-04E8-2C07-CE18-AE2844F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CD07-6722-C2E7-825B-8A050904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E1C8-5405-BCF6-E0EB-3699805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3B46-296B-A100-953A-5DE0B16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305A-4D9F-6683-3609-C083C55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1B06-E075-77D0-8BA2-4A0CD941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1F6A-2E41-5120-96BC-D57153F1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C0A6-9020-7C23-B06A-470E50A3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9A8A-3697-1CD4-65BC-03BC672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63E6-2B65-95F4-0C5C-2C988E8F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270D-E31B-F8A0-BCDF-4926E06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BF48-B655-ECCB-5320-54338464E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9F74-C7D2-DCF2-D617-ABE1EB73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D775-0AE3-556C-6BBC-53CD6180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FC6B-0DAD-2D2D-388F-A165A5CB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BB04-0C27-6D72-4309-E3049C6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AD5B-A8F4-9CA4-F08D-A1DD8FED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F98-9296-D4A9-DA3E-DAF25356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F81A-935F-1063-D5FD-E8C8DF77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EDB02-4F21-536E-8D9D-2A4C8EA7B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590F3-8211-5E73-729E-342CD87D7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23AA-84BE-3F0F-7FD5-ED474831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19939-3BBB-CAAF-95E7-BC7AA5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E33BD-BEA5-D8CD-E8FA-6970933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865C-5069-2209-F0E5-4A099DAF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13F6-4ED2-08B3-F8BD-3609A08A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EC622-A251-2BC8-078D-27F7844A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67AE8-F156-CABA-1FD4-E88B9AB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92DA3-DF4A-57B2-66F4-3A48626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E86E8-EB8F-E444-41C8-61AED1D7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35AD2-9BDC-5275-A3F9-747E40E0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A1DE-A0B7-47E6-A1D5-A42C8CA2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D82-E169-A6EB-B9DC-FB52ACB4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EC67-9AE4-25DD-8DA0-CFFBBAF1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C04B-7ED4-2205-F7D5-1353D8FD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FA3E-4C1E-E65C-FC95-AC98A1A7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57EA-7E11-4F85-174A-100E38AE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B4D-DCAA-7CA9-C1ED-86C7D7F0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D4C33-01BD-81DA-FE3F-CBF1CEBD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04E0-501D-DE5F-D27A-A510C7B4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2E24-AE15-48C8-45F7-B9188340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2863-1F66-CC65-DBE0-17ADDFE9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9CD2-9C0D-716A-8A79-CB46418E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66530-515B-5FD8-209F-17D85C74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738D-8668-6D8F-58DC-EE3FA033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EB77-D609-A127-9D30-B0498D95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4B74-9C85-D842-946F-968D18C13C3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9D7B-C0FC-1A56-938D-171598C3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761E-370D-9632-F330-C2BE872AB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3149-20D8-184A-A97E-4E65FDE4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caucasian-businessman-holding-stockmarket-business-finance-42079986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business-team-portrait-looking-very-young-6425923" TargetMode="External"/><Relationship Id="rId7" Type="http://schemas.openxmlformats.org/officeDocument/2006/relationships/hyperlink" Target="https://flatworldknowledge.lardbucket.org/books/individual-finance/s17-01-investor-behavior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pxhere.com/fr/photo/868205" TargetMode="External"/><Relationship Id="rId4" Type="http://schemas.openxmlformats.org/officeDocument/2006/relationships/image" Target="../media/image4.jpg!d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77893-like-icons-youtube-computer-facebook-video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il-trafiletto.blogspot.com/2017/05/migliori-youtuber-preferiti-da.html?spref=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Time-Finance-Return-On-Investment-Investment-3247252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33FE54-F03B-2A6C-A5D4-C7D0E2ED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3686" y="0"/>
            <a:ext cx="8298314" cy="6858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DF75B3-F821-0660-3031-3362DB69EB47}"/>
              </a:ext>
            </a:extLst>
          </p:cNvPr>
          <p:cNvSpPr txBox="1"/>
          <p:nvPr/>
        </p:nvSpPr>
        <p:spPr>
          <a:xfrm>
            <a:off x="529814" y="1827708"/>
            <a:ext cx="3363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askerville Old Face" panose="02020602080505020303" pitchFamily="18" charset="77"/>
              </a:rPr>
              <a:t>Stock Price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42E2-A721-B315-E749-21B51A735A57}"/>
              </a:ext>
            </a:extLst>
          </p:cNvPr>
          <p:cNvSpPr txBox="1"/>
          <p:nvPr/>
        </p:nvSpPr>
        <p:spPr>
          <a:xfrm>
            <a:off x="529705" y="4015282"/>
            <a:ext cx="302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Baskerville Old Face" panose="02020602080505020303" pitchFamily="18" charset="77"/>
              </a:rPr>
              <a:t>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71735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300446" y="2098433"/>
            <a:ext cx="11534503" cy="4319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04F4A-A5D6-DE1A-AC75-EFC331CB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2267243"/>
            <a:ext cx="5188927" cy="4151142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949106-E74C-0A6D-A7D5-57C774B4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3" y="2267241"/>
            <a:ext cx="5168580" cy="41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300446" y="1638993"/>
            <a:ext cx="11569170" cy="4814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553D-2A13-186B-DB53-C6DA40B4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" y="1638995"/>
            <a:ext cx="6308537" cy="5046830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A1D9DD2-11AA-5EB1-8DD5-A48B7924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84" y="1902810"/>
            <a:ext cx="5307507" cy="42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03C79-776C-82EB-555D-10090CD668B7}"/>
              </a:ext>
            </a:extLst>
          </p:cNvPr>
          <p:cNvSpPr/>
          <p:nvPr/>
        </p:nvSpPr>
        <p:spPr>
          <a:xfrm>
            <a:off x="258034" y="1325887"/>
            <a:ext cx="11611582" cy="5127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B4F54-F55E-3F34-E339-F4BC5604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47" y="1540211"/>
            <a:ext cx="6097984" cy="491334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9CC0D3-0381-C09D-6E41-89F4E8BA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4" y="1857666"/>
            <a:ext cx="5318213" cy="42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57BA45-896C-635F-04F5-43741177B922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Key findings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2248734-4D8A-1EE8-243E-EDF9A33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44" y="1969477"/>
            <a:ext cx="5565456" cy="45764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F9C675C-3564-6D9C-D167-94666BBC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5" y="1980909"/>
            <a:ext cx="5925783" cy="45764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C377087-F6F5-4DA3-82FA-B51FB604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93" y="1969478"/>
            <a:ext cx="5565456" cy="45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52637-632F-8B45-78EA-EDE51859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3052148"/>
            <a:ext cx="5754994" cy="3505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04B8D-E48B-901C-195C-B436DE26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35" y="2889378"/>
            <a:ext cx="5791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B27AAF-4B5F-4D0E-9069-41ABBEC2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6" y="3563302"/>
            <a:ext cx="5795554" cy="2994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967D1-66AE-8E69-6087-8DB0085A4422}"/>
              </a:ext>
            </a:extLst>
          </p:cNvPr>
          <p:cNvSpPr txBox="1"/>
          <p:nvPr/>
        </p:nvSpPr>
        <p:spPr>
          <a:xfrm>
            <a:off x="300446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6361415-006F-DD3E-FB2C-C6C2E7CC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97" y="984238"/>
            <a:ext cx="5428599" cy="27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436D1C4-96E8-C8F7-4F91-304E693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" y="3060443"/>
            <a:ext cx="5509016" cy="3496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4D9F3-B6B9-823E-EC39-0593AD429072}"/>
              </a:ext>
            </a:extLst>
          </p:cNvPr>
          <p:cNvSpPr txBox="1"/>
          <p:nvPr/>
        </p:nvSpPr>
        <p:spPr>
          <a:xfrm>
            <a:off x="835876" y="223265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0.0699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C2853-1A3C-77E5-FCE5-145D296A2C88}"/>
              </a:ext>
            </a:extLst>
          </p:cNvPr>
          <p:cNvSpPr txBox="1"/>
          <p:nvPr/>
        </p:nvSpPr>
        <p:spPr>
          <a:xfrm>
            <a:off x="810927" y="1414248"/>
            <a:ext cx="305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model: ARIMA (2,1,4)</a:t>
            </a:r>
          </a:p>
          <a:p>
            <a:r>
              <a:rPr lang="en-US" dirty="0">
                <a:solidFill>
                  <a:schemeClr val="bg1"/>
                </a:solidFill>
              </a:rPr>
              <a:t>Total fit time: 224.887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FA507-6716-4DE4-320F-F1810F01728E}"/>
              </a:ext>
            </a:extLst>
          </p:cNvPr>
          <p:cNvSpPr txBox="1"/>
          <p:nvPr/>
        </p:nvSpPr>
        <p:spPr>
          <a:xfrm>
            <a:off x="300446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</a:t>
            </a:r>
            <a:r>
              <a:rPr lang="en-AU" sz="2000" b="1" dirty="0">
                <a:solidFill>
                  <a:schemeClr val="accent5">
                    <a:lumMod val="75000"/>
                  </a:schemeClr>
                </a:solidFill>
              </a:rPr>
              <a:t>SARIMAX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7C8F-A0A3-0730-E256-95643656D78D}"/>
              </a:ext>
            </a:extLst>
          </p:cNvPr>
          <p:cNvSpPr txBox="1"/>
          <p:nvPr/>
        </p:nvSpPr>
        <p:spPr>
          <a:xfrm>
            <a:off x="6797031" y="1414247"/>
            <a:ext cx="293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model: ARIMA (0,1,2)</a:t>
            </a:r>
          </a:p>
          <a:p>
            <a:r>
              <a:rPr lang="en-US" dirty="0">
                <a:solidFill>
                  <a:schemeClr val="bg1"/>
                </a:solidFill>
              </a:rPr>
              <a:t>Total fit time: 161.45 seconds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BD128D-45C5-EAD0-CACC-D9D8177F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31" y="3048974"/>
            <a:ext cx="5299985" cy="3496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11A9B2-54AF-3C74-8958-90EB76DA5D22}"/>
              </a:ext>
            </a:extLst>
          </p:cNvPr>
          <p:cNvSpPr txBox="1"/>
          <p:nvPr/>
        </p:nvSpPr>
        <p:spPr>
          <a:xfrm>
            <a:off x="7472087" y="237011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0.3793</a:t>
            </a:r>
          </a:p>
        </p:txBody>
      </p:sp>
    </p:spTree>
    <p:extLst>
      <p:ext uri="{BB962C8B-B14F-4D97-AF65-F5344CB8AC3E}">
        <p14:creationId xmlns:p14="http://schemas.microsoft.com/office/powerpoint/2010/main" val="131490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4326241-60F9-91E1-A730-84019640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3" y="2258011"/>
            <a:ext cx="5794110" cy="367211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0FEDB11-08BC-797E-DEEC-E8B60C9D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82" y="2258011"/>
            <a:ext cx="4984125" cy="36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3F85-1799-155F-F559-81C1F588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889" y="862330"/>
            <a:ext cx="4062549" cy="277790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E05BF9-CC73-5BBE-BDAF-26D452A1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81" y="3801804"/>
            <a:ext cx="4275567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46290-D92E-F1AF-6921-13A88558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10" y="950039"/>
            <a:ext cx="4083809" cy="2700932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367153-E5A0-F9D9-F624-F8F4113D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92" y="3900251"/>
            <a:ext cx="4083809" cy="27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CF4A97-CE36-A53B-8431-111703EDE624}"/>
              </a:ext>
            </a:extLst>
          </p:cNvPr>
          <p:cNvSpPr txBox="1"/>
          <p:nvPr/>
        </p:nvSpPr>
        <p:spPr>
          <a:xfrm>
            <a:off x="7924891" y="153078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1.8068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B352D-7801-5BDA-6F7E-D13C39D8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0" y="2730140"/>
            <a:ext cx="5367747" cy="34271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9BD7DE-635E-5EC6-CAD1-108368EF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49" y="2658294"/>
            <a:ext cx="49022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C27C9-75C8-9F2B-3EE0-5ED173E7EDB3}"/>
              </a:ext>
            </a:extLst>
          </p:cNvPr>
          <p:cNvSpPr txBox="1"/>
          <p:nvPr/>
        </p:nvSpPr>
        <p:spPr>
          <a:xfrm>
            <a:off x="1070882" y="144711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RMSE = 3.4819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49FB2-F02F-93B5-07F0-9EDB09A0F910}"/>
              </a:ext>
            </a:extLst>
          </p:cNvPr>
          <p:cNvSpPr txBox="1"/>
          <p:nvPr/>
        </p:nvSpPr>
        <p:spPr>
          <a:xfrm>
            <a:off x="468882" y="300650"/>
            <a:ext cx="46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 results: Long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3886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57FCD-2EB9-8604-1093-40628E4097BA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1B0F7-3915-2A29-6512-0D2F29F15CD8}"/>
              </a:ext>
            </a:extLst>
          </p:cNvPr>
          <p:cNvSpPr txBox="1"/>
          <p:nvPr/>
        </p:nvSpPr>
        <p:spPr>
          <a:xfrm>
            <a:off x="740229" y="1114285"/>
            <a:ext cx="449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Number of investors </a:t>
            </a:r>
            <a:r>
              <a:rPr lang="en-AU" sz="2000" b="1" i="0" dirty="0">
                <a:solidFill>
                  <a:schemeClr val="bg1"/>
                </a:solidFill>
                <a:effectLst/>
              </a:rPr>
              <a:t>remained stable over the past 15 years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966CCF-F1BE-28E9-94E0-9A1C4539F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658416"/>
              </p:ext>
            </p:extLst>
          </p:nvPr>
        </p:nvGraphicFramePr>
        <p:xfrm>
          <a:off x="740229" y="2235698"/>
          <a:ext cx="4876800" cy="414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18617-3866-F08D-C989-1D2E1FA36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710951"/>
              </p:ext>
            </p:extLst>
          </p:nvPr>
        </p:nvGraphicFramePr>
        <p:xfrm>
          <a:off x="6574973" y="2235698"/>
          <a:ext cx="5259976" cy="414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BCFC23-D6D0-FA23-41AA-82BA82E029AE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D6D31B-B0C9-A48B-46CD-1F03B2190621}"/>
              </a:ext>
            </a:extLst>
          </p:cNvPr>
          <p:cNvSpPr txBox="1"/>
          <p:nvPr/>
        </p:nvSpPr>
        <p:spPr>
          <a:xfrm>
            <a:off x="6810105" y="1114285"/>
            <a:ext cx="449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41% invest under $100k and 26% invest between $100k-$500k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0C665-BC23-CF8F-38B5-DC54B19A64F1}"/>
              </a:ext>
            </a:extLst>
          </p:cNvPr>
          <p:cNvSpPr txBox="1"/>
          <p:nvPr/>
        </p:nvSpPr>
        <p:spPr>
          <a:xfrm>
            <a:off x="1066800" y="179832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ARIMA model p</a:t>
            </a:r>
          </a:p>
        </p:txBody>
      </p:sp>
    </p:spTree>
    <p:extLst>
      <p:ext uri="{BB962C8B-B14F-4D97-AF65-F5344CB8AC3E}">
        <p14:creationId xmlns:p14="http://schemas.microsoft.com/office/powerpoint/2010/main" val="354049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411538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0D72F48-8CCE-54F3-136C-23851AFC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967" y="1659082"/>
            <a:ext cx="2857500" cy="1905000"/>
          </a:xfrm>
          <a:prstGeom prst="rect">
            <a:avLst/>
          </a:prstGeom>
        </p:spPr>
      </p:pic>
      <p:pic>
        <p:nvPicPr>
          <p:cNvPr id="8" name="Picture 7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5E64A79E-C709-B5D4-2BF1-8D87C3242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88526" y="2864674"/>
            <a:ext cx="2342903" cy="3514355"/>
          </a:xfrm>
          <a:prstGeom prst="rect">
            <a:avLst/>
          </a:prstGeom>
        </p:spPr>
      </p:pic>
      <p:pic>
        <p:nvPicPr>
          <p:cNvPr id="13" name="Picture 12" descr="A person wearing a tuxedo&#10;&#10;Description automatically generated with medium confidence">
            <a:extLst>
              <a:ext uri="{FF2B5EF4-FFF2-40B4-BE49-F238E27FC236}">
                <a16:creationId xmlns:a16="http://schemas.microsoft.com/office/drawing/2014/main" id="{0BB8757E-0A98-A60A-3677-0EAB3D9D2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53624" y="1659082"/>
            <a:ext cx="4028383" cy="2685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4468A5-0A82-033A-B376-C08386E509F3}"/>
              </a:ext>
            </a:extLst>
          </p:cNvPr>
          <p:cNvSpPr txBox="1"/>
          <p:nvPr/>
        </p:nvSpPr>
        <p:spPr>
          <a:xfrm>
            <a:off x="4074057" y="2026807"/>
            <a:ext cx="189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45% are women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ADC65-A3FF-6D28-7BF3-DBBAF5B83B83}"/>
              </a:ext>
            </a:extLst>
          </p:cNvPr>
          <p:cNvSpPr txBox="1"/>
          <p:nvPr/>
        </p:nvSpPr>
        <p:spPr>
          <a:xfrm>
            <a:off x="286714" y="4000500"/>
            <a:ext cx="2973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Next generation investor starts from the age of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BBFC7-9526-5827-3BDA-6301A21AA3BE}"/>
              </a:ext>
            </a:extLst>
          </p:cNvPr>
          <p:cNvSpPr txBox="1"/>
          <p:nvPr/>
        </p:nvSpPr>
        <p:spPr>
          <a:xfrm>
            <a:off x="8398024" y="1174071"/>
            <a:ext cx="286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High value investors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4DB51-0E55-BC67-E6C2-69A8D0AD0AC9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7EDBF5-58DB-D8DB-15E6-57A80436398A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4179A6-937B-3861-89D7-E9C32D11F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750680"/>
              </p:ext>
            </p:extLst>
          </p:nvPr>
        </p:nvGraphicFramePr>
        <p:xfrm>
          <a:off x="258416" y="1776549"/>
          <a:ext cx="5845126" cy="485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520B55-A905-4DAF-AA3A-819A0DA31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243217"/>
              </p:ext>
            </p:extLst>
          </p:nvPr>
        </p:nvGraphicFramePr>
        <p:xfrm>
          <a:off x="6884125" y="1776549"/>
          <a:ext cx="5180089" cy="428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79E421-FA55-BD46-0047-936622D3FD88}"/>
              </a:ext>
            </a:extLst>
          </p:cNvPr>
          <p:cNvSpPr txBox="1"/>
          <p:nvPr/>
        </p:nvSpPr>
        <p:spPr>
          <a:xfrm>
            <a:off x="138688" y="1058092"/>
            <a:ext cx="584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65% consider potential return on investment when investing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6A88-41E2-98D1-032A-549E3CEB1305}"/>
              </a:ext>
            </a:extLst>
          </p:cNvPr>
          <p:cNvSpPr txBox="1"/>
          <p:nvPr/>
        </p:nvSpPr>
        <p:spPr>
          <a:xfrm>
            <a:off x="7880202" y="6137514"/>
            <a:ext cx="37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86% invested within personal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CA1BC-FC30-A4FA-FB5E-A885B4D37D39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CAE002-B07D-6FA7-89AE-9D4C6D69A919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6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AD6B65-9D31-C67B-DCAF-DF651A528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072225"/>
              </p:ext>
            </p:extLst>
          </p:nvPr>
        </p:nvGraphicFramePr>
        <p:xfrm>
          <a:off x="352301" y="1738489"/>
          <a:ext cx="7741832" cy="4736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E5FA47-53C5-3BAC-7B95-FCB2D7A43149}"/>
              </a:ext>
            </a:extLst>
          </p:cNvPr>
          <p:cNvSpPr txBox="1"/>
          <p:nvPr/>
        </p:nvSpPr>
        <p:spPr>
          <a:xfrm>
            <a:off x="451991" y="877911"/>
            <a:ext cx="75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41% prefer to receive investor education via YOUTUBE</a:t>
            </a:r>
          </a:p>
        </p:txBody>
      </p:sp>
      <p:pic>
        <p:nvPicPr>
          <p:cNvPr id="8" name="Picture 7" descr="A collage of people&#10;&#10;Description automatically generated with medium confidence">
            <a:extLst>
              <a:ext uri="{FF2B5EF4-FFF2-40B4-BE49-F238E27FC236}">
                <a16:creationId xmlns:a16="http://schemas.microsoft.com/office/drawing/2014/main" id="{C7527942-B12B-416C-2E59-95499E953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35471" y="3972876"/>
            <a:ext cx="3849283" cy="2405802"/>
          </a:xfrm>
          <a:prstGeom prst="rect">
            <a:avLst/>
          </a:prstGeom>
        </p:spPr>
      </p:pic>
      <p:pic>
        <p:nvPicPr>
          <p:cNvPr id="11" name="Picture 10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AF6A0164-9916-0BD4-7F40-368C8AF66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83898" y="1820355"/>
            <a:ext cx="3155801" cy="1707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CF025-C857-6813-3131-895BD55F018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ASX Australian Investor Study 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A6762-DDC9-EA60-5E31-37A276E48D4C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FE8594-DED2-55FA-7471-699E399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0423" y="4015162"/>
            <a:ext cx="8399416" cy="25421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EABEF3-0016-67A7-A4EA-8D1B40284FA8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418AE6-766E-840E-9D25-6577B92E111B}"/>
              </a:ext>
            </a:extLst>
          </p:cNvPr>
          <p:cNvSpPr txBox="1"/>
          <p:nvPr/>
        </p:nvSpPr>
        <p:spPr>
          <a:xfrm>
            <a:off x="2244552" y="1789610"/>
            <a:ext cx="7226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increase potential return on your investment?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B5EE-741C-41C1-ED68-8B2BAC9F70FF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49066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D53C8D-E521-1E77-3686-832A4F7E8AA2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BBDD38-9DB1-A1C0-DA10-BF3014CE6F84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A2442-1242-AC4F-1262-276508E27149}"/>
              </a:ext>
            </a:extLst>
          </p:cNvPr>
          <p:cNvSpPr txBox="1"/>
          <p:nvPr/>
        </p:nvSpPr>
        <p:spPr>
          <a:xfrm>
            <a:off x="1541597" y="1029835"/>
            <a:ext cx="942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Commonwealth Bank of Australia stock price historical data from October 1991 to September 2022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FC9242-E060-C703-0A08-1A591D3FD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411474"/>
              </p:ext>
            </p:extLst>
          </p:nvPr>
        </p:nvGraphicFramePr>
        <p:xfrm>
          <a:off x="601640" y="2299452"/>
          <a:ext cx="10988719" cy="425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58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3A3226-FA5C-AD59-2C8B-1DCB5D80BB92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516B21-3484-5A23-52F2-92A0F0552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625175"/>
              </p:ext>
            </p:extLst>
          </p:nvPr>
        </p:nvGraphicFramePr>
        <p:xfrm>
          <a:off x="528149" y="4123423"/>
          <a:ext cx="11135701" cy="243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8098DF-72CD-A676-43F2-0696AA0DC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60039"/>
              </p:ext>
            </p:extLst>
          </p:nvPr>
        </p:nvGraphicFramePr>
        <p:xfrm>
          <a:off x="557182" y="1141211"/>
          <a:ext cx="11106668" cy="243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34D50A-F8EE-7A92-3E2D-71C3C8B6CCF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58817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966EE6-F7B5-EFFA-4E94-3B279A1332DF}"/>
              </a:ext>
            </a:extLst>
          </p:cNvPr>
          <p:cNvCxnSpPr/>
          <p:nvPr/>
        </p:nvCxnSpPr>
        <p:spPr>
          <a:xfrm>
            <a:off x="300446" y="700760"/>
            <a:ext cx="115345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7F8787-439A-EC62-A2CD-2AE8F1213A57}"/>
              </a:ext>
            </a:extLst>
          </p:cNvPr>
          <p:cNvSpPr txBox="1"/>
          <p:nvPr/>
        </p:nvSpPr>
        <p:spPr>
          <a:xfrm>
            <a:off x="468883" y="300650"/>
            <a:ext cx="407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186367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{8106B1F0-D14E-5242-94FE-9279C8274337}tf10001122</Template>
  <TotalTime>297</TotalTime>
  <Words>225</Words>
  <Application>Microsoft Macintosh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jescolbourne@gmail.com</dc:creator>
  <cp:lastModifiedBy>jescolbourne@gmail.com</cp:lastModifiedBy>
  <cp:revision>8</cp:revision>
  <dcterms:created xsi:type="dcterms:W3CDTF">2022-10-07T08:53:09Z</dcterms:created>
  <dcterms:modified xsi:type="dcterms:W3CDTF">2022-10-07T13:50:20Z</dcterms:modified>
</cp:coreProperties>
</file>