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352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1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8DD-92D4-3E45-B28F-234205D75F6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C070-AB81-604E-8691-E83E172A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nyxtruth.com/2020/05/21/why-the-hood-doesnt-do-stocks/" TargetMode="Externa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Commonwealth_Ban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7478-D6AF-BE3D-8BB4-9A083460A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Price Prediction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6C983-CE3F-0976-A0E9-F8BABEB7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5236" y="2645779"/>
            <a:ext cx="1566442" cy="1566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64DDE-0668-7FE6-284A-121F30621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12192000" cy="26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8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8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59BF-7F28-BC7A-531B-A8202CB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F186E-26DA-4653-C16F-7FDF7BA0A9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7AEB1-5918-BCA3-24D5-EB451B058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50FEF-C7E5-B394-4F51-F27FE5C7F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10655" y="631852"/>
            <a:ext cx="1323690" cy="1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96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{8D06F09E-5538-AD46-8088-0856D2A63D0F}tf10001057</Template>
  <TotalTime>617</TotalTime>
  <Words>3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Stock Price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CBA: Stock Price Prediction </dc:title>
  <dc:creator>jescolbourne@gmail.com</dc:creator>
  <cp:lastModifiedBy>jescolbourne@gmail.com</cp:lastModifiedBy>
  <cp:revision>5</cp:revision>
  <dcterms:created xsi:type="dcterms:W3CDTF">2022-09-22T11:27:04Z</dcterms:created>
  <dcterms:modified xsi:type="dcterms:W3CDTF">2022-09-22T21:44:07Z</dcterms:modified>
</cp:coreProperties>
</file>