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Fira Sans Extra Condensed Medium"/>
      <p:regular r:id="rId14"/>
      <p:bold r:id="rId15"/>
      <p:italic r:id="rId16"/>
      <p:boldItalic r:id="rId17"/>
    </p:embeddedFont>
    <p:embeddedFont>
      <p:font typeface="Fira Sans Extra Condense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italic.fntdata"/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21" Type="http://schemas.openxmlformats.org/officeDocument/2006/relationships/font" Target="fonts/FiraSansExtraCondensed-boldItalic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iraSansExtraCondensedMedium-bold.fntdata"/><Relationship Id="rId14" Type="http://schemas.openxmlformats.org/officeDocument/2006/relationships/font" Target="fonts/FiraSansExtraCondensedMedium-regular.fntdata"/><Relationship Id="rId17" Type="http://schemas.openxmlformats.org/officeDocument/2006/relationships/font" Target="fonts/FiraSansExtraCondensedMedium-boldItalic.fntdata"/><Relationship Id="rId16" Type="http://schemas.openxmlformats.org/officeDocument/2006/relationships/font" Target="fonts/FiraSansExtraCondensedMedium-italic.fntdata"/><Relationship Id="rId5" Type="http://schemas.openxmlformats.org/officeDocument/2006/relationships/slide" Target="slides/slide1.xml"/><Relationship Id="rId19" Type="http://schemas.openxmlformats.org/officeDocument/2006/relationships/font" Target="fonts/FiraSansExtraCondensed-bold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91c9d0a494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91c9d0a494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80b7881fd_3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80b7881fd_3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980b7881f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980b7881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98a5a597f1_0_1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98a5a597f1_0_1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e93fbbfd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e93fbbfd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329202" y="1458400"/>
            <a:ext cx="3357600" cy="14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646100" y="2911716"/>
            <a:ext cx="27237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subTitle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orient="horz" pos="259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83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lidesgo.com/theme/our-team-infographics#search-team&amp;position-5&amp;results-59&amp;rs=search&amp;rs=search" TargetMode="External"/><Relationship Id="rId4" Type="http://schemas.openxmlformats.org/officeDocument/2006/relationships/hyperlink" Target="https://www.forbes.com/advisor/business/agile-vs-waterfall-methodolog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5329202" y="1458400"/>
            <a:ext cx="3357600" cy="147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- 250 Final Project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5646100" y="2911716"/>
            <a:ext cx="27237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Jesenia Roberts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-21939225" y="1539125"/>
            <a:ext cx="25" cy="25"/>
          </a:xfrm>
          <a:custGeom>
            <a:rect b="b" l="l" r="r" t="t"/>
            <a:pathLst>
              <a:path extrusionOk="0" fill="none" h="1" w="1">
                <a:moveTo>
                  <a:pt x="1" y="0"/>
                </a:moveTo>
                <a:close/>
              </a:path>
            </a:pathLst>
          </a:custGeom>
          <a:noFill/>
          <a:ln cap="flat" cmpd="sng" w="1500">
            <a:solidFill>
              <a:srgbClr val="FFFFF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-21928275" y="1467000"/>
            <a:ext cx="59700" cy="72150"/>
          </a:xfrm>
          <a:custGeom>
            <a:rect b="b" l="l" r="r" t="t"/>
            <a:pathLst>
              <a:path extrusionOk="0" h="2886" w="2388">
                <a:moveTo>
                  <a:pt x="2387" y="1"/>
                </a:moveTo>
                <a:cubicBezTo>
                  <a:pt x="2368" y="1"/>
                  <a:pt x="2248" y="160"/>
                  <a:pt x="2029" y="399"/>
                </a:cubicBezTo>
                <a:cubicBezTo>
                  <a:pt x="1771" y="677"/>
                  <a:pt x="1492" y="1035"/>
                  <a:pt x="1174" y="1433"/>
                </a:cubicBezTo>
                <a:cubicBezTo>
                  <a:pt x="856" y="1791"/>
                  <a:pt x="557" y="2169"/>
                  <a:pt x="339" y="2448"/>
                </a:cubicBezTo>
                <a:cubicBezTo>
                  <a:pt x="140" y="2726"/>
                  <a:pt x="0" y="2885"/>
                  <a:pt x="0" y="2885"/>
                </a:cubicBezTo>
                <a:cubicBezTo>
                  <a:pt x="0" y="2885"/>
                  <a:pt x="160" y="2746"/>
                  <a:pt x="378" y="2487"/>
                </a:cubicBezTo>
                <a:cubicBezTo>
                  <a:pt x="617" y="2249"/>
                  <a:pt x="935" y="1891"/>
                  <a:pt x="1254" y="1493"/>
                </a:cubicBezTo>
                <a:cubicBezTo>
                  <a:pt x="1572" y="1095"/>
                  <a:pt x="1870" y="737"/>
                  <a:pt x="2069" y="458"/>
                </a:cubicBezTo>
                <a:cubicBezTo>
                  <a:pt x="2288" y="180"/>
                  <a:pt x="2387" y="1"/>
                  <a:pt x="23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-22307225" y="1467000"/>
            <a:ext cx="55225" cy="68175"/>
          </a:xfrm>
          <a:custGeom>
            <a:rect b="b" l="l" r="r" t="t"/>
            <a:pathLst>
              <a:path extrusionOk="0" h="2727" w="2209">
                <a:moveTo>
                  <a:pt x="21" y="0"/>
                </a:moveTo>
                <a:cubicBezTo>
                  <a:pt x="21" y="0"/>
                  <a:pt x="20" y="0"/>
                  <a:pt x="20" y="1"/>
                </a:cubicBezTo>
                <a:cubicBezTo>
                  <a:pt x="0" y="41"/>
                  <a:pt x="478" y="657"/>
                  <a:pt x="1074" y="1393"/>
                </a:cubicBezTo>
                <a:cubicBezTo>
                  <a:pt x="1661" y="2137"/>
                  <a:pt x="2152" y="2727"/>
                  <a:pt x="2187" y="2727"/>
                </a:cubicBezTo>
                <a:cubicBezTo>
                  <a:pt x="2188" y="2727"/>
                  <a:pt x="2188" y="2726"/>
                  <a:pt x="2188" y="2726"/>
                </a:cubicBezTo>
                <a:cubicBezTo>
                  <a:pt x="2208" y="2686"/>
                  <a:pt x="1731" y="2070"/>
                  <a:pt x="1134" y="1314"/>
                </a:cubicBezTo>
                <a:cubicBezTo>
                  <a:pt x="547" y="590"/>
                  <a:pt x="56" y="0"/>
                  <a:pt x="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-23581850" y="1400300"/>
            <a:ext cx="64675" cy="51825"/>
          </a:xfrm>
          <a:custGeom>
            <a:rect b="b" l="l" r="r" t="t"/>
            <a:pathLst>
              <a:path extrusionOk="0" h="2073" w="2587">
                <a:moveTo>
                  <a:pt x="42" y="1"/>
                </a:moveTo>
                <a:cubicBezTo>
                  <a:pt x="41" y="1"/>
                  <a:pt x="40" y="2"/>
                  <a:pt x="40" y="3"/>
                </a:cubicBezTo>
                <a:cubicBezTo>
                  <a:pt x="0" y="43"/>
                  <a:pt x="577" y="500"/>
                  <a:pt x="1293" y="1057"/>
                </a:cubicBezTo>
                <a:cubicBezTo>
                  <a:pt x="1975" y="1622"/>
                  <a:pt x="2542" y="2073"/>
                  <a:pt x="2584" y="2073"/>
                </a:cubicBezTo>
                <a:cubicBezTo>
                  <a:pt x="2585" y="2073"/>
                  <a:pt x="2586" y="2072"/>
                  <a:pt x="2586" y="2072"/>
                </a:cubicBezTo>
                <a:cubicBezTo>
                  <a:pt x="2586" y="2052"/>
                  <a:pt x="2467" y="1933"/>
                  <a:pt x="2248" y="1734"/>
                </a:cubicBezTo>
                <a:cubicBezTo>
                  <a:pt x="2029" y="1535"/>
                  <a:pt x="1691" y="1256"/>
                  <a:pt x="1353" y="978"/>
                </a:cubicBezTo>
                <a:cubicBezTo>
                  <a:pt x="995" y="719"/>
                  <a:pt x="677" y="461"/>
                  <a:pt x="438" y="282"/>
                </a:cubicBezTo>
                <a:cubicBezTo>
                  <a:pt x="217" y="116"/>
                  <a:pt x="64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-23054200" y="1401300"/>
            <a:ext cx="65175" cy="50825"/>
          </a:xfrm>
          <a:custGeom>
            <a:rect b="b" l="l" r="r" t="t"/>
            <a:pathLst>
              <a:path extrusionOk="0" h="2033" w="2607">
                <a:moveTo>
                  <a:pt x="2561" y="0"/>
                </a:moveTo>
                <a:cubicBezTo>
                  <a:pt x="2499" y="0"/>
                  <a:pt x="1941" y="443"/>
                  <a:pt x="1254" y="958"/>
                </a:cubicBezTo>
                <a:cubicBezTo>
                  <a:pt x="557" y="1535"/>
                  <a:pt x="0" y="2012"/>
                  <a:pt x="20" y="2032"/>
                </a:cubicBezTo>
                <a:cubicBezTo>
                  <a:pt x="21" y="2032"/>
                  <a:pt x="21" y="2033"/>
                  <a:pt x="22" y="2033"/>
                </a:cubicBezTo>
                <a:cubicBezTo>
                  <a:pt x="67" y="2033"/>
                  <a:pt x="653" y="1621"/>
                  <a:pt x="1333" y="1057"/>
                </a:cubicBezTo>
                <a:cubicBezTo>
                  <a:pt x="2029" y="500"/>
                  <a:pt x="2606" y="23"/>
                  <a:pt x="2566" y="3"/>
                </a:cubicBezTo>
                <a:cubicBezTo>
                  <a:pt x="2566" y="1"/>
                  <a:pt x="2564" y="0"/>
                  <a:pt x="25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>
            <a:off x="420319" y="479568"/>
            <a:ext cx="4569533" cy="4188074"/>
            <a:chOff x="420319" y="543805"/>
            <a:chExt cx="4569533" cy="4188074"/>
          </a:xfrm>
        </p:grpSpPr>
        <p:sp>
          <p:nvSpPr>
            <p:cNvPr id="63" name="Google Shape;63;p15"/>
            <p:cNvSpPr/>
            <p:nvPr/>
          </p:nvSpPr>
          <p:spPr>
            <a:xfrm>
              <a:off x="452769" y="4155806"/>
              <a:ext cx="4336134" cy="5565"/>
            </a:xfrm>
            <a:custGeom>
              <a:rect b="b" l="l" r="r" t="t"/>
              <a:pathLst>
                <a:path extrusionOk="0" h="140" w="109092">
                  <a:moveTo>
                    <a:pt x="54546" y="1"/>
                  </a:moveTo>
                  <a:cubicBezTo>
                    <a:pt x="24409" y="1"/>
                    <a:pt x="0" y="40"/>
                    <a:pt x="0" y="80"/>
                  </a:cubicBezTo>
                  <a:cubicBezTo>
                    <a:pt x="0" y="120"/>
                    <a:pt x="24409" y="140"/>
                    <a:pt x="54546" y="140"/>
                  </a:cubicBezTo>
                  <a:cubicBezTo>
                    <a:pt x="84664" y="140"/>
                    <a:pt x="109092" y="100"/>
                    <a:pt x="109092" y="80"/>
                  </a:cubicBezTo>
                  <a:cubicBezTo>
                    <a:pt x="109092" y="40"/>
                    <a:pt x="84664" y="21"/>
                    <a:pt x="54546" y="1"/>
                  </a:cubicBezTo>
                  <a:close/>
                </a:path>
              </a:pathLst>
            </a:custGeom>
            <a:solidFill>
              <a:srgbClr val="43478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281402" y="4307601"/>
              <a:ext cx="356622" cy="286268"/>
            </a:xfrm>
            <a:custGeom>
              <a:rect b="b" l="l" r="r" t="t"/>
              <a:pathLst>
                <a:path extrusionOk="0" h="7202" w="8972">
                  <a:moveTo>
                    <a:pt x="0" y="1"/>
                  </a:moveTo>
                  <a:lnTo>
                    <a:pt x="20" y="7182"/>
                  </a:lnTo>
                  <a:lnTo>
                    <a:pt x="8972" y="7202"/>
                  </a:lnTo>
                  <a:cubicBezTo>
                    <a:pt x="8932" y="6347"/>
                    <a:pt x="4297" y="4616"/>
                    <a:pt x="4297" y="4616"/>
                  </a:cubicBezTo>
                  <a:lnTo>
                    <a:pt x="4476" y="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282197" y="4568279"/>
              <a:ext cx="358204" cy="29294"/>
            </a:xfrm>
            <a:custGeom>
              <a:rect b="b" l="l" r="r" t="t"/>
              <a:pathLst>
                <a:path extrusionOk="0" h="737" w="9012">
                  <a:moveTo>
                    <a:pt x="20" y="1"/>
                  </a:moveTo>
                  <a:lnTo>
                    <a:pt x="0" y="717"/>
                  </a:lnTo>
                  <a:lnTo>
                    <a:pt x="8952" y="737"/>
                  </a:lnTo>
                  <a:cubicBezTo>
                    <a:pt x="9011" y="478"/>
                    <a:pt x="8614" y="299"/>
                    <a:pt x="8614" y="299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602415" y="4343971"/>
              <a:ext cx="244373" cy="253873"/>
            </a:xfrm>
            <a:custGeom>
              <a:rect b="b" l="l" r="r" t="t"/>
              <a:pathLst>
                <a:path extrusionOk="0" h="6387" w="6148">
                  <a:moveTo>
                    <a:pt x="1115" y="1"/>
                  </a:moveTo>
                  <a:lnTo>
                    <a:pt x="1" y="6386"/>
                  </a:lnTo>
                  <a:lnTo>
                    <a:pt x="5531" y="6386"/>
                  </a:lnTo>
                  <a:lnTo>
                    <a:pt x="6147" y="35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609530" y="4570143"/>
              <a:ext cx="217503" cy="9500"/>
            </a:xfrm>
            <a:custGeom>
              <a:rect b="b" l="l" r="r" t="t"/>
              <a:pathLst>
                <a:path extrusionOk="0" h="239" w="5472">
                  <a:moveTo>
                    <a:pt x="796" y="0"/>
                  </a:moveTo>
                  <a:cubicBezTo>
                    <a:pt x="299" y="0"/>
                    <a:pt x="1" y="40"/>
                    <a:pt x="1" y="60"/>
                  </a:cubicBezTo>
                  <a:cubicBezTo>
                    <a:pt x="1" y="80"/>
                    <a:pt x="299" y="100"/>
                    <a:pt x="796" y="139"/>
                  </a:cubicBezTo>
                  <a:cubicBezTo>
                    <a:pt x="1333" y="159"/>
                    <a:pt x="2010" y="179"/>
                    <a:pt x="2726" y="199"/>
                  </a:cubicBezTo>
                  <a:cubicBezTo>
                    <a:pt x="3482" y="239"/>
                    <a:pt x="4178" y="239"/>
                    <a:pt x="4675" y="239"/>
                  </a:cubicBezTo>
                  <a:cubicBezTo>
                    <a:pt x="5173" y="239"/>
                    <a:pt x="5471" y="199"/>
                    <a:pt x="5471" y="179"/>
                  </a:cubicBezTo>
                  <a:cubicBezTo>
                    <a:pt x="5471" y="159"/>
                    <a:pt x="5153" y="139"/>
                    <a:pt x="4675" y="139"/>
                  </a:cubicBezTo>
                  <a:cubicBezTo>
                    <a:pt x="4118" y="100"/>
                    <a:pt x="3462" y="80"/>
                    <a:pt x="2726" y="60"/>
                  </a:cubicBezTo>
                  <a:cubicBezTo>
                    <a:pt x="1990" y="0"/>
                    <a:pt x="1294" y="0"/>
                    <a:pt x="796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602415" y="4571693"/>
              <a:ext cx="221438" cy="26154"/>
            </a:xfrm>
            <a:custGeom>
              <a:rect b="b" l="l" r="r" t="t"/>
              <a:pathLst>
                <a:path extrusionOk="0" h="658" w="5571">
                  <a:moveTo>
                    <a:pt x="100" y="1"/>
                  </a:moveTo>
                  <a:lnTo>
                    <a:pt x="1" y="598"/>
                  </a:lnTo>
                  <a:lnTo>
                    <a:pt x="1" y="657"/>
                  </a:lnTo>
                  <a:lnTo>
                    <a:pt x="5531" y="657"/>
                  </a:lnTo>
                  <a:lnTo>
                    <a:pt x="5571" y="14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708386" y="4384316"/>
              <a:ext cx="30884" cy="192978"/>
            </a:xfrm>
            <a:custGeom>
              <a:rect b="b" l="l" r="r" t="t"/>
              <a:pathLst>
                <a:path extrusionOk="0" h="4855" w="777">
                  <a:moveTo>
                    <a:pt x="755" y="0"/>
                  </a:moveTo>
                  <a:cubicBezTo>
                    <a:pt x="713" y="0"/>
                    <a:pt x="516" y="1087"/>
                    <a:pt x="319" y="2427"/>
                  </a:cubicBezTo>
                  <a:cubicBezTo>
                    <a:pt x="120" y="3760"/>
                    <a:pt x="0" y="4854"/>
                    <a:pt x="20" y="4854"/>
                  </a:cubicBezTo>
                  <a:cubicBezTo>
                    <a:pt x="80" y="4854"/>
                    <a:pt x="279" y="3760"/>
                    <a:pt x="438" y="2447"/>
                  </a:cubicBezTo>
                  <a:cubicBezTo>
                    <a:pt x="637" y="1095"/>
                    <a:pt x="776" y="0"/>
                    <a:pt x="756" y="0"/>
                  </a:cubicBezTo>
                  <a:cubicBezTo>
                    <a:pt x="756" y="0"/>
                    <a:pt x="755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626940" y="4463377"/>
              <a:ext cx="192978" cy="113124"/>
            </a:xfrm>
            <a:custGeom>
              <a:rect b="b" l="l" r="r" t="t"/>
              <a:pathLst>
                <a:path extrusionOk="0" h="2846" w="4855">
                  <a:moveTo>
                    <a:pt x="2527" y="1"/>
                  </a:moveTo>
                  <a:cubicBezTo>
                    <a:pt x="1950" y="1"/>
                    <a:pt x="1393" y="180"/>
                    <a:pt x="995" y="498"/>
                  </a:cubicBezTo>
                  <a:cubicBezTo>
                    <a:pt x="597" y="796"/>
                    <a:pt x="358" y="1194"/>
                    <a:pt x="199" y="1552"/>
                  </a:cubicBezTo>
                  <a:cubicBezTo>
                    <a:pt x="80" y="1890"/>
                    <a:pt x="40" y="2229"/>
                    <a:pt x="40" y="2428"/>
                  </a:cubicBezTo>
                  <a:lnTo>
                    <a:pt x="40" y="2666"/>
                  </a:lnTo>
                  <a:cubicBezTo>
                    <a:pt x="60" y="2706"/>
                    <a:pt x="60" y="2746"/>
                    <a:pt x="60" y="2746"/>
                  </a:cubicBezTo>
                  <a:cubicBezTo>
                    <a:pt x="80" y="2746"/>
                    <a:pt x="0" y="2268"/>
                    <a:pt x="299" y="1592"/>
                  </a:cubicBezTo>
                  <a:cubicBezTo>
                    <a:pt x="458" y="1254"/>
                    <a:pt x="697" y="896"/>
                    <a:pt x="1075" y="597"/>
                  </a:cubicBezTo>
                  <a:cubicBezTo>
                    <a:pt x="1452" y="299"/>
                    <a:pt x="1970" y="120"/>
                    <a:pt x="2527" y="120"/>
                  </a:cubicBezTo>
                  <a:cubicBezTo>
                    <a:pt x="3064" y="120"/>
                    <a:pt x="3581" y="319"/>
                    <a:pt x="3939" y="617"/>
                  </a:cubicBezTo>
                  <a:cubicBezTo>
                    <a:pt x="4317" y="956"/>
                    <a:pt x="4516" y="1333"/>
                    <a:pt x="4635" y="1672"/>
                  </a:cubicBezTo>
                  <a:cubicBezTo>
                    <a:pt x="4854" y="2368"/>
                    <a:pt x="4715" y="2845"/>
                    <a:pt x="4735" y="2845"/>
                  </a:cubicBezTo>
                  <a:cubicBezTo>
                    <a:pt x="4735" y="2845"/>
                    <a:pt x="4735" y="2825"/>
                    <a:pt x="4755" y="2746"/>
                  </a:cubicBezTo>
                  <a:cubicBezTo>
                    <a:pt x="4794" y="2686"/>
                    <a:pt x="4794" y="2607"/>
                    <a:pt x="4814" y="2527"/>
                  </a:cubicBezTo>
                  <a:cubicBezTo>
                    <a:pt x="4834" y="2328"/>
                    <a:pt x="4834" y="2030"/>
                    <a:pt x="4735" y="1652"/>
                  </a:cubicBezTo>
                  <a:cubicBezTo>
                    <a:pt x="4615" y="1294"/>
                    <a:pt x="4377" y="876"/>
                    <a:pt x="4019" y="558"/>
                  </a:cubicBezTo>
                  <a:cubicBezTo>
                    <a:pt x="3641" y="200"/>
                    <a:pt x="3084" y="1"/>
                    <a:pt x="2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1639250" y="4147875"/>
              <a:ext cx="229720" cy="253851"/>
            </a:xfrm>
            <a:custGeom>
              <a:rect b="b" l="l" r="r" t="t"/>
              <a:pathLst>
                <a:path extrusionOk="0" h="6387" w="6148">
                  <a:moveTo>
                    <a:pt x="1115" y="1"/>
                  </a:moveTo>
                  <a:lnTo>
                    <a:pt x="1" y="6386"/>
                  </a:lnTo>
                  <a:lnTo>
                    <a:pt x="5531" y="6386"/>
                  </a:lnTo>
                  <a:lnTo>
                    <a:pt x="6147" y="359"/>
                  </a:lnTo>
                  <a:lnTo>
                    <a:pt x="1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1551268">
              <a:off x="979103" y="2899101"/>
              <a:ext cx="508460" cy="1731673"/>
            </a:xfrm>
            <a:custGeom>
              <a:rect b="b" l="l" r="r" t="t"/>
              <a:pathLst>
                <a:path extrusionOk="0" h="43566" w="12792">
                  <a:moveTo>
                    <a:pt x="796" y="1"/>
                  </a:moveTo>
                  <a:cubicBezTo>
                    <a:pt x="498" y="1950"/>
                    <a:pt x="0" y="3283"/>
                    <a:pt x="160" y="5929"/>
                  </a:cubicBezTo>
                  <a:cubicBezTo>
                    <a:pt x="239" y="6864"/>
                    <a:pt x="1333" y="8674"/>
                    <a:pt x="1512" y="10743"/>
                  </a:cubicBezTo>
                  <a:cubicBezTo>
                    <a:pt x="1612" y="11996"/>
                    <a:pt x="1691" y="13229"/>
                    <a:pt x="1751" y="14483"/>
                  </a:cubicBezTo>
                  <a:cubicBezTo>
                    <a:pt x="1831" y="15696"/>
                    <a:pt x="1930" y="16909"/>
                    <a:pt x="2348" y="18063"/>
                  </a:cubicBezTo>
                  <a:cubicBezTo>
                    <a:pt x="2706" y="18919"/>
                    <a:pt x="3223" y="19694"/>
                    <a:pt x="3482" y="20590"/>
                  </a:cubicBezTo>
                  <a:cubicBezTo>
                    <a:pt x="3939" y="22280"/>
                    <a:pt x="3342" y="24091"/>
                    <a:pt x="3720" y="25821"/>
                  </a:cubicBezTo>
                  <a:cubicBezTo>
                    <a:pt x="4039" y="27254"/>
                    <a:pt x="5073" y="28507"/>
                    <a:pt x="5272" y="29959"/>
                  </a:cubicBezTo>
                  <a:cubicBezTo>
                    <a:pt x="5570" y="32028"/>
                    <a:pt x="4238" y="34176"/>
                    <a:pt x="4934" y="36126"/>
                  </a:cubicBezTo>
                  <a:cubicBezTo>
                    <a:pt x="5292" y="37101"/>
                    <a:pt x="6088" y="37876"/>
                    <a:pt x="6326" y="38891"/>
                  </a:cubicBezTo>
                  <a:cubicBezTo>
                    <a:pt x="6505" y="39667"/>
                    <a:pt x="6326" y="40502"/>
                    <a:pt x="6485" y="41278"/>
                  </a:cubicBezTo>
                  <a:cubicBezTo>
                    <a:pt x="6751" y="42491"/>
                    <a:pt x="8949" y="43433"/>
                    <a:pt x="10274" y="43433"/>
                  </a:cubicBezTo>
                  <a:cubicBezTo>
                    <a:pt x="10340" y="43433"/>
                    <a:pt x="10403" y="43431"/>
                    <a:pt x="10464" y="43426"/>
                  </a:cubicBezTo>
                  <a:lnTo>
                    <a:pt x="10464" y="43566"/>
                  </a:lnTo>
                  <a:cubicBezTo>
                    <a:pt x="12274" y="42472"/>
                    <a:pt x="12791" y="39169"/>
                    <a:pt x="12035" y="37180"/>
                  </a:cubicBezTo>
                  <a:cubicBezTo>
                    <a:pt x="11260" y="35191"/>
                    <a:pt x="9907" y="33401"/>
                    <a:pt x="9688" y="31272"/>
                  </a:cubicBezTo>
                  <a:cubicBezTo>
                    <a:pt x="9509" y="29641"/>
                    <a:pt x="10046" y="27950"/>
                    <a:pt x="9668" y="26358"/>
                  </a:cubicBezTo>
                  <a:cubicBezTo>
                    <a:pt x="9151" y="24230"/>
                    <a:pt x="7023" y="22559"/>
                    <a:pt x="7062" y="20351"/>
                  </a:cubicBezTo>
                  <a:cubicBezTo>
                    <a:pt x="7062" y="19098"/>
                    <a:pt x="7759" y="17924"/>
                    <a:pt x="7699" y="16691"/>
                  </a:cubicBezTo>
                  <a:cubicBezTo>
                    <a:pt x="7619" y="15179"/>
                    <a:pt x="6466" y="13985"/>
                    <a:pt x="5710" y="12633"/>
                  </a:cubicBezTo>
                  <a:cubicBezTo>
                    <a:pt x="4596" y="10603"/>
                    <a:pt x="4516" y="8196"/>
                    <a:pt x="4118" y="5869"/>
                  </a:cubicBezTo>
                  <a:cubicBezTo>
                    <a:pt x="3720" y="3581"/>
                    <a:pt x="2845" y="1115"/>
                    <a:pt x="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222074" y="1548025"/>
              <a:ext cx="90944" cy="113879"/>
            </a:xfrm>
            <a:custGeom>
              <a:rect b="b" l="l" r="r" t="t"/>
              <a:pathLst>
                <a:path extrusionOk="0" h="2865" w="2288">
                  <a:moveTo>
                    <a:pt x="0" y="0"/>
                  </a:moveTo>
                  <a:lnTo>
                    <a:pt x="0" y="0"/>
                  </a:lnTo>
                  <a:cubicBezTo>
                    <a:pt x="637" y="1035"/>
                    <a:pt x="1412" y="1989"/>
                    <a:pt x="2288" y="28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4221279" y="1547230"/>
              <a:ext cx="92534" cy="114674"/>
            </a:xfrm>
            <a:custGeom>
              <a:rect b="b" l="l" r="r" t="t"/>
              <a:pathLst>
                <a:path extrusionOk="0" h="2885" w="2328">
                  <a:moveTo>
                    <a:pt x="0" y="0"/>
                  </a:moveTo>
                  <a:cubicBezTo>
                    <a:pt x="0" y="0"/>
                    <a:pt x="100" y="199"/>
                    <a:pt x="259" y="458"/>
                  </a:cubicBezTo>
                  <a:cubicBezTo>
                    <a:pt x="458" y="756"/>
                    <a:pt x="716" y="1134"/>
                    <a:pt x="1035" y="1532"/>
                  </a:cubicBezTo>
                  <a:cubicBezTo>
                    <a:pt x="1353" y="1930"/>
                    <a:pt x="1671" y="2248"/>
                    <a:pt x="1910" y="2507"/>
                  </a:cubicBezTo>
                  <a:cubicBezTo>
                    <a:pt x="2129" y="2746"/>
                    <a:pt x="2308" y="2885"/>
                    <a:pt x="2308" y="2885"/>
                  </a:cubicBezTo>
                  <a:cubicBezTo>
                    <a:pt x="2328" y="2885"/>
                    <a:pt x="2168" y="2726"/>
                    <a:pt x="1930" y="2447"/>
                  </a:cubicBezTo>
                  <a:cubicBezTo>
                    <a:pt x="1711" y="2208"/>
                    <a:pt x="1413" y="1850"/>
                    <a:pt x="1094" y="1452"/>
                  </a:cubicBezTo>
                  <a:cubicBezTo>
                    <a:pt x="796" y="1055"/>
                    <a:pt x="517" y="697"/>
                    <a:pt x="318" y="418"/>
                  </a:cubicBezTo>
                  <a:cubicBezTo>
                    <a:pt x="120" y="14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610854" y="1545640"/>
              <a:ext cx="90944" cy="113124"/>
            </a:xfrm>
            <a:custGeom>
              <a:rect b="b" l="l" r="r" t="t"/>
              <a:pathLst>
                <a:path extrusionOk="0" h="2846" w="2288">
                  <a:moveTo>
                    <a:pt x="2288" y="1"/>
                  </a:moveTo>
                  <a:cubicBezTo>
                    <a:pt x="1900" y="478"/>
                    <a:pt x="1522" y="950"/>
                    <a:pt x="1144" y="1423"/>
                  </a:cubicBezTo>
                  <a:lnTo>
                    <a:pt x="1144" y="1423"/>
                  </a:lnTo>
                  <a:lnTo>
                    <a:pt x="2288" y="1"/>
                  </a:lnTo>
                  <a:close/>
                  <a:moveTo>
                    <a:pt x="1144" y="1423"/>
                  </a:moveTo>
                  <a:lnTo>
                    <a:pt x="0" y="2845"/>
                  </a:lnTo>
                  <a:cubicBezTo>
                    <a:pt x="388" y="2368"/>
                    <a:pt x="766" y="1895"/>
                    <a:pt x="1144" y="14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609264" y="1547150"/>
              <a:ext cx="93329" cy="112408"/>
            </a:xfrm>
            <a:custGeom>
              <a:rect b="b" l="l" r="r" t="t"/>
              <a:pathLst>
                <a:path extrusionOk="0" h="2828" w="2348">
                  <a:moveTo>
                    <a:pt x="2325" y="1"/>
                  </a:moveTo>
                  <a:cubicBezTo>
                    <a:pt x="2277" y="1"/>
                    <a:pt x="1771" y="623"/>
                    <a:pt x="1134" y="1395"/>
                  </a:cubicBezTo>
                  <a:cubicBezTo>
                    <a:pt x="498" y="2151"/>
                    <a:pt x="0" y="2807"/>
                    <a:pt x="20" y="2827"/>
                  </a:cubicBezTo>
                  <a:cubicBezTo>
                    <a:pt x="40" y="2827"/>
                    <a:pt x="597" y="2210"/>
                    <a:pt x="1214" y="1435"/>
                  </a:cubicBezTo>
                  <a:cubicBezTo>
                    <a:pt x="1850" y="659"/>
                    <a:pt x="2348" y="22"/>
                    <a:pt x="2328" y="2"/>
                  </a:cubicBezTo>
                  <a:cubicBezTo>
                    <a:pt x="2327" y="1"/>
                    <a:pt x="2326" y="1"/>
                    <a:pt x="2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2419218" y="1112336"/>
              <a:ext cx="104419" cy="84624"/>
            </a:xfrm>
            <a:custGeom>
              <a:rect b="b" l="l" r="r" t="t"/>
              <a:pathLst>
                <a:path extrusionOk="0" h="2129" w="2627">
                  <a:moveTo>
                    <a:pt x="1" y="0"/>
                  </a:moveTo>
                  <a:cubicBezTo>
                    <a:pt x="663" y="555"/>
                    <a:pt x="1349" y="1097"/>
                    <a:pt x="2032" y="1647"/>
                  </a:cubicBezTo>
                  <a:lnTo>
                    <a:pt x="2032" y="1647"/>
                  </a:lnTo>
                  <a:lnTo>
                    <a:pt x="1" y="0"/>
                  </a:lnTo>
                  <a:close/>
                  <a:moveTo>
                    <a:pt x="2032" y="1647"/>
                  </a:moveTo>
                  <a:lnTo>
                    <a:pt x="2627" y="2129"/>
                  </a:lnTo>
                  <a:cubicBezTo>
                    <a:pt x="2429" y="1967"/>
                    <a:pt x="2231" y="1807"/>
                    <a:pt x="2032" y="16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417628" y="1112216"/>
              <a:ext cx="106009" cy="84783"/>
            </a:xfrm>
            <a:custGeom>
              <a:rect b="b" l="l" r="r" t="t"/>
              <a:pathLst>
                <a:path extrusionOk="0" h="2133" w="2667">
                  <a:moveTo>
                    <a:pt x="46" y="1"/>
                  </a:moveTo>
                  <a:cubicBezTo>
                    <a:pt x="43" y="1"/>
                    <a:pt x="42" y="2"/>
                    <a:pt x="41" y="3"/>
                  </a:cubicBezTo>
                  <a:cubicBezTo>
                    <a:pt x="1" y="23"/>
                    <a:pt x="598" y="521"/>
                    <a:pt x="1334" y="1117"/>
                  </a:cubicBezTo>
                  <a:cubicBezTo>
                    <a:pt x="2034" y="1701"/>
                    <a:pt x="2621" y="2132"/>
                    <a:pt x="2664" y="2132"/>
                  </a:cubicBezTo>
                  <a:cubicBezTo>
                    <a:pt x="2665" y="2132"/>
                    <a:pt x="2666" y="2132"/>
                    <a:pt x="2667" y="2132"/>
                  </a:cubicBezTo>
                  <a:cubicBezTo>
                    <a:pt x="2667" y="2112"/>
                    <a:pt x="2110" y="1615"/>
                    <a:pt x="1374" y="1018"/>
                  </a:cubicBezTo>
                  <a:cubicBezTo>
                    <a:pt x="687" y="445"/>
                    <a:pt x="109" y="1"/>
                    <a:pt x="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583455" y="1117821"/>
              <a:ext cx="102829" cy="79179"/>
            </a:xfrm>
            <a:custGeom>
              <a:rect b="b" l="l" r="r" t="t"/>
              <a:pathLst>
                <a:path extrusionOk="0" h="1992" w="2587">
                  <a:moveTo>
                    <a:pt x="2565" y="1"/>
                  </a:moveTo>
                  <a:cubicBezTo>
                    <a:pt x="2539" y="1"/>
                    <a:pt x="1954" y="412"/>
                    <a:pt x="1273" y="956"/>
                  </a:cubicBezTo>
                  <a:cubicBezTo>
                    <a:pt x="557" y="1494"/>
                    <a:pt x="0" y="1971"/>
                    <a:pt x="40" y="1991"/>
                  </a:cubicBezTo>
                  <a:cubicBezTo>
                    <a:pt x="40" y="1991"/>
                    <a:pt x="41" y="1991"/>
                    <a:pt x="42" y="1991"/>
                  </a:cubicBezTo>
                  <a:cubicBezTo>
                    <a:pt x="85" y="1991"/>
                    <a:pt x="652" y="1562"/>
                    <a:pt x="1333" y="1056"/>
                  </a:cubicBezTo>
                  <a:cubicBezTo>
                    <a:pt x="2049" y="499"/>
                    <a:pt x="2586" y="21"/>
                    <a:pt x="2566" y="2"/>
                  </a:cubicBezTo>
                  <a:cubicBezTo>
                    <a:pt x="2566" y="1"/>
                    <a:pt x="2566" y="1"/>
                    <a:pt x="2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" name="Google Shape;80;p15"/>
            <p:cNvGrpSpPr/>
            <p:nvPr/>
          </p:nvGrpSpPr>
          <p:grpSpPr>
            <a:xfrm>
              <a:off x="1581070" y="543805"/>
              <a:ext cx="2759604" cy="1115739"/>
              <a:chOff x="1457857" y="1022430"/>
              <a:chExt cx="2484787" cy="1004627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3316820" y="1119960"/>
                <a:ext cx="625824" cy="907098"/>
              </a:xfrm>
              <a:custGeom>
                <a:rect b="b" l="l" r="r" t="t"/>
                <a:pathLst>
                  <a:path extrusionOk="0" h="25345" w="17486">
                    <a:moveTo>
                      <a:pt x="0" y="1"/>
                    </a:moveTo>
                    <a:lnTo>
                      <a:pt x="0" y="25344"/>
                    </a:lnTo>
                    <a:lnTo>
                      <a:pt x="17486" y="25344"/>
                    </a:lnTo>
                    <a:lnTo>
                      <a:pt x="1748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3285503" y="1119960"/>
                <a:ext cx="625824" cy="907098"/>
              </a:xfrm>
              <a:custGeom>
                <a:rect b="b" l="l" r="r" t="t"/>
                <a:pathLst>
                  <a:path extrusionOk="0" h="25345" w="17486">
                    <a:moveTo>
                      <a:pt x="0" y="1"/>
                    </a:moveTo>
                    <a:lnTo>
                      <a:pt x="0" y="25344"/>
                    </a:lnTo>
                    <a:lnTo>
                      <a:pt x="17486" y="25344"/>
                    </a:lnTo>
                    <a:lnTo>
                      <a:pt x="17486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3363097" y="1218205"/>
                <a:ext cx="469923" cy="709859"/>
              </a:xfrm>
              <a:custGeom>
                <a:rect b="b" l="l" r="r" t="t"/>
                <a:pathLst>
                  <a:path extrusionOk="0" h="19834" w="13130">
                    <a:moveTo>
                      <a:pt x="0" y="1"/>
                    </a:moveTo>
                    <a:lnTo>
                      <a:pt x="0" y="19834"/>
                    </a:lnTo>
                    <a:lnTo>
                      <a:pt x="13130" y="19834"/>
                    </a:lnTo>
                    <a:lnTo>
                      <a:pt x="13130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3360234" y="1216093"/>
                <a:ext cx="473502" cy="714118"/>
              </a:xfrm>
              <a:custGeom>
                <a:rect b="b" l="l" r="r" t="t"/>
                <a:pathLst>
                  <a:path extrusionOk="0" h="19953" w="13230">
                    <a:moveTo>
                      <a:pt x="13210" y="19794"/>
                    </a:moveTo>
                    <a:lnTo>
                      <a:pt x="13210" y="19833"/>
                    </a:lnTo>
                    <a:lnTo>
                      <a:pt x="13210" y="19933"/>
                    </a:lnTo>
                    <a:cubicBezTo>
                      <a:pt x="13210" y="19933"/>
                      <a:pt x="13229" y="19893"/>
                      <a:pt x="13210" y="19794"/>
                    </a:cubicBezTo>
                    <a:close/>
                    <a:moveTo>
                      <a:pt x="1" y="0"/>
                    </a:moveTo>
                    <a:lnTo>
                      <a:pt x="1" y="60"/>
                    </a:lnTo>
                    <a:lnTo>
                      <a:pt x="1" y="19893"/>
                    </a:lnTo>
                    <a:lnTo>
                      <a:pt x="1" y="19953"/>
                    </a:lnTo>
                    <a:lnTo>
                      <a:pt x="60" y="19953"/>
                    </a:lnTo>
                    <a:cubicBezTo>
                      <a:pt x="4079" y="19933"/>
                      <a:pt x="7361" y="19933"/>
                      <a:pt x="9649" y="19933"/>
                    </a:cubicBezTo>
                    <a:lnTo>
                      <a:pt x="13210" y="19933"/>
                    </a:lnTo>
                    <a:cubicBezTo>
                      <a:pt x="13210" y="19933"/>
                      <a:pt x="13130" y="19933"/>
                      <a:pt x="13011" y="19893"/>
                    </a:cubicBezTo>
                    <a:lnTo>
                      <a:pt x="9689" y="19893"/>
                    </a:lnTo>
                    <a:cubicBezTo>
                      <a:pt x="7412" y="19893"/>
                      <a:pt x="4132" y="19873"/>
                      <a:pt x="160" y="19873"/>
                    </a:cubicBezTo>
                    <a:lnTo>
                      <a:pt x="160" y="19873"/>
                    </a:lnTo>
                    <a:lnTo>
                      <a:pt x="160" y="140"/>
                    </a:lnTo>
                    <a:lnTo>
                      <a:pt x="13190" y="140"/>
                    </a:lnTo>
                    <a:cubicBezTo>
                      <a:pt x="13190" y="5962"/>
                      <a:pt x="13210" y="10893"/>
                      <a:pt x="13210" y="14383"/>
                    </a:cubicBezTo>
                    <a:cubicBezTo>
                      <a:pt x="13210" y="10897"/>
                      <a:pt x="13229" y="5954"/>
                      <a:pt x="13229" y="140"/>
                    </a:cubicBezTo>
                    <a:lnTo>
                      <a:pt x="13229" y="140"/>
                    </a:lnTo>
                    <a:lnTo>
                      <a:pt x="13229" y="140"/>
                    </a:lnTo>
                    <a:lnTo>
                      <a:pt x="13229" y="140"/>
                    </a:lnTo>
                    <a:cubicBezTo>
                      <a:pt x="13229" y="113"/>
                      <a:pt x="13229" y="86"/>
                      <a:pt x="13229" y="60"/>
                    </a:cubicBezTo>
                    <a:lnTo>
                      <a:pt x="1322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3529702" y="1362047"/>
                <a:ext cx="157369" cy="447124"/>
              </a:xfrm>
              <a:custGeom>
                <a:rect b="b" l="l" r="r" t="t"/>
                <a:pathLst>
                  <a:path extrusionOk="0" h="12493" w="4397">
                    <a:moveTo>
                      <a:pt x="0" y="0"/>
                    </a:moveTo>
                    <a:lnTo>
                      <a:pt x="0" y="12493"/>
                    </a:lnTo>
                    <a:lnTo>
                      <a:pt x="4397" y="12493"/>
                    </a:lnTo>
                    <a:lnTo>
                      <a:pt x="439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1461400" y="1022430"/>
                <a:ext cx="876461" cy="588817"/>
              </a:xfrm>
              <a:custGeom>
                <a:rect b="b" l="l" r="r" t="t"/>
                <a:pathLst>
                  <a:path extrusionOk="0" h="16452" w="24489">
                    <a:moveTo>
                      <a:pt x="24489" y="0"/>
                    </a:moveTo>
                    <a:lnTo>
                      <a:pt x="1" y="100"/>
                    </a:lnTo>
                    <a:lnTo>
                      <a:pt x="836" y="16452"/>
                    </a:lnTo>
                    <a:lnTo>
                      <a:pt x="24489" y="16452"/>
                    </a:lnTo>
                    <a:lnTo>
                      <a:pt x="24489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1461400" y="1026690"/>
                <a:ext cx="846577" cy="583842"/>
              </a:xfrm>
              <a:custGeom>
                <a:rect b="b" l="l" r="r" t="t"/>
                <a:pathLst>
                  <a:path extrusionOk="0" h="16313" w="23654">
                    <a:moveTo>
                      <a:pt x="1" y="1"/>
                    </a:moveTo>
                    <a:lnTo>
                      <a:pt x="1" y="16313"/>
                    </a:lnTo>
                    <a:lnTo>
                      <a:pt x="23653" y="16313"/>
                    </a:lnTo>
                    <a:lnTo>
                      <a:pt x="23653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1457857" y="1022430"/>
                <a:ext cx="854379" cy="591680"/>
              </a:xfrm>
              <a:custGeom>
                <a:rect b="b" l="l" r="r" t="t"/>
                <a:pathLst>
                  <a:path extrusionOk="0" h="16532" w="23872">
                    <a:moveTo>
                      <a:pt x="23633" y="219"/>
                    </a:moveTo>
                    <a:lnTo>
                      <a:pt x="23633" y="16312"/>
                    </a:lnTo>
                    <a:lnTo>
                      <a:pt x="219" y="16312"/>
                    </a:lnTo>
                    <a:lnTo>
                      <a:pt x="219" y="219"/>
                    </a:lnTo>
                    <a:close/>
                    <a:moveTo>
                      <a:pt x="1" y="0"/>
                    </a:moveTo>
                    <a:lnTo>
                      <a:pt x="1" y="16531"/>
                    </a:lnTo>
                    <a:lnTo>
                      <a:pt x="23872" y="16531"/>
                    </a:lnTo>
                    <a:lnTo>
                      <a:pt x="23872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1552559" y="1098593"/>
                <a:ext cx="663582" cy="438606"/>
              </a:xfrm>
              <a:custGeom>
                <a:rect b="b" l="l" r="r" t="t"/>
                <a:pathLst>
                  <a:path extrusionOk="0" h="12255" w="18541">
                    <a:moveTo>
                      <a:pt x="0" y="1"/>
                    </a:moveTo>
                    <a:lnTo>
                      <a:pt x="0" y="12255"/>
                    </a:lnTo>
                    <a:lnTo>
                      <a:pt x="18540" y="12255"/>
                    </a:lnTo>
                    <a:lnTo>
                      <a:pt x="18540" y="1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1550411" y="1097913"/>
                <a:ext cx="666446" cy="442150"/>
              </a:xfrm>
              <a:custGeom>
                <a:rect b="b" l="l" r="r" t="t"/>
                <a:pathLst>
                  <a:path extrusionOk="0" h="12354" w="18621">
                    <a:moveTo>
                      <a:pt x="1" y="0"/>
                    </a:moveTo>
                    <a:lnTo>
                      <a:pt x="1" y="60"/>
                    </a:lnTo>
                    <a:lnTo>
                      <a:pt x="1" y="12314"/>
                    </a:lnTo>
                    <a:lnTo>
                      <a:pt x="1" y="12353"/>
                    </a:lnTo>
                    <a:lnTo>
                      <a:pt x="18620" y="12353"/>
                    </a:lnTo>
                    <a:lnTo>
                      <a:pt x="18620" y="12314"/>
                    </a:lnTo>
                    <a:cubicBezTo>
                      <a:pt x="18620" y="8554"/>
                      <a:pt x="18600" y="5490"/>
                      <a:pt x="18600" y="3362"/>
                    </a:cubicBezTo>
                    <a:lnTo>
                      <a:pt x="18600" y="895"/>
                    </a:lnTo>
                    <a:lnTo>
                      <a:pt x="18600" y="259"/>
                    </a:lnTo>
                    <a:lnTo>
                      <a:pt x="18600" y="20"/>
                    </a:lnTo>
                    <a:cubicBezTo>
                      <a:pt x="18600" y="20"/>
                      <a:pt x="18600" y="100"/>
                      <a:pt x="18541" y="259"/>
                    </a:cubicBezTo>
                    <a:lnTo>
                      <a:pt x="18541" y="895"/>
                    </a:lnTo>
                    <a:lnTo>
                      <a:pt x="18541" y="3362"/>
                    </a:lnTo>
                    <a:cubicBezTo>
                      <a:pt x="18541" y="5479"/>
                      <a:pt x="18521" y="8521"/>
                      <a:pt x="18521" y="12234"/>
                    </a:cubicBezTo>
                    <a:lnTo>
                      <a:pt x="100" y="12234"/>
                    </a:lnTo>
                    <a:lnTo>
                      <a:pt x="100" y="80"/>
                    </a:lnTo>
                    <a:lnTo>
                      <a:pt x="100" y="80"/>
                    </a:lnTo>
                    <a:cubicBezTo>
                      <a:pt x="5525" y="79"/>
                      <a:pt x="10118" y="60"/>
                      <a:pt x="13368" y="60"/>
                    </a:cubicBezTo>
                    <a:cubicBezTo>
                      <a:pt x="14201" y="40"/>
                      <a:pt x="14942" y="30"/>
                      <a:pt x="15588" y="25"/>
                    </a:cubicBezTo>
                    <a:lnTo>
                      <a:pt x="15588" y="25"/>
                    </a:lnTo>
                    <a:cubicBezTo>
                      <a:pt x="16229" y="30"/>
                      <a:pt x="16776" y="40"/>
                      <a:pt x="17228" y="60"/>
                    </a:cubicBezTo>
                    <a:lnTo>
                      <a:pt x="18461" y="60"/>
                    </a:lnTo>
                    <a:cubicBezTo>
                      <a:pt x="18560" y="20"/>
                      <a:pt x="18600" y="20"/>
                      <a:pt x="18600" y="20"/>
                    </a:cubicBezTo>
                    <a:lnTo>
                      <a:pt x="18600" y="20"/>
                    </a:lnTo>
                    <a:lnTo>
                      <a:pt x="18600" y="20"/>
                    </a:lnTo>
                    <a:lnTo>
                      <a:pt x="17208" y="20"/>
                    </a:lnTo>
                    <a:cubicBezTo>
                      <a:pt x="16764" y="20"/>
                      <a:pt x="16222" y="20"/>
                      <a:pt x="15588" y="25"/>
                    </a:cubicBezTo>
                    <a:lnTo>
                      <a:pt x="15588" y="25"/>
                    </a:lnTo>
                    <a:cubicBezTo>
                      <a:pt x="14958" y="20"/>
                      <a:pt x="14237" y="20"/>
                      <a:pt x="13428" y="20"/>
                    </a:cubicBezTo>
                    <a:cubicBezTo>
                      <a:pt x="10146" y="20"/>
                      <a:pt x="5511" y="0"/>
                      <a:pt x="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1687811" y="1236029"/>
                <a:ext cx="417240" cy="146703"/>
              </a:xfrm>
              <a:custGeom>
                <a:rect b="b" l="l" r="r" t="t"/>
                <a:pathLst>
                  <a:path extrusionOk="0" h="4099" w="11658">
                    <a:moveTo>
                      <a:pt x="1" y="0"/>
                    </a:moveTo>
                    <a:lnTo>
                      <a:pt x="1" y="4098"/>
                    </a:lnTo>
                    <a:lnTo>
                      <a:pt x="11658" y="4098"/>
                    </a:lnTo>
                    <a:lnTo>
                      <a:pt x="11658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" name="Google Shape;92;p15"/>
            <p:cNvSpPr/>
            <p:nvPr/>
          </p:nvSpPr>
          <p:spPr>
            <a:xfrm>
              <a:off x="420319" y="3631549"/>
              <a:ext cx="468912" cy="989218"/>
            </a:xfrm>
            <a:custGeom>
              <a:rect b="b" l="l" r="r" t="t"/>
              <a:pathLst>
                <a:path extrusionOk="0" h="24887" w="11797">
                  <a:moveTo>
                    <a:pt x="100" y="1"/>
                  </a:moveTo>
                  <a:cubicBezTo>
                    <a:pt x="0" y="2109"/>
                    <a:pt x="477" y="4218"/>
                    <a:pt x="1472" y="6088"/>
                  </a:cubicBezTo>
                  <a:cubicBezTo>
                    <a:pt x="1870" y="6844"/>
                    <a:pt x="2367" y="7560"/>
                    <a:pt x="2487" y="8395"/>
                  </a:cubicBezTo>
                  <a:cubicBezTo>
                    <a:pt x="2705" y="9768"/>
                    <a:pt x="1969" y="11160"/>
                    <a:pt x="2288" y="12513"/>
                  </a:cubicBezTo>
                  <a:cubicBezTo>
                    <a:pt x="2686" y="14025"/>
                    <a:pt x="4396" y="15039"/>
                    <a:pt x="4496" y="16611"/>
                  </a:cubicBezTo>
                  <a:cubicBezTo>
                    <a:pt x="4575" y="17924"/>
                    <a:pt x="3441" y="19117"/>
                    <a:pt x="3541" y="20430"/>
                  </a:cubicBezTo>
                  <a:cubicBezTo>
                    <a:pt x="3581" y="21007"/>
                    <a:pt x="3839" y="21524"/>
                    <a:pt x="4138" y="22002"/>
                  </a:cubicBezTo>
                  <a:cubicBezTo>
                    <a:pt x="5147" y="23652"/>
                    <a:pt x="6611" y="24809"/>
                    <a:pt x="8806" y="24809"/>
                  </a:cubicBezTo>
                  <a:cubicBezTo>
                    <a:pt x="8861" y="24809"/>
                    <a:pt x="8916" y="24808"/>
                    <a:pt x="8972" y="24807"/>
                  </a:cubicBezTo>
                  <a:lnTo>
                    <a:pt x="11796" y="24886"/>
                  </a:lnTo>
                  <a:lnTo>
                    <a:pt x="11796" y="24886"/>
                  </a:lnTo>
                  <a:lnTo>
                    <a:pt x="9807" y="18441"/>
                  </a:lnTo>
                  <a:cubicBezTo>
                    <a:pt x="10026" y="17526"/>
                    <a:pt x="9429" y="16611"/>
                    <a:pt x="8753" y="15935"/>
                  </a:cubicBezTo>
                  <a:cubicBezTo>
                    <a:pt x="8076" y="15258"/>
                    <a:pt x="7261" y="14661"/>
                    <a:pt x="6923" y="13806"/>
                  </a:cubicBezTo>
                  <a:cubicBezTo>
                    <a:pt x="6346" y="12374"/>
                    <a:pt x="7082" y="10524"/>
                    <a:pt x="6127" y="9330"/>
                  </a:cubicBezTo>
                  <a:cubicBezTo>
                    <a:pt x="5550" y="8634"/>
                    <a:pt x="4496" y="8395"/>
                    <a:pt x="3998" y="7659"/>
                  </a:cubicBezTo>
                  <a:cubicBezTo>
                    <a:pt x="3740" y="7261"/>
                    <a:pt x="3660" y="6784"/>
                    <a:pt x="3541" y="6307"/>
                  </a:cubicBezTo>
                  <a:cubicBezTo>
                    <a:pt x="2984" y="3959"/>
                    <a:pt x="1790" y="1731"/>
                    <a:pt x="1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48853" y="3244116"/>
              <a:ext cx="442042" cy="1383760"/>
            </a:xfrm>
            <a:custGeom>
              <a:rect b="b" l="l" r="r" t="t"/>
              <a:pathLst>
                <a:path extrusionOk="0" h="34813" w="11121">
                  <a:moveTo>
                    <a:pt x="10703" y="0"/>
                  </a:moveTo>
                  <a:lnTo>
                    <a:pt x="10584" y="40"/>
                  </a:lnTo>
                  <a:cubicBezTo>
                    <a:pt x="9987" y="338"/>
                    <a:pt x="9470" y="796"/>
                    <a:pt x="9092" y="1333"/>
                  </a:cubicBezTo>
                  <a:cubicBezTo>
                    <a:pt x="8694" y="1870"/>
                    <a:pt x="8396" y="2467"/>
                    <a:pt x="8177" y="3064"/>
                  </a:cubicBezTo>
                  <a:cubicBezTo>
                    <a:pt x="7699" y="4277"/>
                    <a:pt x="7560" y="5510"/>
                    <a:pt x="7321" y="6744"/>
                  </a:cubicBezTo>
                  <a:cubicBezTo>
                    <a:pt x="7103" y="7917"/>
                    <a:pt x="6804" y="9131"/>
                    <a:pt x="6188" y="10145"/>
                  </a:cubicBezTo>
                  <a:cubicBezTo>
                    <a:pt x="5889" y="10643"/>
                    <a:pt x="5511" y="11120"/>
                    <a:pt x="5193" y="11578"/>
                  </a:cubicBezTo>
                  <a:cubicBezTo>
                    <a:pt x="4875" y="12075"/>
                    <a:pt x="4596" y="12612"/>
                    <a:pt x="4497" y="13169"/>
                  </a:cubicBezTo>
                  <a:cubicBezTo>
                    <a:pt x="4338" y="14363"/>
                    <a:pt x="4994" y="15377"/>
                    <a:pt x="4875" y="16451"/>
                  </a:cubicBezTo>
                  <a:cubicBezTo>
                    <a:pt x="4815" y="16988"/>
                    <a:pt x="4616" y="17486"/>
                    <a:pt x="4377" y="17923"/>
                  </a:cubicBezTo>
                  <a:cubicBezTo>
                    <a:pt x="4119" y="18361"/>
                    <a:pt x="3820" y="18799"/>
                    <a:pt x="3542" y="19216"/>
                  </a:cubicBezTo>
                  <a:cubicBezTo>
                    <a:pt x="3283" y="19634"/>
                    <a:pt x="3005" y="20072"/>
                    <a:pt x="2806" y="20510"/>
                  </a:cubicBezTo>
                  <a:cubicBezTo>
                    <a:pt x="2607" y="20967"/>
                    <a:pt x="2507" y="21464"/>
                    <a:pt x="2448" y="21922"/>
                  </a:cubicBezTo>
                  <a:cubicBezTo>
                    <a:pt x="2388" y="22877"/>
                    <a:pt x="2527" y="23772"/>
                    <a:pt x="2448" y="24607"/>
                  </a:cubicBezTo>
                  <a:cubicBezTo>
                    <a:pt x="2408" y="25463"/>
                    <a:pt x="2110" y="26239"/>
                    <a:pt x="1791" y="26935"/>
                  </a:cubicBezTo>
                  <a:cubicBezTo>
                    <a:pt x="1453" y="27631"/>
                    <a:pt x="1095" y="28248"/>
                    <a:pt x="757" y="28845"/>
                  </a:cubicBezTo>
                  <a:cubicBezTo>
                    <a:pt x="618" y="29143"/>
                    <a:pt x="458" y="29441"/>
                    <a:pt x="339" y="29740"/>
                  </a:cubicBezTo>
                  <a:cubicBezTo>
                    <a:pt x="220" y="30038"/>
                    <a:pt x="160" y="30337"/>
                    <a:pt x="100" y="30635"/>
                  </a:cubicBezTo>
                  <a:cubicBezTo>
                    <a:pt x="1" y="31212"/>
                    <a:pt x="21" y="31749"/>
                    <a:pt x="100" y="32226"/>
                  </a:cubicBezTo>
                  <a:cubicBezTo>
                    <a:pt x="220" y="33201"/>
                    <a:pt x="598" y="33858"/>
                    <a:pt x="916" y="34255"/>
                  </a:cubicBezTo>
                  <a:cubicBezTo>
                    <a:pt x="996" y="34355"/>
                    <a:pt x="1055" y="34434"/>
                    <a:pt x="1135" y="34514"/>
                  </a:cubicBezTo>
                  <a:cubicBezTo>
                    <a:pt x="1214" y="34594"/>
                    <a:pt x="1254" y="34633"/>
                    <a:pt x="1314" y="34653"/>
                  </a:cubicBezTo>
                  <a:cubicBezTo>
                    <a:pt x="1473" y="34713"/>
                    <a:pt x="1533" y="34733"/>
                    <a:pt x="1533" y="34733"/>
                  </a:cubicBezTo>
                  <a:cubicBezTo>
                    <a:pt x="1533" y="34713"/>
                    <a:pt x="1314" y="34594"/>
                    <a:pt x="976" y="34216"/>
                  </a:cubicBezTo>
                  <a:cubicBezTo>
                    <a:pt x="677" y="33818"/>
                    <a:pt x="339" y="33141"/>
                    <a:pt x="220" y="32206"/>
                  </a:cubicBezTo>
                  <a:cubicBezTo>
                    <a:pt x="160" y="31729"/>
                    <a:pt x="140" y="31212"/>
                    <a:pt x="240" y="30635"/>
                  </a:cubicBezTo>
                  <a:cubicBezTo>
                    <a:pt x="279" y="30356"/>
                    <a:pt x="359" y="30058"/>
                    <a:pt x="478" y="29760"/>
                  </a:cubicBezTo>
                  <a:cubicBezTo>
                    <a:pt x="618" y="29461"/>
                    <a:pt x="757" y="29183"/>
                    <a:pt x="916" y="28864"/>
                  </a:cubicBezTo>
                  <a:cubicBezTo>
                    <a:pt x="1234" y="28268"/>
                    <a:pt x="1612" y="27651"/>
                    <a:pt x="1950" y="26955"/>
                  </a:cubicBezTo>
                  <a:cubicBezTo>
                    <a:pt x="2308" y="26258"/>
                    <a:pt x="2607" y="25483"/>
                    <a:pt x="2647" y="24607"/>
                  </a:cubicBezTo>
                  <a:cubicBezTo>
                    <a:pt x="2726" y="23752"/>
                    <a:pt x="2567" y="22837"/>
                    <a:pt x="2647" y="21922"/>
                  </a:cubicBezTo>
                  <a:cubicBezTo>
                    <a:pt x="2667" y="21464"/>
                    <a:pt x="2766" y="21007"/>
                    <a:pt x="2965" y="20569"/>
                  </a:cubicBezTo>
                  <a:cubicBezTo>
                    <a:pt x="3164" y="20112"/>
                    <a:pt x="3422" y="19714"/>
                    <a:pt x="3721" y="19296"/>
                  </a:cubicBezTo>
                  <a:cubicBezTo>
                    <a:pt x="3999" y="18858"/>
                    <a:pt x="4298" y="18441"/>
                    <a:pt x="4556" y="18003"/>
                  </a:cubicBezTo>
                  <a:cubicBezTo>
                    <a:pt x="4815" y="17545"/>
                    <a:pt x="5034" y="17028"/>
                    <a:pt x="5093" y="16471"/>
                  </a:cubicBezTo>
                  <a:cubicBezTo>
                    <a:pt x="5213" y="15357"/>
                    <a:pt x="4556" y="14323"/>
                    <a:pt x="4715" y="13229"/>
                  </a:cubicBezTo>
                  <a:cubicBezTo>
                    <a:pt x="4795" y="12672"/>
                    <a:pt x="5054" y="12174"/>
                    <a:pt x="5392" y="11677"/>
                  </a:cubicBezTo>
                  <a:cubicBezTo>
                    <a:pt x="5710" y="11200"/>
                    <a:pt x="6088" y="10742"/>
                    <a:pt x="6386" y="10245"/>
                  </a:cubicBezTo>
                  <a:cubicBezTo>
                    <a:pt x="7003" y="9191"/>
                    <a:pt x="7321" y="7997"/>
                    <a:pt x="7540" y="6784"/>
                  </a:cubicBezTo>
                  <a:cubicBezTo>
                    <a:pt x="7779" y="5570"/>
                    <a:pt x="7938" y="4317"/>
                    <a:pt x="8396" y="3123"/>
                  </a:cubicBezTo>
                  <a:cubicBezTo>
                    <a:pt x="8614" y="2526"/>
                    <a:pt x="8893" y="1950"/>
                    <a:pt x="9291" y="1452"/>
                  </a:cubicBezTo>
                  <a:cubicBezTo>
                    <a:pt x="9646" y="985"/>
                    <a:pt x="10106" y="571"/>
                    <a:pt x="10621" y="292"/>
                  </a:cubicBezTo>
                  <a:lnTo>
                    <a:pt x="10621" y="292"/>
                  </a:lnTo>
                  <a:cubicBezTo>
                    <a:pt x="10622" y="294"/>
                    <a:pt x="10623" y="296"/>
                    <a:pt x="10624" y="298"/>
                  </a:cubicBezTo>
                  <a:cubicBezTo>
                    <a:pt x="10703" y="935"/>
                    <a:pt x="10823" y="1592"/>
                    <a:pt x="10902" y="2228"/>
                  </a:cubicBezTo>
                  <a:cubicBezTo>
                    <a:pt x="10982" y="2885"/>
                    <a:pt x="11021" y="3501"/>
                    <a:pt x="10982" y="4138"/>
                  </a:cubicBezTo>
                  <a:cubicBezTo>
                    <a:pt x="10962" y="4476"/>
                    <a:pt x="10962" y="4794"/>
                    <a:pt x="10902" y="5093"/>
                  </a:cubicBezTo>
                  <a:cubicBezTo>
                    <a:pt x="10823" y="5391"/>
                    <a:pt x="10703" y="5689"/>
                    <a:pt x="10604" y="5968"/>
                  </a:cubicBezTo>
                  <a:cubicBezTo>
                    <a:pt x="10365" y="6525"/>
                    <a:pt x="10106" y="7102"/>
                    <a:pt x="9927" y="7718"/>
                  </a:cubicBezTo>
                  <a:cubicBezTo>
                    <a:pt x="9728" y="8315"/>
                    <a:pt x="9689" y="8952"/>
                    <a:pt x="9629" y="9549"/>
                  </a:cubicBezTo>
                  <a:cubicBezTo>
                    <a:pt x="9569" y="10145"/>
                    <a:pt x="9510" y="10742"/>
                    <a:pt x="9430" y="11339"/>
                  </a:cubicBezTo>
                  <a:cubicBezTo>
                    <a:pt x="9311" y="12493"/>
                    <a:pt x="9231" y="13686"/>
                    <a:pt x="8774" y="14721"/>
                  </a:cubicBezTo>
                  <a:cubicBezTo>
                    <a:pt x="8535" y="15218"/>
                    <a:pt x="8217" y="15676"/>
                    <a:pt x="7998" y="16213"/>
                  </a:cubicBezTo>
                  <a:cubicBezTo>
                    <a:pt x="7739" y="16730"/>
                    <a:pt x="7640" y="17267"/>
                    <a:pt x="7620" y="17824"/>
                  </a:cubicBezTo>
                  <a:cubicBezTo>
                    <a:pt x="7580" y="18918"/>
                    <a:pt x="7719" y="19953"/>
                    <a:pt x="7421" y="20927"/>
                  </a:cubicBezTo>
                  <a:cubicBezTo>
                    <a:pt x="7142" y="21882"/>
                    <a:pt x="6526" y="22698"/>
                    <a:pt x="6227" y="23593"/>
                  </a:cubicBezTo>
                  <a:cubicBezTo>
                    <a:pt x="5909" y="24508"/>
                    <a:pt x="6048" y="25463"/>
                    <a:pt x="6188" y="26298"/>
                  </a:cubicBezTo>
                  <a:cubicBezTo>
                    <a:pt x="6327" y="27154"/>
                    <a:pt x="6446" y="27969"/>
                    <a:pt x="6287" y="28725"/>
                  </a:cubicBezTo>
                  <a:cubicBezTo>
                    <a:pt x="6128" y="29461"/>
                    <a:pt x="5591" y="30018"/>
                    <a:pt x="5253" y="30615"/>
                  </a:cubicBezTo>
                  <a:cubicBezTo>
                    <a:pt x="5093" y="30913"/>
                    <a:pt x="4954" y="31232"/>
                    <a:pt x="4914" y="31550"/>
                  </a:cubicBezTo>
                  <a:cubicBezTo>
                    <a:pt x="4855" y="31868"/>
                    <a:pt x="4855" y="32167"/>
                    <a:pt x="4855" y="32465"/>
                  </a:cubicBezTo>
                  <a:cubicBezTo>
                    <a:pt x="4835" y="32763"/>
                    <a:pt x="4835" y="33042"/>
                    <a:pt x="4735" y="33281"/>
                  </a:cubicBezTo>
                  <a:cubicBezTo>
                    <a:pt x="4661" y="33522"/>
                    <a:pt x="4518" y="33694"/>
                    <a:pt x="4354" y="33845"/>
                  </a:cubicBezTo>
                  <a:lnTo>
                    <a:pt x="4354" y="33845"/>
                  </a:lnTo>
                  <a:cubicBezTo>
                    <a:pt x="4528" y="33706"/>
                    <a:pt x="4718" y="33511"/>
                    <a:pt x="4795" y="33241"/>
                  </a:cubicBezTo>
                  <a:cubicBezTo>
                    <a:pt x="4895" y="33002"/>
                    <a:pt x="4895" y="32704"/>
                    <a:pt x="4914" y="32405"/>
                  </a:cubicBezTo>
                  <a:cubicBezTo>
                    <a:pt x="4934" y="32107"/>
                    <a:pt x="4914" y="31809"/>
                    <a:pt x="4954" y="31510"/>
                  </a:cubicBezTo>
                  <a:cubicBezTo>
                    <a:pt x="5014" y="31212"/>
                    <a:pt x="5133" y="30874"/>
                    <a:pt x="5312" y="30615"/>
                  </a:cubicBezTo>
                  <a:cubicBezTo>
                    <a:pt x="5631" y="30038"/>
                    <a:pt x="6188" y="29461"/>
                    <a:pt x="6347" y="28685"/>
                  </a:cubicBezTo>
                  <a:cubicBezTo>
                    <a:pt x="6546" y="27910"/>
                    <a:pt x="6406" y="27074"/>
                    <a:pt x="6247" y="26239"/>
                  </a:cubicBezTo>
                  <a:cubicBezTo>
                    <a:pt x="6128" y="25383"/>
                    <a:pt x="5989" y="24468"/>
                    <a:pt x="6307" y="23593"/>
                  </a:cubicBezTo>
                  <a:cubicBezTo>
                    <a:pt x="6605" y="22718"/>
                    <a:pt x="7202" y="21922"/>
                    <a:pt x="7520" y="20927"/>
                  </a:cubicBezTo>
                  <a:cubicBezTo>
                    <a:pt x="7819" y="19933"/>
                    <a:pt x="7679" y="18858"/>
                    <a:pt x="7719" y="17804"/>
                  </a:cubicBezTo>
                  <a:cubicBezTo>
                    <a:pt x="7739" y="17267"/>
                    <a:pt x="7839" y="16730"/>
                    <a:pt x="8077" y="16233"/>
                  </a:cubicBezTo>
                  <a:cubicBezTo>
                    <a:pt x="8296" y="15735"/>
                    <a:pt x="8614" y="15258"/>
                    <a:pt x="8833" y="14741"/>
                  </a:cubicBezTo>
                  <a:cubicBezTo>
                    <a:pt x="9331" y="13666"/>
                    <a:pt x="9410" y="12473"/>
                    <a:pt x="9529" y="11319"/>
                  </a:cubicBezTo>
                  <a:cubicBezTo>
                    <a:pt x="9609" y="10722"/>
                    <a:pt x="9669" y="10125"/>
                    <a:pt x="9728" y="9509"/>
                  </a:cubicBezTo>
                  <a:cubicBezTo>
                    <a:pt x="9808" y="8912"/>
                    <a:pt x="9868" y="8295"/>
                    <a:pt x="10027" y="7718"/>
                  </a:cubicBezTo>
                  <a:cubicBezTo>
                    <a:pt x="10206" y="7122"/>
                    <a:pt x="10464" y="6565"/>
                    <a:pt x="10703" y="5988"/>
                  </a:cubicBezTo>
                  <a:cubicBezTo>
                    <a:pt x="10823" y="5689"/>
                    <a:pt x="10962" y="5411"/>
                    <a:pt x="11021" y="5073"/>
                  </a:cubicBezTo>
                  <a:cubicBezTo>
                    <a:pt x="11081" y="4735"/>
                    <a:pt x="11101" y="4416"/>
                    <a:pt x="11101" y="4098"/>
                  </a:cubicBezTo>
                  <a:cubicBezTo>
                    <a:pt x="11121" y="3442"/>
                    <a:pt x="11101" y="2805"/>
                    <a:pt x="11021" y="2149"/>
                  </a:cubicBezTo>
                  <a:cubicBezTo>
                    <a:pt x="10962" y="1512"/>
                    <a:pt x="10823" y="855"/>
                    <a:pt x="10763" y="219"/>
                  </a:cubicBezTo>
                  <a:cubicBezTo>
                    <a:pt x="10763" y="159"/>
                    <a:pt x="10763" y="139"/>
                    <a:pt x="10743" y="119"/>
                  </a:cubicBezTo>
                  <a:lnTo>
                    <a:pt x="10703" y="0"/>
                  </a:lnTo>
                  <a:close/>
                  <a:moveTo>
                    <a:pt x="1533" y="34733"/>
                  </a:moveTo>
                  <a:cubicBezTo>
                    <a:pt x="1533" y="34733"/>
                    <a:pt x="1549" y="34736"/>
                    <a:pt x="1581" y="34741"/>
                  </a:cubicBezTo>
                  <a:lnTo>
                    <a:pt x="1581" y="34741"/>
                  </a:lnTo>
                  <a:cubicBezTo>
                    <a:pt x="1549" y="34733"/>
                    <a:pt x="1533" y="34733"/>
                    <a:pt x="1533" y="34733"/>
                  </a:cubicBezTo>
                  <a:close/>
                  <a:moveTo>
                    <a:pt x="4354" y="33845"/>
                  </a:moveTo>
                  <a:lnTo>
                    <a:pt x="4354" y="33845"/>
                  </a:lnTo>
                  <a:cubicBezTo>
                    <a:pt x="4348" y="33849"/>
                    <a:pt x="4343" y="33853"/>
                    <a:pt x="4338" y="33858"/>
                  </a:cubicBezTo>
                  <a:cubicBezTo>
                    <a:pt x="3960" y="34156"/>
                    <a:pt x="3562" y="34355"/>
                    <a:pt x="3224" y="34494"/>
                  </a:cubicBezTo>
                  <a:cubicBezTo>
                    <a:pt x="2865" y="34613"/>
                    <a:pt x="2547" y="34653"/>
                    <a:pt x="2308" y="34713"/>
                  </a:cubicBezTo>
                  <a:cubicBezTo>
                    <a:pt x="2110" y="34745"/>
                    <a:pt x="1946" y="34754"/>
                    <a:pt x="1821" y="34754"/>
                  </a:cubicBezTo>
                  <a:cubicBezTo>
                    <a:pt x="1709" y="34754"/>
                    <a:pt x="1628" y="34747"/>
                    <a:pt x="1581" y="34741"/>
                  </a:cubicBezTo>
                  <a:lnTo>
                    <a:pt x="1581" y="34741"/>
                  </a:lnTo>
                  <a:cubicBezTo>
                    <a:pt x="1618" y="34750"/>
                    <a:pt x="1676" y="34769"/>
                    <a:pt x="1751" y="34812"/>
                  </a:cubicBezTo>
                  <a:cubicBezTo>
                    <a:pt x="1871" y="34812"/>
                    <a:pt x="2070" y="34812"/>
                    <a:pt x="2328" y="34753"/>
                  </a:cubicBezTo>
                  <a:cubicBezTo>
                    <a:pt x="2567" y="34713"/>
                    <a:pt x="2865" y="34633"/>
                    <a:pt x="3224" y="34514"/>
                  </a:cubicBezTo>
                  <a:cubicBezTo>
                    <a:pt x="3562" y="34375"/>
                    <a:pt x="3940" y="34196"/>
                    <a:pt x="4318" y="33877"/>
                  </a:cubicBezTo>
                  <a:cubicBezTo>
                    <a:pt x="4330" y="33867"/>
                    <a:pt x="4342" y="33856"/>
                    <a:pt x="4354" y="338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909748" y="3311331"/>
              <a:ext cx="344777" cy="1313366"/>
            </a:xfrm>
            <a:custGeom>
              <a:rect b="b" l="l" r="r" t="t"/>
              <a:pathLst>
                <a:path extrusionOk="0" h="33042" w="8674">
                  <a:moveTo>
                    <a:pt x="8674" y="0"/>
                  </a:moveTo>
                  <a:cubicBezTo>
                    <a:pt x="8674" y="2"/>
                    <a:pt x="8673" y="22"/>
                    <a:pt x="8654" y="60"/>
                  </a:cubicBezTo>
                  <a:cubicBezTo>
                    <a:pt x="8634" y="119"/>
                    <a:pt x="8634" y="219"/>
                    <a:pt x="8594" y="318"/>
                  </a:cubicBezTo>
                  <a:cubicBezTo>
                    <a:pt x="8634" y="219"/>
                    <a:pt x="8634" y="139"/>
                    <a:pt x="8654" y="80"/>
                  </a:cubicBezTo>
                  <a:cubicBezTo>
                    <a:pt x="8673" y="22"/>
                    <a:pt x="8674" y="2"/>
                    <a:pt x="8674" y="0"/>
                  </a:cubicBezTo>
                  <a:close/>
                  <a:moveTo>
                    <a:pt x="8594" y="318"/>
                  </a:moveTo>
                  <a:cubicBezTo>
                    <a:pt x="8554" y="537"/>
                    <a:pt x="8475" y="875"/>
                    <a:pt x="8375" y="1293"/>
                  </a:cubicBezTo>
                  <a:cubicBezTo>
                    <a:pt x="8276" y="1711"/>
                    <a:pt x="8037" y="2188"/>
                    <a:pt x="7799" y="2745"/>
                  </a:cubicBezTo>
                  <a:cubicBezTo>
                    <a:pt x="7580" y="3322"/>
                    <a:pt x="7361" y="3998"/>
                    <a:pt x="7162" y="4734"/>
                  </a:cubicBezTo>
                  <a:cubicBezTo>
                    <a:pt x="6963" y="5490"/>
                    <a:pt x="6764" y="6326"/>
                    <a:pt x="6565" y="7201"/>
                  </a:cubicBezTo>
                  <a:cubicBezTo>
                    <a:pt x="6366" y="8096"/>
                    <a:pt x="6167" y="9051"/>
                    <a:pt x="5690" y="9946"/>
                  </a:cubicBezTo>
                  <a:cubicBezTo>
                    <a:pt x="5471" y="10384"/>
                    <a:pt x="5213" y="10861"/>
                    <a:pt x="4994" y="11359"/>
                  </a:cubicBezTo>
                  <a:cubicBezTo>
                    <a:pt x="4795" y="11856"/>
                    <a:pt x="4675" y="12433"/>
                    <a:pt x="4596" y="12970"/>
                  </a:cubicBezTo>
                  <a:cubicBezTo>
                    <a:pt x="4476" y="14104"/>
                    <a:pt x="4278" y="15218"/>
                    <a:pt x="3999" y="16352"/>
                  </a:cubicBezTo>
                  <a:cubicBezTo>
                    <a:pt x="3462" y="18639"/>
                    <a:pt x="2945" y="20867"/>
                    <a:pt x="2467" y="22857"/>
                  </a:cubicBezTo>
                  <a:cubicBezTo>
                    <a:pt x="1970" y="24846"/>
                    <a:pt x="1532" y="26636"/>
                    <a:pt x="1174" y="28148"/>
                  </a:cubicBezTo>
                  <a:cubicBezTo>
                    <a:pt x="816" y="29640"/>
                    <a:pt x="518" y="30854"/>
                    <a:pt x="299" y="31729"/>
                  </a:cubicBezTo>
                  <a:cubicBezTo>
                    <a:pt x="200" y="32147"/>
                    <a:pt x="120" y="32465"/>
                    <a:pt x="80" y="32684"/>
                  </a:cubicBezTo>
                  <a:cubicBezTo>
                    <a:pt x="40" y="32783"/>
                    <a:pt x="21" y="32883"/>
                    <a:pt x="21" y="32942"/>
                  </a:cubicBezTo>
                  <a:cubicBezTo>
                    <a:pt x="21" y="33002"/>
                    <a:pt x="1" y="33042"/>
                    <a:pt x="1" y="33042"/>
                  </a:cubicBezTo>
                  <a:cubicBezTo>
                    <a:pt x="1" y="33042"/>
                    <a:pt x="21" y="33022"/>
                    <a:pt x="21" y="32962"/>
                  </a:cubicBezTo>
                  <a:cubicBezTo>
                    <a:pt x="40" y="32903"/>
                    <a:pt x="80" y="32823"/>
                    <a:pt x="100" y="32724"/>
                  </a:cubicBezTo>
                  <a:cubicBezTo>
                    <a:pt x="180" y="32505"/>
                    <a:pt x="239" y="32167"/>
                    <a:pt x="339" y="31749"/>
                  </a:cubicBezTo>
                  <a:cubicBezTo>
                    <a:pt x="578" y="30913"/>
                    <a:pt x="876" y="29680"/>
                    <a:pt x="1274" y="28188"/>
                  </a:cubicBezTo>
                  <a:cubicBezTo>
                    <a:pt x="1632" y="26676"/>
                    <a:pt x="2109" y="24886"/>
                    <a:pt x="2607" y="22916"/>
                  </a:cubicBezTo>
                  <a:cubicBezTo>
                    <a:pt x="3084" y="20927"/>
                    <a:pt x="3621" y="18739"/>
                    <a:pt x="4178" y="16431"/>
                  </a:cubicBezTo>
                  <a:cubicBezTo>
                    <a:pt x="4417" y="15278"/>
                    <a:pt x="4616" y="14124"/>
                    <a:pt x="4755" y="13030"/>
                  </a:cubicBezTo>
                  <a:cubicBezTo>
                    <a:pt x="4815" y="12473"/>
                    <a:pt x="4914" y="11956"/>
                    <a:pt x="5113" y="11458"/>
                  </a:cubicBezTo>
                  <a:cubicBezTo>
                    <a:pt x="5312" y="10961"/>
                    <a:pt x="5571" y="10523"/>
                    <a:pt x="5789" y="10046"/>
                  </a:cubicBezTo>
                  <a:cubicBezTo>
                    <a:pt x="6287" y="9111"/>
                    <a:pt x="6486" y="8156"/>
                    <a:pt x="6665" y="7261"/>
                  </a:cubicBezTo>
                  <a:cubicBezTo>
                    <a:pt x="6864" y="6366"/>
                    <a:pt x="7043" y="5530"/>
                    <a:pt x="7242" y="4794"/>
                  </a:cubicBezTo>
                  <a:cubicBezTo>
                    <a:pt x="7441" y="4038"/>
                    <a:pt x="7659" y="3382"/>
                    <a:pt x="7858" y="2805"/>
                  </a:cubicBezTo>
                  <a:cubicBezTo>
                    <a:pt x="8057" y="2228"/>
                    <a:pt x="8296" y="1751"/>
                    <a:pt x="8395" y="1313"/>
                  </a:cubicBezTo>
                  <a:cubicBezTo>
                    <a:pt x="8495" y="895"/>
                    <a:pt x="8554" y="557"/>
                    <a:pt x="8594" y="3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13610" y="2893807"/>
              <a:ext cx="508461" cy="1731678"/>
            </a:xfrm>
            <a:custGeom>
              <a:rect b="b" l="l" r="r" t="t"/>
              <a:pathLst>
                <a:path extrusionOk="0" h="43566" w="12792">
                  <a:moveTo>
                    <a:pt x="796" y="1"/>
                  </a:moveTo>
                  <a:cubicBezTo>
                    <a:pt x="498" y="1950"/>
                    <a:pt x="0" y="3283"/>
                    <a:pt x="160" y="5929"/>
                  </a:cubicBezTo>
                  <a:cubicBezTo>
                    <a:pt x="239" y="6864"/>
                    <a:pt x="1333" y="8674"/>
                    <a:pt x="1512" y="10743"/>
                  </a:cubicBezTo>
                  <a:cubicBezTo>
                    <a:pt x="1612" y="11996"/>
                    <a:pt x="1691" y="13229"/>
                    <a:pt x="1751" y="14483"/>
                  </a:cubicBezTo>
                  <a:cubicBezTo>
                    <a:pt x="1831" y="15696"/>
                    <a:pt x="1930" y="16909"/>
                    <a:pt x="2348" y="18063"/>
                  </a:cubicBezTo>
                  <a:cubicBezTo>
                    <a:pt x="2706" y="18919"/>
                    <a:pt x="3223" y="19694"/>
                    <a:pt x="3482" y="20590"/>
                  </a:cubicBezTo>
                  <a:cubicBezTo>
                    <a:pt x="3939" y="22280"/>
                    <a:pt x="3342" y="24091"/>
                    <a:pt x="3720" y="25821"/>
                  </a:cubicBezTo>
                  <a:cubicBezTo>
                    <a:pt x="4039" y="27254"/>
                    <a:pt x="5073" y="28507"/>
                    <a:pt x="5272" y="29959"/>
                  </a:cubicBezTo>
                  <a:cubicBezTo>
                    <a:pt x="5570" y="32028"/>
                    <a:pt x="4238" y="34176"/>
                    <a:pt x="4934" y="36126"/>
                  </a:cubicBezTo>
                  <a:cubicBezTo>
                    <a:pt x="5292" y="37101"/>
                    <a:pt x="6088" y="37876"/>
                    <a:pt x="6326" y="38891"/>
                  </a:cubicBezTo>
                  <a:cubicBezTo>
                    <a:pt x="6505" y="39667"/>
                    <a:pt x="6326" y="40502"/>
                    <a:pt x="6485" y="41278"/>
                  </a:cubicBezTo>
                  <a:cubicBezTo>
                    <a:pt x="6751" y="42491"/>
                    <a:pt x="8949" y="43433"/>
                    <a:pt x="10274" y="43433"/>
                  </a:cubicBezTo>
                  <a:cubicBezTo>
                    <a:pt x="10340" y="43433"/>
                    <a:pt x="10403" y="43431"/>
                    <a:pt x="10464" y="43426"/>
                  </a:cubicBezTo>
                  <a:lnTo>
                    <a:pt x="10464" y="43566"/>
                  </a:lnTo>
                  <a:cubicBezTo>
                    <a:pt x="12274" y="42472"/>
                    <a:pt x="12791" y="39169"/>
                    <a:pt x="12035" y="37180"/>
                  </a:cubicBezTo>
                  <a:cubicBezTo>
                    <a:pt x="11260" y="35191"/>
                    <a:pt x="9907" y="33401"/>
                    <a:pt x="9688" y="31272"/>
                  </a:cubicBezTo>
                  <a:cubicBezTo>
                    <a:pt x="9509" y="29641"/>
                    <a:pt x="10046" y="27950"/>
                    <a:pt x="9668" y="26358"/>
                  </a:cubicBezTo>
                  <a:cubicBezTo>
                    <a:pt x="9151" y="24230"/>
                    <a:pt x="7023" y="22559"/>
                    <a:pt x="7062" y="20351"/>
                  </a:cubicBezTo>
                  <a:cubicBezTo>
                    <a:pt x="7062" y="19098"/>
                    <a:pt x="7759" y="17924"/>
                    <a:pt x="7699" y="16691"/>
                  </a:cubicBezTo>
                  <a:cubicBezTo>
                    <a:pt x="7619" y="15179"/>
                    <a:pt x="6466" y="13985"/>
                    <a:pt x="5710" y="12633"/>
                  </a:cubicBezTo>
                  <a:cubicBezTo>
                    <a:pt x="4596" y="10603"/>
                    <a:pt x="4516" y="8196"/>
                    <a:pt x="4118" y="5869"/>
                  </a:cubicBezTo>
                  <a:cubicBezTo>
                    <a:pt x="3720" y="3581"/>
                    <a:pt x="2845" y="1115"/>
                    <a:pt x="7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65005" y="2972113"/>
              <a:ext cx="366122" cy="1648643"/>
            </a:xfrm>
            <a:custGeom>
              <a:rect b="b" l="l" r="r" t="t"/>
              <a:pathLst>
                <a:path extrusionOk="0" h="41477" w="9211">
                  <a:moveTo>
                    <a:pt x="0" y="0"/>
                  </a:moveTo>
                  <a:lnTo>
                    <a:pt x="0" y="99"/>
                  </a:lnTo>
                  <a:cubicBezTo>
                    <a:pt x="0" y="179"/>
                    <a:pt x="20" y="298"/>
                    <a:pt x="40" y="418"/>
                  </a:cubicBezTo>
                  <a:cubicBezTo>
                    <a:pt x="100" y="696"/>
                    <a:pt x="140" y="1114"/>
                    <a:pt x="239" y="1651"/>
                  </a:cubicBezTo>
                  <a:cubicBezTo>
                    <a:pt x="339" y="2188"/>
                    <a:pt x="637" y="2785"/>
                    <a:pt x="856" y="3501"/>
                  </a:cubicBezTo>
                  <a:cubicBezTo>
                    <a:pt x="1114" y="4237"/>
                    <a:pt x="1333" y="5073"/>
                    <a:pt x="1552" y="6027"/>
                  </a:cubicBezTo>
                  <a:cubicBezTo>
                    <a:pt x="1791" y="6962"/>
                    <a:pt x="1950" y="7977"/>
                    <a:pt x="2149" y="9111"/>
                  </a:cubicBezTo>
                  <a:cubicBezTo>
                    <a:pt x="2348" y="10225"/>
                    <a:pt x="2547" y="11438"/>
                    <a:pt x="3124" y="12612"/>
                  </a:cubicBezTo>
                  <a:cubicBezTo>
                    <a:pt x="3382" y="13189"/>
                    <a:pt x="3681" y="13786"/>
                    <a:pt x="3899" y="14402"/>
                  </a:cubicBezTo>
                  <a:cubicBezTo>
                    <a:pt x="4118" y="15019"/>
                    <a:pt x="4218" y="15695"/>
                    <a:pt x="4297" y="16372"/>
                  </a:cubicBezTo>
                  <a:cubicBezTo>
                    <a:pt x="4397" y="17764"/>
                    <a:pt x="4596" y="19177"/>
                    <a:pt x="4874" y="20609"/>
                  </a:cubicBezTo>
                  <a:cubicBezTo>
                    <a:pt x="5431" y="23493"/>
                    <a:pt x="5988" y="26258"/>
                    <a:pt x="6485" y="28745"/>
                  </a:cubicBezTo>
                  <a:cubicBezTo>
                    <a:pt x="7003" y="31232"/>
                    <a:pt x="7480" y="33479"/>
                    <a:pt x="7878" y="35369"/>
                  </a:cubicBezTo>
                  <a:cubicBezTo>
                    <a:pt x="8276" y="37219"/>
                    <a:pt x="8594" y="38771"/>
                    <a:pt x="8853" y="39845"/>
                  </a:cubicBezTo>
                  <a:cubicBezTo>
                    <a:pt x="8972" y="40362"/>
                    <a:pt x="9052" y="40760"/>
                    <a:pt x="9111" y="41059"/>
                  </a:cubicBezTo>
                  <a:cubicBezTo>
                    <a:pt x="9145" y="41160"/>
                    <a:pt x="9165" y="41247"/>
                    <a:pt x="9182" y="41332"/>
                  </a:cubicBezTo>
                  <a:lnTo>
                    <a:pt x="9182" y="41332"/>
                  </a:lnTo>
                  <a:cubicBezTo>
                    <a:pt x="9170" y="41261"/>
                    <a:pt x="9167" y="41173"/>
                    <a:pt x="9151" y="41059"/>
                  </a:cubicBezTo>
                  <a:cubicBezTo>
                    <a:pt x="9091" y="40760"/>
                    <a:pt x="9012" y="40362"/>
                    <a:pt x="8892" y="39845"/>
                  </a:cubicBezTo>
                  <a:cubicBezTo>
                    <a:pt x="8674" y="38771"/>
                    <a:pt x="8375" y="37259"/>
                    <a:pt x="7997" y="35369"/>
                  </a:cubicBezTo>
                  <a:cubicBezTo>
                    <a:pt x="7599" y="33479"/>
                    <a:pt x="7162" y="31232"/>
                    <a:pt x="6625" y="28725"/>
                  </a:cubicBezTo>
                  <a:cubicBezTo>
                    <a:pt x="6127" y="26219"/>
                    <a:pt x="5590" y="23473"/>
                    <a:pt x="5013" y="20589"/>
                  </a:cubicBezTo>
                  <a:cubicBezTo>
                    <a:pt x="4735" y="19157"/>
                    <a:pt x="4576" y="17724"/>
                    <a:pt x="4436" y="16332"/>
                  </a:cubicBezTo>
                  <a:cubicBezTo>
                    <a:pt x="4377" y="15636"/>
                    <a:pt x="4277" y="14979"/>
                    <a:pt x="4019" y="14323"/>
                  </a:cubicBezTo>
                  <a:cubicBezTo>
                    <a:pt x="3800" y="13686"/>
                    <a:pt x="3502" y="13109"/>
                    <a:pt x="3243" y="12532"/>
                  </a:cubicBezTo>
                  <a:cubicBezTo>
                    <a:pt x="2706" y="11379"/>
                    <a:pt x="2487" y="10205"/>
                    <a:pt x="2288" y="9071"/>
                  </a:cubicBezTo>
                  <a:cubicBezTo>
                    <a:pt x="2089" y="7957"/>
                    <a:pt x="1910" y="6903"/>
                    <a:pt x="1691" y="5968"/>
                  </a:cubicBezTo>
                  <a:cubicBezTo>
                    <a:pt x="1453" y="5033"/>
                    <a:pt x="1214" y="4177"/>
                    <a:pt x="955" y="3461"/>
                  </a:cubicBezTo>
                  <a:cubicBezTo>
                    <a:pt x="717" y="2745"/>
                    <a:pt x="438" y="2148"/>
                    <a:pt x="319" y="1591"/>
                  </a:cubicBezTo>
                  <a:cubicBezTo>
                    <a:pt x="219" y="1074"/>
                    <a:pt x="140" y="656"/>
                    <a:pt x="100" y="378"/>
                  </a:cubicBezTo>
                  <a:cubicBezTo>
                    <a:pt x="60" y="259"/>
                    <a:pt x="40" y="159"/>
                    <a:pt x="40" y="60"/>
                  </a:cubicBezTo>
                  <a:cubicBezTo>
                    <a:pt x="20" y="60"/>
                    <a:pt x="0" y="0"/>
                    <a:pt x="0" y="0"/>
                  </a:cubicBezTo>
                  <a:close/>
                  <a:moveTo>
                    <a:pt x="9182" y="41332"/>
                  </a:moveTo>
                  <a:cubicBezTo>
                    <a:pt x="9184" y="41348"/>
                    <a:pt x="9187" y="41363"/>
                    <a:pt x="9191" y="41377"/>
                  </a:cubicBezTo>
                  <a:cubicBezTo>
                    <a:pt x="9188" y="41362"/>
                    <a:pt x="9185" y="41347"/>
                    <a:pt x="9182" y="41332"/>
                  </a:cubicBezTo>
                  <a:close/>
                  <a:moveTo>
                    <a:pt x="9191" y="41377"/>
                  </a:moveTo>
                  <a:cubicBezTo>
                    <a:pt x="9211" y="41456"/>
                    <a:pt x="9211" y="41476"/>
                    <a:pt x="9211" y="41476"/>
                  </a:cubicBezTo>
                  <a:cubicBezTo>
                    <a:pt x="9211" y="41476"/>
                    <a:pt x="9211" y="41437"/>
                    <a:pt x="9191" y="413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089233" y="3270827"/>
              <a:ext cx="900619" cy="1243846"/>
            </a:xfrm>
            <a:custGeom>
              <a:rect b="b" l="l" r="r" t="t"/>
              <a:pathLst>
                <a:path extrusionOk="0" h="31293" w="22658">
                  <a:moveTo>
                    <a:pt x="19715" y="1"/>
                  </a:moveTo>
                  <a:cubicBezTo>
                    <a:pt x="19595" y="1"/>
                    <a:pt x="19475" y="8"/>
                    <a:pt x="19356" y="24"/>
                  </a:cubicBezTo>
                  <a:cubicBezTo>
                    <a:pt x="18162" y="164"/>
                    <a:pt x="17128" y="999"/>
                    <a:pt x="16412" y="1954"/>
                  </a:cubicBezTo>
                  <a:cubicBezTo>
                    <a:pt x="15695" y="2949"/>
                    <a:pt x="15238" y="4102"/>
                    <a:pt x="14780" y="5216"/>
                  </a:cubicBezTo>
                  <a:cubicBezTo>
                    <a:pt x="14323" y="6330"/>
                    <a:pt x="13806" y="7464"/>
                    <a:pt x="13010" y="8379"/>
                  </a:cubicBezTo>
                  <a:cubicBezTo>
                    <a:pt x="12782" y="8590"/>
                    <a:pt x="12523" y="8831"/>
                    <a:pt x="12234" y="8831"/>
                  </a:cubicBezTo>
                  <a:cubicBezTo>
                    <a:pt x="12195" y="8831"/>
                    <a:pt x="12155" y="8826"/>
                    <a:pt x="12115" y="8817"/>
                  </a:cubicBezTo>
                  <a:cubicBezTo>
                    <a:pt x="11796" y="8757"/>
                    <a:pt x="11598" y="8379"/>
                    <a:pt x="11538" y="8021"/>
                  </a:cubicBezTo>
                  <a:cubicBezTo>
                    <a:pt x="11498" y="7683"/>
                    <a:pt x="11538" y="7305"/>
                    <a:pt x="11438" y="6987"/>
                  </a:cubicBezTo>
                  <a:cubicBezTo>
                    <a:pt x="11268" y="6351"/>
                    <a:pt x="10613" y="5981"/>
                    <a:pt x="9965" y="5981"/>
                  </a:cubicBezTo>
                  <a:cubicBezTo>
                    <a:pt x="9782" y="5981"/>
                    <a:pt x="9600" y="6010"/>
                    <a:pt x="9429" y="6072"/>
                  </a:cubicBezTo>
                  <a:cubicBezTo>
                    <a:pt x="8653" y="6330"/>
                    <a:pt x="8136" y="7106"/>
                    <a:pt x="7937" y="7922"/>
                  </a:cubicBezTo>
                  <a:cubicBezTo>
                    <a:pt x="7738" y="8757"/>
                    <a:pt x="7778" y="9593"/>
                    <a:pt x="7858" y="10448"/>
                  </a:cubicBezTo>
                  <a:cubicBezTo>
                    <a:pt x="7977" y="12000"/>
                    <a:pt x="8116" y="13551"/>
                    <a:pt x="8236" y="15123"/>
                  </a:cubicBezTo>
                  <a:cubicBezTo>
                    <a:pt x="8275" y="15939"/>
                    <a:pt x="8275" y="16953"/>
                    <a:pt x="7579" y="17411"/>
                  </a:cubicBezTo>
                  <a:cubicBezTo>
                    <a:pt x="7360" y="17551"/>
                    <a:pt x="7102" y="17610"/>
                    <a:pt x="6836" y="17610"/>
                  </a:cubicBezTo>
                  <a:cubicBezTo>
                    <a:pt x="6499" y="17610"/>
                    <a:pt x="6149" y="17515"/>
                    <a:pt x="5849" y="17371"/>
                  </a:cubicBezTo>
                  <a:cubicBezTo>
                    <a:pt x="4993" y="17013"/>
                    <a:pt x="4257" y="16416"/>
                    <a:pt x="3740" y="15640"/>
                  </a:cubicBezTo>
                  <a:cubicBezTo>
                    <a:pt x="3342" y="15043"/>
                    <a:pt x="3004" y="14347"/>
                    <a:pt x="2367" y="14089"/>
                  </a:cubicBezTo>
                  <a:cubicBezTo>
                    <a:pt x="2225" y="14034"/>
                    <a:pt x="2079" y="14008"/>
                    <a:pt x="1932" y="14008"/>
                  </a:cubicBezTo>
                  <a:cubicBezTo>
                    <a:pt x="1282" y="14008"/>
                    <a:pt x="634" y="14509"/>
                    <a:pt x="358" y="15143"/>
                  </a:cubicBezTo>
                  <a:cubicBezTo>
                    <a:pt x="0" y="15919"/>
                    <a:pt x="179" y="16774"/>
                    <a:pt x="199" y="17629"/>
                  </a:cubicBezTo>
                  <a:cubicBezTo>
                    <a:pt x="398" y="22682"/>
                    <a:pt x="1790" y="28192"/>
                    <a:pt x="6346" y="30898"/>
                  </a:cubicBezTo>
                  <a:cubicBezTo>
                    <a:pt x="7292" y="31169"/>
                    <a:pt x="8209" y="31292"/>
                    <a:pt x="9111" y="31292"/>
                  </a:cubicBezTo>
                  <a:cubicBezTo>
                    <a:pt x="10789" y="31292"/>
                    <a:pt x="12415" y="30867"/>
                    <a:pt x="14084" y="30182"/>
                  </a:cubicBezTo>
                  <a:cubicBezTo>
                    <a:pt x="16690" y="29048"/>
                    <a:pt x="18898" y="27118"/>
                    <a:pt x="20589" y="24831"/>
                  </a:cubicBezTo>
                  <a:cubicBezTo>
                    <a:pt x="21066" y="24174"/>
                    <a:pt x="21504" y="23478"/>
                    <a:pt x="21703" y="22682"/>
                  </a:cubicBezTo>
                  <a:cubicBezTo>
                    <a:pt x="21902" y="21886"/>
                    <a:pt x="21783" y="20991"/>
                    <a:pt x="21265" y="20355"/>
                  </a:cubicBezTo>
                  <a:cubicBezTo>
                    <a:pt x="20815" y="19825"/>
                    <a:pt x="20141" y="19602"/>
                    <a:pt x="19438" y="19602"/>
                  </a:cubicBezTo>
                  <a:cubicBezTo>
                    <a:pt x="18901" y="19602"/>
                    <a:pt x="18347" y="19733"/>
                    <a:pt x="17864" y="19957"/>
                  </a:cubicBezTo>
                  <a:cubicBezTo>
                    <a:pt x="17267" y="20235"/>
                    <a:pt x="16710" y="20633"/>
                    <a:pt x="16073" y="20812"/>
                  </a:cubicBezTo>
                  <a:cubicBezTo>
                    <a:pt x="15896" y="20861"/>
                    <a:pt x="15710" y="20886"/>
                    <a:pt x="15527" y="20886"/>
                  </a:cubicBezTo>
                  <a:cubicBezTo>
                    <a:pt x="15030" y="20886"/>
                    <a:pt x="14550" y="20702"/>
                    <a:pt x="14303" y="20295"/>
                  </a:cubicBezTo>
                  <a:cubicBezTo>
                    <a:pt x="13985" y="19718"/>
                    <a:pt x="14203" y="18942"/>
                    <a:pt x="14681" y="18465"/>
                  </a:cubicBezTo>
                  <a:cubicBezTo>
                    <a:pt x="15119" y="18007"/>
                    <a:pt x="15775" y="17749"/>
                    <a:pt x="16372" y="17470"/>
                  </a:cubicBezTo>
                  <a:cubicBezTo>
                    <a:pt x="18023" y="16734"/>
                    <a:pt x="19575" y="15660"/>
                    <a:pt x="20887" y="14387"/>
                  </a:cubicBezTo>
                  <a:cubicBezTo>
                    <a:pt x="21544" y="13770"/>
                    <a:pt x="22180" y="12795"/>
                    <a:pt x="21783" y="11980"/>
                  </a:cubicBezTo>
                  <a:cubicBezTo>
                    <a:pt x="21504" y="11383"/>
                    <a:pt x="20768" y="11144"/>
                    <a:pt x="20112" y="11105"/>
                  </a:cubicBezTo>
                  <a:cubicBezTo>
                    <a:pt x="20060" y="11103"/>
                    <a:pt x="20008" y="11102"/>
                    <a:pt x="19956" y="11102"/>
                  </a:cubicBezTo>
                  <a:cubicBezTo>
                    <a:pt x="19632" y="11102"/>
                    <a:pt x="19299" y="11129"/>
                    <a:pt x="18969" y="11129"/>
                  </a:cubicBezTo>
                  <a:cubicBezTo>
                    <a:pt x="18697" y="11129"/>
                    <a:pt x="18426" y="11111"/>
                    <a:pt x="18162" y="11045"/>
                  </a:cubicBezTo>
                  <a:cubicBezTo>
                    <a:pt x="17585" y="10906"/>
                    <a:pt x="17008" y="10388"/>
                    <a:pt x="17168" y="9812"/>
                  </a:cubicBezTo>
                  <a:cubicBezTo>
                    <a:pt x="17227" y="9493"/>
                    <a:pt x="17506" y="9274"/>
                    <a:pt x="17764" y="9076"/>
                  </a:cubicBezTo>
                  <a:cubicBezTo>
                    <a:pt x="19117" y="7922"/>
                    <a:pt x="20370" y="6569"/>
                    <a:pt x="21365" y="5077"/>
                  </a:cubicBezTo>
                  <a:cubicBezTo>
                    <a:pt x="22061" y="4082"/>
                    <a:pt x="22658" y="2829"/>
                    <a:pt x="22260" y="1656"/>
                  </a:cubicBezTo>
                  <a:cubicBezTo>
                    <a:pt x="21920" y="635"/>
                    <a:pt x="20805" y="1"/>
                    <a:pt x="19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4361236" y="3297061"/>
              <a:ext cx="559061" cy="1213796"/>
            </a:xfrm>
            <a:custGeom>
              <a:rect b="b" l="l" r="r" t="t"/>
              <a:pathLst>
                <a:path extrusionOk="0" h="30537" w="14065">
                  <a:moveTo>
                    <a:pt x="14064" y="1"/>
                  </a:moveTo>
                  <a:lnTo>
                    <a:pt x="14064" y="1"/>
                  </a:lnTo>
                  <a:cubicBezTo>
                    <a:pt x="14005" y="61"/>
                    <a:pt x="13925" y="140"/>
                    <a:pt x="13826" y="240"/>
                  </a:cubicBezTo>
                  <a:cubicBezTo>
                    <a:pt x="13627" y="458"/>
                    <a:pt x="13308" y="757"/>
                    <a:pt x="12930" y="1155"/>
                  </a:cubicBezTo>
                  <a:cubicBezTo>
                    <a:pt x="12155" y="1950"/>
                    <a:pt x="11080" y="3164"/>
                    <a:pt x="9947" y="4815"/>
                  </a:cubicBezTo>
                  <a:cubicBezTo>
                    <a:pt x="9370" y="5611"/>
                    <a:pt x="8793" y="6546"/>
                    <a:pt x="8176" y="7540"/>
                  </a:cubicBezTo>
                  <a:cubicBezTo>
                    <a:pt x="7559" y="8535"/>
                    <a:pt x="6943" y="9609"/>
                    <a:pt x="6286" y="10783"/>
                  </a:cubicBezTo>
                  <a:cubicBezTo>
                    <a:pt x="5650" y="11917"/>
                    <a:pt x="5013" y="13170"/>
                    <a:pt x="4476" y="14503"/>
                  </a:cubicBezTo>
                  <a:cubicBezTo>
                    <a:pt x="4178" y="15179"/>
                    <a:pt x="3959" y="15875"/>
                    <a:pt x="3700" y="16572"/>
                  </a:cubicBezTo>
                  <a:cubicBezTo>
                    <a:pt x="3462" y="17268"/>
                    <a:pt x="3203" y="17984"/>
                    <a:pt x="2964" y="18700"/>
                  </a:cubicBezTo>
                  <a:cubicBezTo>
                    <a:pt x="1970" y="21585"/>
                    <a:pt x="1114" y="24409"/>
                    <a:pt x="577" y="26995"/>
                  </a:cubicBezTo>
                  <a:cubicBezTo>
                    <a:pt x="0" y="29581"/>
                    <a:pt x="338" y="28448"/>
                    <a:pt x="318" y="30477"/>
                  </a:cubicBezTo>
                  <a:lnTo>
                    <a:pt x="438" y="30536"/>
                  </a:lnTo>
                  <a:cubicBezTo>
                    <a:pt x="498" y="28547"/>
                    <a:pt x="139" y="29681"/>
                    <a:pt x="716" y="27095"/>
                  </a:cubicBezTo>
                  <a:cubicBezTo>
                    <a:pt x="1293" y="24509"/>
                    <a:pt x="2129" y="21684"/>
                    <a:pt x="3103" y="18800"/>
                  </a:cubicBezTo>
                  <a:cubicBezTo>
                    <a:pt x="3362" y="18083"/>
                    <a:pt x="3601" y="17367"/>
                    <a:pt x="3859" y="16671"/>
                  </a:cubicBezTo>
                  <a:cubicBezTo>
                    <a:pt x="4078" y="15955"/>
                    <a:pt x="4317" y="15279"/>
                    <a:pt x="4595" y="14602"/>
                  </a:cubicBezTo>
                  <a:cubicBezTo>
                    <a:pt x="5152" y="13269"/>
                    <a:pt x="5769" y="12036"/>
                    <a:pt x="6386" y="10882"/>
                  </a:cubicBezTo>
                  <a:cubicBezTo>
                    <a:pt x="7002" y="9709"/>
                    <a:pt x="7659" y="8614"/>
                    <a:pt x="8256" y="7620"/>
                  </a:cubicBezTo>
                  <a:cubicBezTo>
                    <a:pt x="8872" y="6605"/>
                    <a:pt x="9449" y="5670"/>
                    <a:pt x="10026" y="4855"/>
                  </a:cubicBezTo>
                  <a:cubicBezTo>
                    <a:pt x="11140" y="3224"/>
                    <a:pt x="12214" y="1990"/>
                    <a:pt x="12950" y="1175"/>
                  </a:cubicBezTo>
                  <a:cubicBezTo>
                    <a:pt x="13348" y="777"/>
                    <a:pt x="13647" y="458"/>
                    <a:pt x="13846" y="260"/>
                  </a:cubicBezTo>
                  <a:cubicBezTo>
                    <a:pt x="13945" y="160"/>
                    <a:pt x="14025" y="61"/>
                    <a:pt x="14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4464822" y="3510553"/>
              <a:ext cx="75124" cy="362187"/>
            </a:xfrm>
            <a:custGeom>
              <a:rect b="b" l="l" r="r" t="t"/>
              <a:pathLst>
                <a:path extrusionOk="0" h="9112" w="189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0" y="140"/>
                    <a:pt x="80" y="359"/>
                  </a:cubicBezTo>
                  <a:cubicBezTo>
                    <a:pt x="119" y="578"/>
                    <a:pt x="199" y="936"/>
                    <a:pt x="299" y="1334"/>
                  </a:cubicBezTo>
                  <a:cubicBezTo>
                    <a:pt x="497" y="2149"/>
                    <a:pt x="716" y="3283"/>
                    <a:pt x="955" y="4556"/>
                  </a:cubicBezTo>
                  <a:cubicBezTo>
                    <a:pt x="1174" y="5830"/>
                    <a:pt x="1393" y="6963"/>
                    <a:pt x="1572" y="7799"/>
                  </a:cubicBezTo>
                  <a:cubicBezTo>
                    <a:pt x="1651" y="8197"/>
                    <a:pt x="1751" y="8535"/>
                    <a:pt x="1790" y="8754"/>
                  </a:cubicBezTo>
                  <a:cubicBezTo>
                    <a:pt x="1850" y="8992"/>
                    <a:pt x="1890" y="9112"/>
                    <a:pt x="1890" y="9112"/>
                  </a:cubicBezTo>
                  <a:cubicBezTo>
                    <a:pt x="1890" y="9112"/>
                    <a:pt x="1870" y="8953"/>
                    <a:pt x="1850" y="8754"/>
                  </a:cubicBezTo>
                  <a:cubicBezTo>
                    <a:pt x="1790" y="8515"/>
                    <a:pt x="1751" y="8197"/>
                    <a:pt x="1671" y="7799"/>
                  </a:cubicBezTo>
                  <a:cubicBezTo>
                    <a:pt x="1512" y="6944"/>
                    <a:pt x="1313" y="5810"/>
                    <a:pt x="1094" y="4556"/>
                  </a:cubicBezTo>
                  <a:cubicBezTo>
                    <a:pt x="875" y="3283"/>
                    <a:pt x="617" y="2149"/>
                    <a:pt x="398" y="1334"/>
                  </a:cubicBezTo>
                  <a:cubicBezTo>
                    <a:pt x="299" y="896"/>
                    <a:pt x="199" y="578"/>
                    <a:pt x="119" y="359"/>
                  </a:cubicBezTo>
                  <a:cubicBezTo>
                    <a:pt x="60" y="14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4539152" y="3761211"/>
              <a:ext cx="422247" cy="110898"/>
            </a:xfrm>
            <a:custGeom>
              <a:rect b="b" l="l" r="r" t="t"/>
              <a:pathLst>
                <a:path extrusionOk="0" h="2790" w="10623">
                  <a:moveTo>
                    <a:pt x="10165" y="1"/>
                  </a:moveTo>
                  <a:cubicBezTo>
                    <a:pt x="9887" y="21"/>
                    <a:pt x="9489" y="61"/>
                    <a:pt x="8992" y="140"/>
                  </a:cubicBezTo>
                  <a:cubicBezTo>
                    <a:pt x="7997" y="299"/>
                    <a:pt x="6664" y="558"/>
                    <a:pt x="5192" y="956"/>
                  </a:cubicBezTo>
                  <a:cubicBezTo>
                    <a:pt x="3720" y="1354"/>
                    <a:pt x="2427" y="1791"/>
                    <a:pt x="1492" y="2129"/>
                  </a:cubicBezTo>
                  <a:cubicBezTo>
                    <a:pt x="1015" y="2308"/>
                    <a:pt x="637" y="2448"/>
                    <a:pt x="398" y="2587"/>
                  </a:cubicBezTo>
                  <a:cubicBezTo>
                    <a:pt x="119" y="2706"/>
                    <a:pt x="0" y="2786"/>
                    <a:pt x="0" y="2786"/>
                  </a:cubicBezTo>
                  <a:cubicBezTo>
                    <a:pt x="3" y="2788"/>
                    <a:pt x="7" y="2790"/>
                    <a:pt x="13" y="2790"/>
                  </a:cubicBezTo>
                  <a:cubicBezTo>
                    <a:pt x="53" y="2790"/>
                    <a:pt x="175" y="2733"/>
                    <a:pt x="418" y="2647"/>
                  </a:cubicBezTo>
                  <a:cubicBezTo>
                    <a:pt x="696" y="2547"/>
                    <a:pt x="1074" y="2408"/>
                    <a:pt x="1532" y="2249"/>
                  </a:cubicBezTo>
                  <a:cubicBezTo>
                    <a:pt x="2467" y="1931"/>
                    <a:pt x="3780" y="1533"/>
                    <a:pt x="5252" y="1135"/>
                  </a:cubicBezTo>
                  <a:cubicBezTo>
                    <a:pt x="6704" y="737"/>
                    <a:pt x="8057" y="439"/>
                    <a:pt x="9031" y="260"/>
                  </a:cubicBezTo>
                  <a:cubicBezTo>
                    <a:pt x="9529" y="160"/>
                    <a:pt x="9927" y="120"/>
                    <a:pt x="10185" y="61"/>
                  </a:cubicBezTo>
                  <a:cubicBezTo>
                    <a:pt x="10464" y="41"/>
                    <a:pt x="10623" y="1"/>
                    <a:pt x="106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4132718" y="3830811"/>
              <a:ext cx="256218" cy="529806"/>
            </a:xfrm>
            <a:custGeom>
              <a:rect b="b" l="l" r="r" t="t"/>
              <a:pathLst>
                <a:path extrusionOk="0" h="13329" w="6446">
                  <a:moveTo>
                    <a:pt x="0" y="1"/>
                  </a:moveTo>
                  <a:cubicBezTo>
                    <a:pt x="0" y="1"/>
                    <a:pt x="0" y="60"/>
                    <a:pt x="60" y="160"/>
                  </a:cubicBezTo>
                  <a:cubicBezTo>
                    <a:pt x="120" y="279"/>
                    <a:pt x="179" y="398"/>
                    <a:pt x="259" y="557"/>
                  </a:cubicBezTo>
                  <a:cubicBezTo>
                    <a:pt x="418" y="896"/>
                    <a:pt x="677" y="1373"/>
                    <a:pt x="955" y="1970"/>
                  </a:cubicBezTo>
                  <a:cubicBezTo>
                    <a:pt x="1552" y="3183"/>
                    <a:pt x="2308" y="4854"/>
                    <a:pt x="3163" y="6724"/>
                  </a:cubicBezTo>
                  <a:cubicBezTo>
                    <a:pt x="3999" y="8594"/>
                    <a:pt x="4774" y="10245"/>
                    <a:pt x="5391" y="11439"/>
                  </a:cubicBezTo>
                  <a:cubicBezTo>
                    <a:pt x="5690" y="12036"/>
                    <a:pt x="5968" y="12513"/>
                    <a:pt x="6147" y="12831"/>
                  </a:cubicBezTo>
                  <a:cubicBezTo>
                    <a:pt x="6247" y="12990"/>
                    <a:pt x="6326" y="13110"/>
                    <a:pt x="6366" y="13209"/>
                  </a:cubicBezTo>
                  <a:cubicBezTo>
                    <a:pt x="6426" y="13289"/>
                    <a:pt x="6445" y="13329"/>
                    <a:pt x="6445" y="13329"/>
                  </a:cubicBezTo>
                  <a:cubicBezTo>
                    <a:pt x="6445" y="13329"/>
                    <a:pt x="6426" y="13289"/>
                    <a:pt x="6386" y="13189"/>
                  </a:cubicBezTo>
                  <a:cubicBezTo>
                    <a:pt x="6326" y="13070"/>
                    <a:pt x="6266" y="12931"/>
                    <a:pt x="6187" y="12792"/>
                  </a:cubicBezTo>
                  <a:cubicBezTo>
                    <a:pt x="6028" y="12433"/>
                    <a:pt x="5809" y="11976"/>
                    <a:pt x="5491" y="11379"/>
                  </a:cubicBezTo>
                  <a:cubicBezTo>
                    <a:pt x="4894" y="10146"/>
                    <a:pt x="4138" y="8495"/>
                    <a:pt x="3283" y="6625"/>
                  </a:cubicBezTo>
                  <a:cubicBezTo>
                    <a:pt x="2447" y="4755"/>
                    <a:pt x="1671" y="3084"/>
                    <a:pt x="1055" y="1890"/>
                  </a:cubicBezTo>
                  <a:cubicBezTo>
                    <a:pt x="756" y="1294"/>
                    <a:pt x="478" y="816"/>
                    <a:pt x="299" y="498"/>
                  </a:cubicBezTo>
                  <a:cubicBezTo>
                    <a:pt x="199" y="359"/>
                    <a:pt x="120" y="219"/>
                    <a:pt x="80" y="120"/>
                  </a:cubicBezTo>
                  <a:cubicBezTo>
                    <a:pt x="20" y="6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4388901" y="4136163"/>
              <a:ext cx="554331" cy="226844"/>
            </a:xfrm>
            <a:custGeom>
              <a:rect b="b" l="l" r="r" t="t"/>
              <a:pathLst>
                <a:path extrusionOk="0" h="5707" w="13946">
                  <a:moveTo>
                    <a:pt x="13934" y="1"/>
                  </a:moveTo>
                  <a:cubicBezTo>
                    <a:pt x="13917" y="1"/>
                    <a:pt x="13876" y="29"/>
                    <a:pt x="13806" y="57"/>
                  </a:cubicBezTo>
                  <a:cubicBezTo>
                    <a:pt x="13667" y="116"/>
                    <a:pt x="13547" y="156"/>
                    <a:pt x="13368" y="216"/>
                  </a:cubicBezTo>
                  <a:cubicBezTo>
                    <a:pt x="13010" y="335"/>
                    <a:pt x="12513" y="534"/>
                    <a:pt x="11856" y="773"/>
                  </a:cubicBezTo>
                  <a:cubicBezTo>
                    <a:pt x="10603" y="1270"/>
                    <a:pt x="8853" y="1966"/>
                    <a:pt x="6943" y="2802"/>
                  </a:cubicBezTo>
                  <a:cubicBezTo>
                    <a:pt x="5013" y="3618"/>
                    <a:pt x="3303" y="4334"/>
                    <a:pt x="2029" y="4851"/>
                  </a:cubicBezTo>
                  <a:lnTo>
                    <a:pt x="538" y="5448"/>
                  </a:lnTo>
                  <a:cubicBezTo>
                    <a:pt x="398" y="5527"/>
                    <a:pt x="259" y="5587"/>
                    <a:pt x="160" y="5627"/>
                  </a:cubicBezTo>
                  <a:lnTo>
                    <a:pt x="0" y="5706"/>
                  </a:lnTo>
                  <a:cubicBezTo>
                    <a:pt x="0" y="5706"/>
                    <a:pt x="40" y="5686"/>
                    <a:pt x="160" y="5647"/>
                  </a:cubicBezTo>
                  <a:cubicBezTo>
                    <a:pt x="279" y="5607"/>
                    <a:pt x="398" y="5547"/>
                    <a:pt x="577" y="5507"/>
                  </a:cubicBezTo>
                  <a:cubicBezTo>
                    <a:pt x="955" y="5368"/>
                    <a:pt x="1453" y="5189"/>
                    <a:pt x="2089" y="4930"/>
                  </a:cubicBezTo>
                  <a:cubicBezTo>
                    <a:pt x="3362" y="4433"/>
                    <a:pt x="5093" y="3737"/>
                    <a:pt x="7003" y="2921"/>
                  </a:cubicBezTo>
                  <a:cubicBezTo>
                    <a:pt x="8932" y="2106"/>
                    <a:pt x="10643" y="1370"/>
                    <a:pt x="11916" y="852"/>
                  </a:cubicBezTo>
                  <a:lnTo>
                    <a:pt x="13408" y="256"/>
                  </a:lnTo>
                  <a:cubicBezTo>
                    <a:pt x="13547" y="176"/>
                    <a:pt x="13707" y="136"/>
                    <a:pt x="13806" y="77"/>
                  </a:cubicBezTo>
                  <a:lnTo>
                    <a:pt x="13945" y="17"/>
                  </a:lnTo>
                  <a:cubicBezTo>
                    <a:pt x="13945" y="5"/>
                    <a:pt x="13942" y="1"/>
                    <a:pt x="139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759475" y="1059310"/>
              <a:ext cx="296563" cy="706885"/>
            </a:xfrm>
            <a:custGeom>
              <a:rect b="b" l="l" r="r" t="t"/>
              <a:pathLst>
                <a:path extrusionOk="0" h="17784" w="7461">
                  <a:moveTo>
                    <a:pt x="5289" y="0"/>
                  </a:moveTo>
                  <a:cubicBezTo>
                    <a:pt x="3881" y="0"/>
                    <a:pt x="2521" y="861"/>
                    <a:pt x="1911" y="1792"/>
                  </a:cubicBezTo>
                  <a:cubicBezTo>
                    <a:pt x="1115" y="3025"/>
                    <a:pt x="777" y="4457"/>
                    <a:pt x="538" y="5910"/>
                  </a:cubicBezTo>
                  <a:cubicBezTo>
                    <a:pt x="61" y="8854"/>
                    <a:pt x="1" y="11877"/>
                    <a:pt x="319" y="14861"/>
                  </a:cubicBezTo>
                  <a:cubicBezTo>
                    <a:pt x="419" y="15717"/>
                    <a:pt x="598" y="16691"/>
                    <a:pt x="1254" y="17268"/>
                  </a:cubicBezTo>
                  <a:cubicBezTo>
                    <a:pt x="1709" y="17640"/>
                    <a:pt x="2287" y="17783"/>
                    <a:pt x="2871" y="17783"/>
                  </a:cubicBezTo>
                  <a:cubicBezTo>
                    <a:pt x="3130" y="17783"/>
                    <a:pt x="3390" y="17755"/>
                    <a:pt x="3641" y="17706"/>
                  </a:cubicBezTo>
                  <a:cubicBezTo>
                    <a:pt x="4397" y="17587"/>
                    <a:pt x="5133" y="17288"/>
                    <a:pt x="5630" y="16711"/>
                  </a:cubicBezTo>
                  <a:cubicBezTo>
                    <a:pt x="6386" y="15816"/>
                    <a:pt x="6287" y="14523"/>
                    <a:pt x="6207" y="13369"/>
                  </a:cubicBezTo>
                  <a:cubicBezTo>
                    <a:pt x="5929" y="9351"/>
                    <a:pt x="6367" y="5333"/>
                    <a:pt x="7461" y="1474"/>
                  </a:cubicBezTo>
                  <a:lnTo>
                    <a:pt x="6565" y="260"/>
                  </a:lnTo>
                  <a:cubicBezTo>
                    <a:pt x="6149" y="79"/>
                    <a:pt x="5717" y="0"/>
                    <a:pt x="52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66241" y="1049174"/>
              <a:ext cx="570906" cy="944143"/>
            </a:xfrm>
            <a:custGeom>
              <a:rect b="b" l="l" r="r" t="t"/>
              <a:pathLst>
                <a:path extrusionOk="0" h="23753" w="14363">
                  <a:moveTo>
                    <a:pt x="4084" y="1"/>
                  </a:moveTo>
                  <a:cubicBezTo>
                    <a:pt x="2387" y="1"/>
                    <a:pt x="655" y="833"/>
                    <a:pt x="0" y="2126"/>
                  </a:cubicBezTo>
                  <a:lnTo>
                    <a:pt x="4397" y="3439"/>
                  </a:lnTo>
                  <a:cubicBezTo>
                    <a:pt x="3919" y="5926"/>
                    <a:pt x="3482" y="8472"/>
                    <a:pt x="3501" y="10999"/>
                  </a:cubicBezTo>
                  <a:cubicBezTo>
                    <a:pt x="3521" y="13565"/>
                    <a:pt x="4058" y="16151"/>
                    <a:pt x="5451" y="18299"/>
                  </a:cubicBezTo>
                  <a:cubicBezTo>
                    <a:pt x="6605" y="20109"/>
                    <a:pt x="8335" y="21502"/>
                    <a:pt x="10026" y="22835"/>
                  </a:cubicBezTo>
                  <a:cubicBezTo>
                    <a:pt x="10576" y="23278"/>
                    <a:pt x="11204" y="23752"/>
                    <a:pt x="11897" y="23752"/>
                  </a:cubicBezTo>
                  <a:cubicBezTo>
                    <a:pt x="11982" y="23752"/>
                    <a:pt x="12068" y="23745"/>
                    <a:pt x="12155" y="23730"/>
                  </a:cubicBezTo>
                  <a:cubicBezTo>
                    <a:pt x="12771" y="23630"/>
                    <a:pt x="13269" y="23113"/>
                    <a:pt x="13607" y="22576"/>
                  </a:cubicBezTo>
                  <a:cubicBezTo>
                    <a:pt x="14224" y="21502"/>
                    <a:pt x="14363" y="20189"/>
                    <a:pt x="14005" y="18995"/>
                  </a:cubicBezTo>
                  <a:cubicBezTo>
                    <a:pt x="13070" y="16111"/>
                    <a:pt x="9529" y="14719"/>
                    <a:pt x="8554" y="11854"/>
                  </a:cubicBezTo>
                  <a:cubicBezTo>
                    <a:pt x="7719" y="9387"/>
                    <a:pt x="9111" y="6722"/>
                    <a:pt x="8952" y="4136"/>
                  </a:cubicBezTo>
                  <a:cubicBezTo>
                    <a:pt x="8813" y="2345"/>
                    <a:pt x="7003" y="615"/>
                    <a:pt x="5312" y="157"/>
                  </a:cubicBezTo>
                  <a:cubicBezTo>
                    <a:pt x="4915" y="51"/>
                    <a:pt x="4501" y="1"/>
                    <a:pt x="4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825101" y="1087890"/>
              <a:ext cx="333727" cy="635974"/>
            </a:xfrm>
            <a:custGeom>
              <a:rect b="b" l="l" r="r" t="t"/>
              <a:pathLst>
                <a:path extrusionOk="0" h="16000" w="8396">
                  <a:moveTo>
                    <a:pt x="4297" y="1"/>
                  </a:moveTo>
                  <a:cubicBezTo>
                    <a:pt x="2415" y="1"/>
                    <a:pt x="779" y="1452"/>
                    <a:pt x="498" y="3360"/>
                  </a:cubicBezTo>
                  <a:cubicBezTo>
                    <a:pt x="240" y="5151"/>
                    <a:pt x="1" y="6941"/>
                    <a:pt x="1" y="7598"/>
                  </a:cubicBezTo>
                  <a:cubicBezTo>
                    <a:pt x="41" y="9567"/>
                    <a:pt x="1175" y="10323"/>
                    <a:pt x="1652" y="10562"/>
                  </a:cubicBezTo>
                  <a:cubicBezTo>
                    <a:pt x="1752" y="10601"/>
                    <a:pt x="2050" y="10681"/>
                    <a:pt x="2169" y="10681"/>
                  </a:cubicBezTo>
                  <a:lnTo>
                    <a:pt x="2169" y="10701"/>
                  </a:lnTo>
                  <a:lnTo>
                    <a:pt x="1732" y="12969"/>
                  </a:lnTo>
                  <a:cubicBezTo>
                    <a:pt x="1533" y="14441"/>
                    <a:pt x="2348" y="15774"/>
                    <a:pt x="3840" y="15972"/>
                  </a:cubicBezTo>
                  <a:cubicBezTo>
                    <a:pt x="3965" y="15991"/>
                    <a:pt x="4087" y="16000"/>
                    <a:pt x="4206" y="16000"/>
                  </a:cubicBezTo>
                  <a:cubicBezTo>
                    <a:pt x="5515" y="16000"/>
                    <a:pt x="6486" y="14933"/>
                    <a:pt x="6705" y="13565"/>
                  </a:cubicBezTo>
                  <a:lnTo>
                    <a:pt x="8117" y="4315"/>
                  </a:lnTo>
                  <a:cubicBezTo>
                    <a:pt x="8396" y="2167"/>
                    <a:pt x="6844" y="237"/>
                    <a:pt x="4656" y="19"/>
                  </a:cubicBezTo>
                  <a:cubicBezTo>
                    <a:pt x="4535" y="7"/>
                    <a:pt x="4416" y="1"/>
                    <a:pt x="4297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862266" y="1251934"/>
              <a:ext cx="25359" cy="23412"/>
            </a:xfrm>
            <a:custGeom>
              <a:rect b="b" l="l" r="r" t="t"/>
              <a:pathLst>
                <a:path extrusionOk="0" h="589" w="638">
                  <a:moveTo>
                    <a:pt x="296" y="1"/>
                  </a:moveTo>
                  <a:cubicBezTo>
                    <a:pt x="175" y="1"/>
                    <a:pt x="55" y="93"/>
                    <a:pt x="21" y="228"/>
                  </a:cubicBezTo>
                  <a:cubicBezTo>
                    <a:pt x="1" y="407"/>
                    <a:pt x="100" y="566"/>
                    <a:pt x="260" y="586"/>
                  </a:cubicBezTo>
                  <a:cubicBezTo>
                    <a:pt x="275" y="588"/>
                    <a:pt x="290" y="589"/>
                    <a:pt x="305" y="589"/>
                  </a:cubicBezTo>
                  <a:cubicBezTo>
                    <a:pt x="465" y="589"/>
                    <a:pt x="599" y="495"/>
                    <a:pt x="618" y="367"/>
                  </a:cubicBezTo>
                  <a:cubicBezTo>
                    <a:pt x="637" y="188"/>
                    <a:pt x="538" y="29"/>
                    <a:pt x="359" y="9"/>
                  </a:cubicBezTo>
                  <a:cubicBezTo>
                    <a:pt x="338" y="3"/>
                    <a:pt x="317" y="1"/>
                    <a:pt x="29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863061" y="1233133"/>
              <a:ext cx="49089" cy="17012"/>
            </a:xfrm>
            <a:custGeom>
              <a:rect b="b" l="l" r="r" t="t"/>
              <a:pathLst>
                <a:path extrusionOk="0" h="428" w="1235">
                  <a:moveTo>
                    <a:pt x="556" y="1"/>
                  </a:moveTo>
                  <a:cubicBezTo>
                    <a:pt x="386" y="1"/>
                    <a:pt x="226" y="50"/>
                    <a:pt x="140" y="84"/>
                  </a:cubicBezTo>
                  <a:cubicBezTo>
                    <a:pt x="21" y="164"/>
                    <a:pt x="1" y="244"/>
                    <a:pt x="1" y="263"/>
                  </a:cubicBezTo>
                  <a:cubicBezTo>
                    <a:pt x="3" y="269"/>
                    <a:pt x="10" y="271"/>
                    <a:pt x="21" y="271"/>
                  </a:cubicBezTo>
                  <a:cubicBezTo>
                    <a:pt x="82" y="271"/>
                    <a:pt x="271" y="197"/>
                    <a:pt x="498" y="197"/>
                  </a:cubicBezTo>
                  <a:cubicBezTo>
                    <a:pt x="537" y="197"/>
                    <a:pt x="577" y="199"/>
                    <a:pt x="617" y="204"/>
                  </a:cubicBezTo>
                  <a:cubicBezTo>
                    <a:pt x="907" y="258"/>
                    <a:pt x="1131" y="428"/>
                    <a:pt x="1199" y="428"/>
                  </a:cubicBezTo>
                  <a:cubicBezTo>
                    <a:pt x="1206" y="428"/>
                    <a:pt x="1211" y="426"/>
                    <a:pt x="1214" y="423"/>
                  </a:cubicBezTo>
                  <a:cubicBezTo>
                    <a:pt x="1234" y="403"/>
                    <a:pt x="1214" y="323"/>
                    <a:pt x="1115" y="224"/>
                  </a:cubicBezTo>
                  <a:cubicBezTo>
                    <a:pt x="1015" y="124"/>
                    <a:pt x="836" y="45"/>
                    <a:pt x="637" y="5"/>
                  </a:cubicBezTo>
                  <a:cubicBezTo>
                    <a:pt x="610" y="2"/>
                    <a:pt x="583" y="1"/>
                    <a:pt x="55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3987992" y="1271968"/>
              <a:ext cx="25359" cy="23173"/>
            </a:xfrm>
            <a:custGeom>
              <a:rect b="b" l="l" r="r" t="t"/>
              <a:pathLst>
                <a:path extrusionOk="0" h="583" w="638">
                  <a:moveTo>
                    <a:pt x="322" y="0"/>
                  </a:moveTo>
                  <a:cubicBezTo>
                    <a:pt x="190" y="0"/>
                    <a:pt x="39" y="94"/>
                    <a:pt x="21" y="221"/>
                  </a:cubicBezTo>
                  <a:cubicBezTo>
                    <a:pt x="1" y="400"/>
                    <a:pt x="80" y="560"/>
                    <a:pt x="259" y="580"/>
                  </a:cubicBezTo>
                  <a:cubicBezTo>
                    <a:pt x="275" y="581"/>
                    <a:pt x="290" y="582"/>
                    <a:pt x="305" y="582"/>
                  </a:cubicBezTo>
                  <a:cubicBezTo>
                    <a:pt x="462" y="582"/>
                    <a:pt x="581" y="488"/>
                    <a:pt x="618" y="361"/>
                  </a:cubicBezTo>
                  <a:cubicBezTo>
                    <a:pt x="637" y="182"/>
                    <a:pt x="538" y="23"/>
                    <a:pt x="359" y="3"/>
                  </a:cubicBezTo>
                  <a:cubicBezTo>
                    <a:pt x="347" y="1"/>
                    <a:pt x="335" y="0"/>
                    <a:pt x="322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3992762" y="1255233"/>
              <a:ext cx="49844" cy="16933"/>
            </a:xfrm>
            <a:custGeom>
              <a:rect b="b" l="l" r="r" t="t"/>
              <a:pathLst>
                <a:path extrusionOk="0" h="426" w="1254">
                  <a:moveTo>
                    <a:pt x="548" y="1"/>
                  </a:moveTo>
                  <a:cubicBezTo>
                    <a:pt x="388" y="1"/>
                    <a:pt x="241" y="33"/>
                    <a:pt x="159" y="66"/>
                  </a:cubicBezTo>
                  <a:cubicBezTo>
                    <a:pt x="40" y="145"/>
                    <a:pt x="0" y="225"/>
                    <a:pt x="20" y="245"/>
                  </a:cubicBezTo>
                  <a:cubicBezTo>
                    <a:pt x="23" y="254"/>
                    <a:pt x="33" y="258"/>
                    <a:pt x="49" y="258"/>
                  </a:cubicBezTo>
                  <a:cubicBezTo>
                    <a:pt x="116" y="258"/>
                    <a:pt x="283" y="191"/>
                    <a:pt x="485" y="191"/>
                  </a:cubicBezTo>
                  <a:cubicBezTo>
                    <a:pt x="534" y="191"/>
                    <a:pt x="585" y="195"/>
                    <a:pt x="637" y="205"/>
                  </a:cubicBezTo>
                  <a:cubicBezTo>
                    <a:pt x="940" y="243"/>
                    <a:pt x="1171" y="425"/>
                    <a:pt x="1227" y="425"/>
                  </a:cubicBezTo>
                  <a:cubicBezTo>
                    <a:pt x="1229" y="425"/>
                    <a:pt x="1232" y="425"/>
                    <a:pt x="1234" y="424"/>
                  </a:cubicBezTo>
                  <a:cubicBezTo>
                    <a:pt x="1253" y="404"/>
                    <a:pt x="1234" y="324"/>
                    <a:pt x="1134" y="225"/>
                  </a:cubicBezTo>
                  <a:cubicBezTo>
                    <a:pt x="1035" y="125"/>
                    <a:pt x="875" y="26"/>
                    <a:pt x="657" y="6"/>
                  </a:cubicBezTo>
                  <a:cubicBezTo>
                    <a:pt x="620" y="2"/>
                    <a:pt x="584" y="1"/>
                    <a:pt x="54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96291" y="1246687"/>
              <a:ext cx="57754" cy="109427"/>
            </a:xfrm>
            <a:custGeom>
              <a:rect b="b" l="l" r="r" t="t"/>
              <a:pathLst>
                <a:path extrusionOk="0" h="2753" w="1453">
                  <a:moveTo>
                    <a:pt x="1430" y="0"/>
                  </a:moveTo>
                  <a:cubicBezTo>
                    <a:pt x="1389" y="0"/>
                    <a:pt x="961" y="682"/>
                    <a:pt x="478" y="1534"/>
                  </a:cubicBezTo>
                  <a:cubicBezTo>
                    <a:pt x="358" y="1753"/>
                    <a:pt x="259" y="1952"/>
                    <a:pt x="140" y="2150"/>
                  </a:cubicBezTo>
                  <a:cubicBezTo>
                    <a:pt x="80" y="2250"/>
                    <a:pt x="0" y="2349"/>
                    <a:pt x="40" y="2489"/>
                  </a:cubicBezTo>
                  <a:cubicBezTo>
                    <a:pt x="60" y="2548"/>
                    <a:pt x="100" y="2608"/>
                    <a:pt x="159" y="2628"/>
                  </a:cubicBezTo>
                  <a:cubicBezTo>
                    <a:pt x="199" y="2648"/>
                    <a:pt x="259" y="2648"/>
                    <a:pt x="299" y="2688"/>
                  </a:cubicBezTo>
                  <a:cubicBezTo>
                    <a:pt x="591" y="2720"/>
                    <a:pt x="777" y="2753"/>
                    <a:pt x="836" y="2753"/>
                  </a:cubicBezTo>
                  <a:cubicBezTo>
                    <a:pt x="849" y="2753"/>
                    <a:pt x="856" y="2751"/>
                    <a:pt x="856" y="2747"/>
                  </a:cubicBezTo>
                  <a:cubicBezTo>
                    <a:pt x="856" y="2727"/>
                    <a:pt x="657" y="2688"/>
                    <a:pt x="338" y="2588"/>
                  </a:cubicBezTo>
                  <a:cubicBezTo>
                    <a:pt x="259" y="2548"/>
                    <a:pt x="159" y="2528"/>
                    <a:pt x="159" y="2489"/>
                  </a:cubicBezTo>
                  <a:cubicBezTo>
                    <a:pt x="159" y="2409"/>
                    <a:pt x="199" y="2330"/>
                    <a:pt x="259" y="2230"/>
                  </a:cubicBezTo>
                  <a:cubicBezTo>
                    <a:pt x="358" y="2031"/>
                    <a:pt x="478" y="1832"/>
                    <a:pt x="617" y="1613"/>
                  </a:cubicBezTo>
                  <a:cubicBezTo>
                    <a:pt x="1075" y="738"/>
                    <a:pt x="1452" y="22"/>
                    <a:pt x="1433" y="2"/>
                  </a:cubicBezTo>
                  <a:cubicBezTo>
                    <a:pt x="1432" y="1"/>
                    <a:pt x="1431" y="0"/>
                    <a:pt x="143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907342" y="1495834"/>
              <a:ext cx="124969" cy="46108"/>
            </a:xfrm>
            <a:custGeom>
              <a:rect b="b" l="l" r="r" t="t"/>
              <a:pathLst>
                <a:path extrusionOk="0" h="1160" w="3144">
                  <a:moveTo>
                    <a:pt x="3144" y="0"/>
                  </a:moveTo>
                  <a:lnTo>
                    <a:pt x="3144" y="0"/>
                  </a:lnTo>
                  <a:cubicBezTo>
                    <a:pt x="2177" y="407"/>
                    <a:pt x="1356" y="498"/>
                    <a:pt x="814" y="498"/>
                  </a:cubicBezTo>
                  <a:cubicBezTo>
                    <a:pt x="375" y="498"/>
                    <a:pt x="120" y="438"/>
                    <a:pt x="120" y="438"/>
                  </a:cubicBezTo>
                  <a:lnTo>
                    <a:pt x="1" y="1035"/>
                  </a:lnTo>
                  <a:cubicBezTo>
                    <a:pt x="363" y="1122"/>
                    <a:pt x="688" y="1159"/>
                    <a:pt x="978" y="1159"/>
                  </a:cubicBezTo>
                  <a:cubicBezTo>
                    <a:pt x="2600" y="1159"/>
                    <a:pt x="3144" y="0"/>
                    <a:pt x="314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929482" y="1382192"/>
              <a:ext cx="41179" cy="30487"/>
            </a:xfrm>
            <a:custGeom>
              <a:rect b="b" l="l" r="r" t="t"/>
              <a:pathLst>
                <a:path extrusionOk="0" h="767" w="1036">
                  <a:moveTo>
                    <a:pt x="474" y="0"/>
                  </a:moveTo>
                  <a:cubicBezTo>
                    <a:pt x="319" y="0"/>
                    <a:pt x="162" y="52"/>
                    <a:pt x="41" y="174"/>
                  </a:cubicBezTo>
                  <a:cubicBezTo>
                    <a:pt x="1" y="194"/>
                    <a:pt x="1" y="233"/>
                    <a:pt x="21" y="273"/>
                  </a:cubicBezTo>
                  <a:cubicBezTo>
                    <a:pt x="21" y="313"/>
                    <a:pt x="80" y="373"/>
                    <a:pt x="100" y="393"/>
                  </a:cubicBezTo>
                  <a:cubicBezTo>
                    <a:pt x="220" y="512"/>
                    <a:pt x="339" y="631"/>
                    <a:pt x="498" y="711"/>
                  </a:cubicBezTo>
                  <a:cubicBezTo>
                    <a:pt x="561" y="747"/>
                    <a:pt x="635" y="766"/>
                    <a:pt x="708" y="766"/>
                  </a:cubicBezTo>
                  <a:cubicBezTo>
                    <a:pt x="796" y="766"/>
                    <a:pt x="881" y="737"/>
                    <a:pt x="936" y="671"/>
                  </a:cubicBezTo>
                  <a:cubicBezTo>
                    <a:pt x="1035" y="572"/>
                    <a:pt x="1035" y="393"/>
                    <a:pt x="976" y="273"/>
                  </a:cubicBezTo>
                  <a:cubicBezTo>
                    <a:pt x="896" y="134"/>
                    <a:pt x="757" y="35"/>
                    <a:pt x="617" y="15"/>
                  </a:cubicBezTo>
                  <a:cubicBezTo>
                    <a:pt x="571" y="5"/>
                    <a:pt x="522" y="0"/>
                    <a:pt x="474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3921572" y="1370903"/>
              <a:ext cx="49089" cy="34303"/>
            </a:xfrm>
            <a:custGeom>
              <a:rect b="b" l="l" r="r" t="t"/>
              <a:pathLst>
                <a:path extrusionOk="0" h="863" w="1235">
                  <a:moveTo>
                    <a:pt x="1194" y="0"/>
                  </a:moveTo>
                  <a:cubicBezTo>
                    <a:pt x="1135" y="0"/>
                    <a:pt x="1095" y="358"/>
                    <a:pt x="737" y="577"/>
                  </a:cubicBezTo>
                  <a:cubicBezTo>
                    <a:pt x="399" y="796"/>
                    <a:pt x="21" y="696"/>
                    <a:pt x="1" y="756"/>
                  </a:cubicBezTo>
                  <a:cubicBezTo>
                    <a:pt x="1" y="776"/>
                    <a:pt x="61" y="816"/>
                    <a:pt x="240" y="856"/>
                  </a:cubicBezTo>
                  <a:cubicBezTo>
                    <a:pt x="273" y="860"/>
                    <a:pt x="309" y="862"/>
                    <a:pt x="348" y="862"/>
                  </a:cubicBezTo>
                  <a:cubicBezTo>
                    <a:pt x="497" y="862"/>
                    <a:pt x="683" y="827"/>
                    <a:pt x="856" y="716"/>
                  </a:cubicBezTo>
                  <a:cubicBezTo>
                    <a:pt x="1095" y="597"/>
                    <a:pt x="1194" y="398"/>
                    <a:pt x="1214" y="259"/>
                  </a:cubicBezTo>
                  <a:cubicBezTo>
                    <a:pt x="1234" y="100"/>
                    <a:pt x="1214" y="0"/>
                    <a:pt x="119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990377" y="1233769"/>
              <a:ext cx="60139" cy="22299"/>
            </a:xfrm>
            <a:custGeom>
              <a:rect b="b" l="l" r="r" t="t"/>
              <a:pathLst>
                <a:path extrusionOk="0" h="561" w="1513">
                  <a:moveTo>
                    <a:pt x="490" y="1"/>
                  </a:moveTo>
                  <a:cubicBezTo>
                    <a:pt x="400" y="1"/>
                    <a:pt x="322" y="11"/>
                    <a:pt x="259" y="29"/>
                  </a:cubicBezTo>
                  <a:cubicBezTo>
                    <a:pt x="80" y="68"/>
                    <a:pt x="1" y="108"/>
                    <a:pt x="1" y="168"/>
                  </a:cubicBezTo>
                  <a:cubicBezTo>
                    <a:pt x="20" y="267"/>
                    <a:pt x="359" y="267"/>
                    <a:pt x="756" y="367"/>
                  </a:cubicBezTo>
                  <a:cubicBezTo>
                    <a:pt x="1088" y="450"/>
                    <a:pt x="1350" y="560"/>
                    <a:pt x="1452" y="560"/>
                  </a:cubicBezTo>
                  <a:cubicBezTo>
                    <a:pt x="1472" y="560"/>
                    <a:pt x="1486" y="556"/>
                    <a:pt x="1492" y="546"/>
                  </a:cubicBezTo>
                  <a:cubicBezTo>
                    <a:pt x="1512" y="526"/>
                    <a:pt x="1473" y="427"/>
                    <a:pt x="1373" y="327"/>
                  </a:cubicBezTo>
                  <a:cubicBezTo>
                    <a:pt x="1254" y="228"/>
                    <a:pt x="1075" y="88"/>
                    <a:pt x="856" y="49"/>
                  </a:cubicBezTo>
                  <a:cubicBezTo>
                    <a:pt x="725" y="16"/>
                    <a:pt x="599" y="1"/>
                    <a:pt x="49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3870971" y="1205468"/>
              <a:ext cx="47499" cy="17211"/>
            </a:xfrm>
            <a:custGeom>
              <a:rect b="b" l="l" r="r" t="t"/>
              <a:pathLst>
                <a:path extrusionOk="0" h="433" w="1195">
                  <a:moveTo>
                    <a:pt x="537" y="1"/>
                  </a:moveTo>
                  <a:cubicBezTo>
                    <a:pt x="371" y="1"/>
                    <a:pt x="226" y="50"/>
                    <a:pt x="140" y="84"/>
                  </a:cubicBezTo>
                  <a:cubicBezTo>
                    <a:pt x="41" y="184"/>
                    <a:pt x="1" y="263"/>
                    <a:pt x="21" y="283"/>
                  </a:cubicBezTo>
                  <a:cubicBezTo>
                    <a:pt x="80" y="363"/>
                    <a:pt x="319" y="343"/>
                    <a:pt x="598" y="363"/>
                  </a:cubicBezTo>
                  <a:cubicBezTo>
                    <a:pt x="799" y="377"/>
                    <a:pt x="969" y="433"/>
                    <a:pt x="1077" y="433"/>
                  </a:cubicBezTo>
                  <a:cubicBezTo>
                    <a:pt x="1119" y="433"/>
                    <a:pt x="1152" y="425"/>
                    <a:pt x="1174" y="402"/>
                  </a:cubicBezTo>
                  <a:cubicBezTo>
                    <a:pt x="1194" y="383"/>
                    <a:pt x="1174" y="283"/>
                    <a:pt x="1075" y="204"/>
                  </a:cubicBezTo>
                  <a:cubicBezTo>
                    <a:pt x="975" y="144"/>
                    <a:pt x="816" y="44"/>
                    <a:pt x="617" y="5"/>
                  </a:cubicBezTo>
                  <a:cubicBezTo>
                    <a:pt x="590" y="2"/>
                    <a:pt x="563" y="1"/>
                    <a:pt x="53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3905791" y="1081331"/>
              <a:ext cx="266473" cy="234237"/>
            </a:xfrm>
            <a:custGeom>
              <a:rect b="b" l="l" r="r" t="t"/>
              <a:pathLst>
                <a:path extrusionOk="0" h="5893" w="6704">
                  <a:moveTo>
                    <a:pt x="2424" y="0"/>
                  </a:moveTo>
                  <a:cubicBezTo>
                    <a:pt x="1581" y="0"/>
                    <a:pt x="735" y="250"/>
                    <a:pt x="60" y="750"/>
                  </a:cubicBezTo>
                  <a:lnTo>
                    <a:pt x="60" y="750"/>
                  </a:lnTo>
                  <a:cubicBezTo>
                    <a:pt x="35" y="642"/>
                    <a:pt x="15" y="533"/>
                    <a:pt x="0" y="422"/>
                  </a:cubicBezTo>
                  <a:lnTo>
                    <a:pt x="0" y="422"/>
                  </a:lnTo>
                  <a:lnTo>
                    <a:pt x="20" y="780"/>
                  </a:lnTo>
                  <a:cubicBezTo>
                    <a:pt x="33" y="770"/>
                    <a:pt x="46" y="760"/>
                    <a:pt x="60" y="750"/>
                  </a:cubicBezTo>
                  <a:lnTo>
                    <a:pt x="60" y="750"/>
                  </a:lnTo>
                  <a:cubicBezTo>
                    <a:pt x="371" y="2109"/>
                    <a:pt x="1460" y="3298"/>
                    <a:pt x="2805" y="3685"/>
                  </a:cubicBezTo>
                  <a:cubicBezTo>
                    <a:pt x="2745" y="3506"/>
                    <a:pt x="2725" y="3307"/>
                    <a:pt x="2686" y="3128"/>
                  </a:cubicBezTo>
                  <a:lnTo>
                    <a:pt x="2686" y="3128"/>
                  </a:lnTo>
                  <a:cubicBezTo>
                    <a:pt x="3322" y="4401"/>
                    <a:pt x="4436" y="5395"/>
                    <a:pt x="5789" y="5893"/>
                  </a:cubicBezTo>
                  <a:cubicBezTo>
                    <a:pt x="6704" y="4321"/>
                    <a:pt x="6366" y="2133"/>
                    <a:pt x="5013" y="939"/>
                  </a:cubicBezTo>
                  <a:cubicBezTo>
                    <a:pt x="4315" y="314"/>
                    <a:pt x="3371" y="0"/>
                    <a:pt x="24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204664" y="1227767"/>
              <a:ext cx="240398" cy="637365"/>
            </a:xfrm>
            <a:custGeom>
              <a:rect b="b" l="l" r="r" t="t"/>
              <a:pathLst>
                <a:path extrusionOk="0" h="16035" w="6048">
                  <a:moveTo>
                    <a:pt x="398" y="1"/>
                  </a:moveTo>
                  <a:cubicBezTo>
                    <a:pt x="398" y="1"/>
                    <a:pt x="398" y="40"/>
                    <a:pt x="378" y="180"/>
                  </a:cubicBezTo>
                  <a:cubicBezTo>
                    <a:pt x="378" y="299"/>
                    <a:pt x="359" y="478"/>
                    <a:pt x="339" y="697"/>
                  </a:cubicBezTo>
                  <a:cubicBezTo>
                    <a:pt x="279" y="1135"/>
                    <a:pt x="239" y="1811"/>
                    <a:pt x="160" y="2626"/>
                  </a:cubicBezTo>
                  <a:cubicBezTo>
                    <a:pt x="80" y="3462"/>
                    <a:pt x="0" y="4457"/>
                    <a:pt x="160" y="5551"/>
                  </a:cubicBezTo>
                  <a:cubicBezTo>
                    <a:pt x="239" y="6088"/>
                    <a:pt x="378" y="6665"/>
                    <a:pt x="637" y="7202"/>
                  </a:cubicBezTo>
                  <a:cubicBezTo>
                    <a:pt x="876" y="7759"/>
                    <a:pt x="1274" y="8256"/>
                    <a:pt x="1731" y="8694"/>
                  </a:cubicBezTo>
                  <a:cubicBezTo>
                    <a:pt x="2626" y="9589"/>
                    <a:pt x="3621" y="10285"/>
                    <a:pt x="4357" y="11081"/>
                  </a:cubicBezTo>
                  <a:cubicBezTo>
                    <a:pt x="4735" y="11479"/>
                    <a:pt x="5053" y="11877"/>
                    <a:pt x="5312" y="12314"/>
                  </a:cubicBezTo>
                  <a:cubicBezTo>
                    <a:pt x="5531" y="12732"/>
                    <a:pt x="5710" y="13150"/>
                    <a:pt x="5769" y="13548"/>
                  </a:cubicBezTo>
                  <a:cubicBezTo>
                    <a:pt x="5928" y="14343"/>
                    <a:pt x="5769" y="15040"/>
                    <a:pt x="5570" y="15437"/>
                  </a:cubicBezTo>
                  <a:cubicBezTo>
                    <a:pt x="5411" y="15855"/>
                    <a:pt x="5173" y="16034"/>
                    <a:pt x="5212" y="16034"/>
                  </a:cubicBezTo>
                  <a:cubicBezTo>
                    <a:pt x="5212" y="16034"/>
                    <a:pt x="5252" y="16014"/>
                    <a:pt x="5352" y="15875"/>
                  </a:cubicBezTo>
                  <a:cubicBezTo>
                    <a:pt x="5431" y="15795"/>
                    <a:pt x="5551" y="15636"/>
                    <a:pt x="5650" y="15437"/>
                  </a:cubicBezTo>
                  <a:cubicBezTo>
                    <a:pt x="5869" y="15020"/>
                    <a:pt x="6048" y="14323"/>
                    <a:pt x="5909" y="13508"/>
                  </a:cubicBezTo>
                  <a:cubicBezTo>
                    <a:pt x="5829" y="13110"/>
                    <a:pt x="5670" y="12652"/>
                    <a:pt x="5431" y="12235"/>
                  </a:cubicBezTo>
                  <a:cubicBezTo>
                    <a:pt x="5173" y="11817"/>
                    <a:pt x="4854" y="11379"/>
                    <a:pt x="4476" y="10981"/>
                  </a:cubicBezTo>
                  <a:cubicBezTo>
                    <a:pt x="3720" y="10186"/>
                    <a:pt x="2746" y="9489"/>
                    <a:pt x="1850" y="8594"/>
                  </a:cubicBezTo>
                  <a:cubicBezTo>
                    <a:pt x="1393" y="8157"/>
                    <a:pt x="1035" y="7659"/>
                    <a:pt x="776" y="7142"/>
                  </a:cubicBezTo>
                  <a:cubicBezTo>
                    <a:pt x="538" y="6605"/>
                    <a:pt x="378" y="6068"/>
                    <a:pt x="299" y="5511"/>
                  </a:cubicBezTo>
                  <a:cubicBezTo>
                    <a:pt x="160" y="4437"/>
                    <a:pt x="199" y="3442"/>
                    <a:pt x="259" y="2626"/>
                  </a:cubicBezTo>
                  <a:cubicBezTo>
                    <a:pt x="299" y="1831"/>
                    <a:pt x="359" y="1174"/>
                    <a:pt x="378" y="697"/>
                  </a:cubicBezTo>
                  <a:cubicBezTo>
                    <a:pt x="378" y="478"/>
                    <a:pt x="398" y="299"/>
                    <a:pt x="398" y="180"/>
                  </a:cubicBezTo>
                  <a:lnTo>
                    <a:pt x="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324070" y="4291781"/>
              <a:ext cx="306023" cy="435761"/>
            </a:xfrm>
            <a:custGeom>
              <a:rect b="b" l="l" r="r" t="t"/>
              <a:pathLst>
                <a:path extrusionOk="0" h="10963" w="7699">
                  <a:moveTo>
                    <a:pt x="4118" y="1"/>
                  </a:moveTo>
                  <a:lnTo>
                    <a:pt x="0" y="1413"/>
                  </a:lnTo>
                  <a:cubicBezTo>
                    <a:pt x="0" y="1413"/>
                    <a:pt x="1552" y="6944"/>
                    <a:pt x="1631" y="7441"/>
                  </a:cubicBezTo>
                  <a:cubicBezTo>
                    <a:pt x="1671" y="7878"/>
                    <a:pt x="5610" y="10246"/>
                    <a:pt x="6684" y="10882"/>
                  </a:cubicBezTo>
                  <a:cubicBezTo>
                    <a:pt x="6774" y="10938"/>
                    <a:pt x="6876" y="10963"/>
                    <a:pt x="6980" y="10963"/>
                  </a:cubicBezTo>
                  <a:cubicBezTo>
                    <a:pt x="7061" y="10963"/>
                    <a:pt x="7143" y="10948"/>
                    <a:pt x="7221" y="10922"/>
                  </a:cubicBezTo>
                  <a:cubicBezTo>
                    <a:pt x="7540" y="10763"/>
                    <a:pt x="7699" y="10365"/>
                    <a:pt x="7520" y="10067"/>
                  </a:cubicBezTo>
                  <a:lnTo>
                    <a:pt x="5292" y="5770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386516" y="4575394"/>
              <a:ext cx="226958" cy="156486"/>
            </a:xfrm>
            <a:custGeom>
              <a:rect b="b" l="l" r="r" t="t"/>
              <a:pathLst>
                <a:path extrusionOk="0" h="3937" w="5710">
                  <a:moveTo>
                    <a:pt x="1" y="1"/>
                  </a:moveTo>
                  <a:lnTo>
                    <a:pt x="60" y="240"/>
                  </a:lnTo>
                  <a:cubicBezTo>
                    <a:pt x="100" y="439"/>
                    <a:pt x="239" y="638"/>
                    <a:pt x="419" y="757"/>
                  </a:cubicBezTo>
                  <a:cubicBezTo>
                    <a:pt x="876" y="1115"/>
                    <a:pt x="2169" y="2030"/>
                    <a:pt x="5133" y="3820"/>
                  </a:cubicBezTo>
                  <a:cubicBezTo>
                    <a:pt x="5242" y="3893"/>
                    <a:pt x="5359" y="3936"/>
                    <a:pt x="5479" y="3936"/>
                  </a:cubicBezTo>
                  <a:cubicBezTo>
                    <a:pt x="5555" y="3936"/>
                    <a:pt x="5632" y="3919"/>
                    <a:pt x="5710" y="38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394426" y="4485676"/>
              <a:ext cx="33269" cy="28659"/>
            </a:xfrm>
            <a:custGeom>
              <a:rect b="b" l="l" r="r" t="t"/>
              <a:pathLst>
                <a:path extrusionOk="0" h="721" w="837">
                  <a:moveTo>
                    <a:pt x="425" y="0"/>
                  </a:moveTo>
                  <a:cubicBezTo>
                    <a:pt x="288" y="0"/>
                    <a:pt x="140" y="97"/>
                    <a:pt x="80" y="216"/>
                  </a:cubicBezTo>
                  <a:cubicBezTo>
                    <a:pt x="1" y="395"/>
                    <a:pt x="140" y="613"/>
                    <a:pt x="299" y="693"/>
                  </a:cubicBezTo>
                  <a:cubicBezTo>
                    <a:pt x="342" y="712"/>
                    <a:pt x="387" y="721"/>
                    <a:pt x="431" y="721"/>
                  </a:cubicBezTo>
                  <a:cubicBezTo>
                    <a:pt x="573" y="721"/>
                    <a:pt x="711" y="630"/>
                    <a:pt x="757" y="494"/>
                  </a:cubicBezTo>
                  <a:cubicBezTo>
                    <a:pt x="836" y="315"/>
                    <a:pt x="737" y="116"/>
                    <a:pt x="558" y="36"/>
                  </a:cubicBezTo>
                  <a:cubicBezTo>
                    <a:pt x="517" y="11"/>
                    <a:pt x="472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536767" y="4602658"/>
              <a:ext cx="41935" cy="34740"/>
            </a:xfrm>
            <a:custGeom>
              <a:rect b="b" l="l" r="r" t="t"/>
              <a:pathLst>
                <a:path extrusionOk="0" h="874" w="1055">
                  <a:moveTo>
                    <a:pt x="948" y="1"/>
                  </a:moveTo>
                  <a:cubicBezTo>
                    <a:pt x="916" y="1"/>
                    <a:pt x="879" y="5"/>
                    <a:pt x="836" y="18"/>
                  </a:cubicBezTo>
                  <a:cubicBezTo>
                    <a:pt x="677" y="18"/>
                    <a:pt x="498" y="77"/>
                    <a:pt x="339" y="217"/>
                  </a:cubicBezTo>
                  <a:cubicBezTo>
                    <a:pt x="160" y="336"/>
                    <a:pt x="60" y="515"/>
                    <a:pt x="40" y="654"/>
                  </a:cubicBezTo>
                  <a:cubicBezTo>
                    <a:pt x="0" y="813"/>
                    <a:pt x="0" y="873"/>
                    <a:pt x="40" y="873"/>
                  </a:cubicBezTo>
                  <a:cubicBezTo>
                    <a:pt x="60" y="873"/>
                    <a:pt x="140" y="555"/>
                    <a:pt x="438" y="316"/>
                  </a:cubicBezTo>
                  <a:cubicBezTo>
                    <a:pt x="736" y="57"/>
                    <a:pt x="1055" y="57"/>
                    <a:pt x="1055" y="38"/>
                  </a:cubicBezTo>
                  <a:cubicBezTo>
                    <a:pt x="1055" y="24"/>
                    <a:pt x="1017" y="1"/>
                    <a:pt x="94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559702" y="4640022"/>
              <a:ext cx="41140" cy="24286"/>
            </a:xfrm>
            <a:custGeom>
              <a:rect b="b" l="l" r="r" t="t"/>
              <a:pathLst>
                <a:path extrusionOk="0" h="611" w="1035">
                  <a:moveTo>
                    <a:pt x="855" y="0"/>
                  </a:moveTo>
                  <a:cubicBezTo>
                    <a:pt x="736" y="0"/>
                    <a:pt x="574" y="28"/>
                    <a:pt x="418" y="132"/>
                  </a:cubicBezTo>
                  <a:cubicBezTo>
                    <a:pt x="100" y="311"/>
                    <a:pt x="0" y="609"/>
                    <a:pt x="40" y="609"/>
                  </a:cubicBezTo>
                  <a:cubicBezTo>
                    <a:pt x="41" y="610"/>
                    <a:pt x="42" y="611"/>
                    <a:pt x="43" y="611"/>
                  </a:cubicBezTo>
                  <a:cubicBezTo>
                    <a:pt x="72" y="611"/>
                    <a:pt x="211" y="403"/>
                    <a:pt x="478" y="231"/>
                  </a:cubicBezTo>
                  <a:cubicBezTo>
                    <a:pt x="756" y="92"/>
                    <a:pt x="1035" y="72"/>
                    <a:pt x="1035" y="33"/>
                  </a:cubicBezTo>
                  <a:cubicBezTo>
                    <a:pt x="1035" y="23"/>
                    <a:pt x="962" y="0"/>
                    <a:pt x="85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97217" y="4565890"/>
              <a:ext cx="60934" cy="39987"/>
            </a:xfrm>
            <a:custGeom>
              <a:rect b="b" l="l" r="r" t="t"/>
              <a:pathLst>
                <a:path extrusionOk="0" h="1006" w="1533">
                  <a:moveTo>
                    <a:pt x="1444" y="1"/>
                  </a:moveTo>
                  <a:cubicBezTo>
                    <a:pt x="1318" y="1"/>
                    <a:pt x="972" y="52"/>
                    <a:pt x="637" y="306"/>
                  </a:cubicBezTo>
                  <a:cubicBezTo>
                    <a:pt x="180" y="585"/>
                    <a:pt x="1" y="982"/>
                    <a:pt x="41" y="1002"/>
                  </a:cubicBezTo>
                  <a:cubicBezTo>
                    <a:pt x="42" y="1004"/>
                    <a:pt x="43" y="1005"/>
                    <a:pt x="45" y="1005"/>
                  </a:cubicBezTo>
                  <a:cubicBezTo>
                    <a:pt x="84" y="1005"/>
                    <a:pt x="301" y="670"/>
                    <a:pt x="697" y="406"/>
                  </a:cubicBezTo>
                  <a:cubicBezTo>
                    <a:pt x="1095" y="147"/>
                    <a:pt x="1532" y="67"/>
                    <a:pt x="1493" y="8"/>
                  </a:cubicBezTo>
                  <a:cubicBezTo>
                    <a:pt x="1493" y="4"/>
                    <a:pt x="1475" y="1"/>
                    <a:pt x="14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77462" y="4518827"/>
              <a:ext cx="60934" cy="18205"/>
            </a:xfrm>
            <a:custGeom>
              <a:rect b="b" l="l" r="r" t="t"/>
              <a:pathLst>
                <a:path extrusionOk="0" h="458" w="1533">
                  <a:moveTo>
                    <a:pt x="1167" y="0"/>
                  </a:moveTo>
                  <a:cubicBezTo>
                    <a:pt x="1043" y="0"/>
                    <a:pt x="895" y="15"/>
                    <a:pt x="736" y="58"/>
                  </a:cubicBezTo>
                  <a:cubicBezTo>
                    <a:pt x="279" y="157"/>
                    <a:pt x="0" y="436"/>
                    <a:pt x="40" y="456"/>
                  </a:cubicBezTo>
                  <a:cubicBezTo>
                    <a:pt x="41" y="457"/>
                    <a:pt x="43" y="457"/>
                    <a:pt x="45" y="457"/>
                  </a:cubicBezTo>
                  <a:cubicBezTo>
                    <a:pt x="87" y="457"/>
                    <a:pt x="358" y="272"/>
                    <a:pt x="756" y="177"/>
                  </a:cubicBezTo>
                  <a:cubicBezTo>
                    <a:pt x="1154" y="58"/>
                    <a:pt x="1532" y="98"/>
                    <a:pt x="1532" y="58"/>
                  </a:cubicBezTo>
                  <a:cubicBezTo>
                    <a:pt x="1532" y="45"/>
                    <a:pt x="1386" y="0"/>
                    <a:pt x="116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4463232" y="4450697"/>
              <a:ext cx="60934" cy="19079"/>
            </a:xfrm>
            <a:custGeom>
              <a:rect b="b" l="l" r="r" t="t"/>
              <a:pathLst>
                <a:path extrusionOk="0" h="480" w="1533">
                  <a:moveTo>
                    <a:pt x="946" y="1"/>
                  </a:moveTo>
                  <a:cubicBezTo>
                    <a:pt x="872" y="1"/>
                    <a:pt x="794" y="7"/>
                    <a:pt x="716" y="21"/>
                  </a:cubicBezTo>
                  <a:cubicBezTo>
                    <a:pt x="458" y="81"/>
                    <a:pt x="299" y="180"/>
                    <a:pt x="159" y="280"/>
                  </a:cubicBezTo>
                  <a:cubicBezTo>
                    <a:pt x="40" y="379"/>
                    <a:pt x="0" y="479"/>
                    <a:pt x="0" y="479"/>
                  </a:cubicBezTo>
                  <a:cubicBezTo>
                    <a:pt x="1" y="480"/>
                    <a:pt x="2" y="480"/>
                    <a:pt x="4" y="480"/>
                  </a:cubicBezTo>
                  <a:cubicBezTo>
                    <a:pt x="43" y="480"/>
                    <a:pt x="316" y="256"/>
                    <a:pt x="736" y="161"/>
                  </a:cubicBezTo>
                  <a:cubicBezTo>
                    <a:pt x="859" y="134"/>
                    <a:pt x="973" y="124"/>
                    <a:pt x="1075" y="124"/>
                  </a:cubicBezTo>
                  <a:cubicBezTo>
                    <a:pt x="1325" y="124"/>
                    <a:pt x="1497" y="182"/>
                    <a:pt x="1527" y="182"/>
                  </a:cubicBezTo>
                  <a:cubicBezTo>
                    <a:pt x="1531" y="182"/>
                    <a:pt x="1532" y="182"/>
                    <a:pt x="1532" y="180"/>
                  </a:cubicBezTo>
                  <a:cubicBezTo>
                    <a:pt x="1532" y="161"/>
                    <a:pt x="1472" y="101"/>
                    <a:pt x="1313" y="61"/>
                  </a:cubicBezTo>
                  <a:cubicBezTo>
                    <a:pt x="1211" y="23"/>
                    <a:pt x="1083" y="1"/>
                    <a:pt x="946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449796" y="4402084"/>
              <a:ext cx="71189" cy="43286"/>
            </a:xfrm>
            <a:custGeom>
              <a:rect b="b" l="l" r="r" t="t"/>
              <a:pathLst>
                <a:path extrusionOk="0" h="1089" w="1791">
                  <a:moveTo>
                    <a:pt x="1524" y="102"/>
                  </a:moveTo>
                  <a:cubicBezTo>
                    <a:pt x="1565" y="102"/>
                    <a:pt x="1603" y="116"/>
                    <a:pt x="1631" y="130"/>
                  </a:cubicBezTo>
                  <a:cubicBezTo>
                    <a:pt x="1651" y="190"/>
                    <a:pt x="1651" y="250"/>
                    <a:pt x="1651" y="329"/>
                  </a:cubicBezTo>
                  <a:cubicBezTo>
                    <a:pt x="1575" y="616"/>
                    <a:pt x="1297" y="884"/>
                    <a:pt x="976" y="940"/>
                  </a:cubicBezTo>
                  <a:lnTo>
                    <a:pt x="976" y="940"/>
                  </a:lnTo>
                  <a:cubicBezTo>
                    <a:pt x="971" y="913"/>
                    <a:pt x="964" y="881"/>
                    <a:pt x="955" y="846"/>
                  </a:cubicBezTo>
                  <a:cubicBezTo>
                    <a:pt x="940" y="817"/>
                    <a:pt x="925" y="782"/>
                    <a:pt x="909" y="744"/>
                  </a:cubicBezTo>
                  <a:lnTo>
                    <a:pt x="909" y="744"/>
                  </a:lnTo>
                  <a:cubicBezTo>
                    <a:pt x="967" y="631"/>
                    <a:pt x="1051" y="495"/>
                    <a:pt x="1174" y="349"/>
                  </a:cubicBezTo>
                  <a:cubicBezTo>
                    <a:pt x="1253" y="250"/>
                    <a:pt x="1353" y="150"/>
                    <a:pt x="1472" y="110"/>
                  </a:cubicBezTo>
                  <a:cubicBezTo>
                    <a:pt x="1490" y="105"/>
                    <a:pt x="1507" y="102"/>
                    <a:pt x="1524" y="102"/>
                  </a:cubicBezTo>
                  <a:close/>
                  <a:moveTo>
                    <a:pt x="338" y="190"/>
                  </a:moveTo>
                  <a:cubicBezTo>
                    <a:pt x="458" y="210"/>
                    <a:pt x="557" y="309"/>
                    <a:pt x="637" y="389"/>
                  </a:cubicBezTo>
                  <a:cubicBezTo>
                    <a:pt x="740" y="513"/>
                    <a:pt x="812" y="634"/>
                    <a:pt x="863" y="740"/>
                  </a:cubicBezTo>
                  <a:lnTo>
                    <a:pt x="863" y="740"/>
                  </a:lnTo>
                  <a:cubicBezTo>
                    <a:pt x="852" y="771"/>
                    <a:pt x="843" y="800"/>
                    <a:pt x="836" y="827"/>
                  </a:cubicBezTo>
                  <a:cubicBezTo>
                    <a:pt x="816" y="879"/>
                    <a:pt x="803" y="921"/>
                    <a:pt x="794" y="953"/>
                  </a:cubicBezTo>
                  <a:lnTo>
                    <a:pt x="794" y="953"/>
                  </a:lnTo>
                  <a:cubicBezTo>
                    <a:pt x="492" y="936"/>
                    <a:pt x="228" y="707"/>
                    <a:pt x="159" y="449"/>
                  </a:cubicBezTo>
                  <a:cubicBezTo>
                    <a:pt x="139" y="389"/>
                    <a:pt x="139" y="309"/>
                    <a:pt x="179" y="250"/>
                  </a:cubicBezTo>
                  <a:cubicBezTo>
                    <a:pt x="199" y="210"/>
                    <a:pt x="259" y="190"/>
                    <a:pt x="338" y="190"/>
                  </a:cubicBezTo>
                  <a:close/>
                  <a:moveTo>
                    <a:pt x="886" y="789"/>
                  </a:moveTo>
                  <a:lnTo>
                    <a:pt x="886" y="789"/>
                  </a:lnTo>
                  <a:cubicBezTo>
                    <a:pt x="912" y="848"/>
                    <a:pt x="932" y="900"/>
                    <a:pt x="947" y="944"/>
                  </a:cubicBezTo>
                  <a:lnTo>
                    <a:pt x="947" y="944"/>
                  </a:lnTo>
                  <a:cubicBezTo>
                    <a:pt x="943" y="945"/>
                    <a:pt x="939" y="945"/>
                    <a:pt x="935" y="946"/>
                  </a:cubicBezTo>
                  <a:cubicBezTo>
                    <a:pt x="900" y="952"/>
                    <a:pt x="865" y="955"/>
                    <a:pt x="831" y="955"/>
                  </a:cubicBezTo>
                  <a:cubicBezTo>
                    <a:pt x="826" y="955"/>
                    <a:pt x="820" y="954"/>
                    <a:pt x="815" y="954"/>
                  </a:cubicBezTo>
                  <a:lnTo>
                    <a:pt x="815" y="954"/>
                  </a:lnTo>
                  <a:cubicBezTo>
                    <a:pt x="832" y="912"/>
                    <a:pt x="854" y="855"/>
                    <a:pt x="886" y="789"/>
                  </a:cubicBezTo>
                  <a:close/>
                  <a:moveTo>
                    <a:pt x="1535" y="1"/>
                  </a:moveTo>
                  <a:cubicBezTo>
                    <a:pt x="1505" y="1"/>
                    <a:pt x="1477" y="5"/>
                    <a:pt x="1452" y="11"/>
                  </a:cubicBezTo>
                  <a:cubicBezTo>
                    <a:pt x="1273" y="91"/>
                    <a:pt x="1194" y="210"/>
                    <a:pt x="1134" y="289"/>
                  </a:cubicBezTo>
                  <a:cubicBezTo>
                    <a:pt x="1009" y="429"/>
                    <a:pt x="932" y="568"/>
                    <a:pt x="884" y="687"/>
                  </a:cubicBezTo>
                  <a:lnTo>
                    <a:pt x="884" y="687"/>
                  </a:lnTo>
                  <a:cubicBezTo>
                    <a:pt x="836" y="581"/>
                    <a:pt x="770" y="455"/>
                    <a:pt x="657" y="329"/>
                  </a:cubicBezTo>
                  <a:cubicBezTo>
                    <a:pt x="577" y="230"/>
                    <a:pt x="478" y="110"/>
                    <a:pt x="299" y="91"/>
                  </a:cubicBezTo>
                  <a:cubicBezTo>
                    <a:pt x="277" y="82"/>
                    <a:pt x="256" y="78"/>
                    <a:pt x="235" y="78"/>
                  </a:cubicBezTo>
                  <a:cubicBezTo>
                    <a:pt x="159" y="78"/>
                    <a:pt x="91" y="132"/>
                    <a:pt x="60" y="210"/>
                  </a:cubicBezTo>
                  <a:cubicBezTo>
                    <a:pt x="0" y="309"/>
                    <a:pt x="0" y="409"/>
                    <a:pt x="40" y="488"/>
                  </a:cubicBezTo>
                  <a:cubicBezTo>
                    <a:pt x="133" y="824"/>
                    <a:pt x="453" y="1089"/>
                    <a:pt x="852" y="1089"/>
                  </a:cubicBezTo>
                  <a:cubicBezTo>
                    <a:pt x="879" y="1089"/>
                    <a:pt x="907" y="1088"/>
                    <a:pt x="935" y="1085"/>
                  </a:cubicBezTo>
                  <a:cubicBezTo>
                    <a:pt x="953" y="1083"/>
                    <a:pt x="971" y="1080"/>
                    <a:pt x="988" y="1076"/>
                  </a:cubicBezTo>
                  <a:lnTo>
                    <a:pt x="988" y="1076"/>
                  </a:lnTo>
                  <a:cubicBezTo>
                    <a:pt x="991" y="1082"/>
                    <a:pt x="993" y="1085"/>
                    <a:pt x="995" y="1085"/>
                  </a:cubicBezTo>
                  <a:cubicBezTo>
                    <a:pt x="995" y="1085"/>
                    <a:pt x="995" y="1082"/>
                    <a:pt x="994" y="1075"/>
                  </a:cubicBezTo>
                  <a:lnTo>
                    <a:pt x="994" y="1075"/>
                  </a:lnTo>
                  <a:cubicBezTo>
                    <a:pt x="1383" y="995"/>
                    <a:pt x="1676" y="690"/>
                    <a:pt x="1771" y="349"/>
                  </a:cubicBezTo>
                  <a:cubicBezTo>
                    <a:pt x="1791" y="250"/>
                    <a:pt x="1791" y="150"/>
                    <a:pt x="1731" y="91"/>
                  </a:cubicBezTo>
                  <a:cubicBezTo>
                    <a:pt x="1676" y="22"/>
                    <a:pt x="1602" y="1"/>
                    <a:pt x="15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690709" y="4312371"/>
              <a:ext cx="362942" cy="299703"/>
            </a:xfrm>
            <a:custGeom>
              <a:rect b="b" l="l" r="r" t="t"/>
              <a:pathLst>
                <a:path extrusionOk="0" h="7540" w="9131">
                  <a:moveTo>
                    <a:pt x="9012" y="0"/>
                  </a:moveTo>
                  <a:lnTo>
                    <a:pt x="4456" y="100"/>
                  </a:lnTo>
                  <a:lnTo>
                    <a:pt x="4735" y="4794"/>
                  </a:lnTo>
                  <a:cubicBezTo>
                    <a:pt x="4735" y="4794"/>
                    <a:pt x="60" y="6664"/>
                    <a:pt x="0" y="7540"/>
                  </a:cubicBezTo>
                  <a:lnTo>
                    <a:pt x="9131" y="7341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970622" y="4484206"/>
              <a:ext cx="31560" cy="28341"/>
            </a:xfrm>
            <a:custGeom>
              <a:rect b="b" l="l" r="r" t="t"/>
              <a:pathLst>
                <a:path extrusionOk="0" h="713" w="794">
                  <a:moveTo>
                    <a:pt x="424" y="1"/>
                  </a:moveTo>
                  <a:cubicBezTo>
                    <a:pt x="271" y="1"/>
                    <a:pt x="110" y="115"/>
                    <a:pt x="80" y="253"/>
                  </a:cubicBezTo>
                  <a:cubicBezTo>
                    <a:pt x="0" y="432"/>
                    <a:pt x="179" y="650"/>
                    <a:pt x="358" y="710"/>
                  </a:cubicBezTo>
                  <a:cubicBezTo>
                    <a:pt x="373" y="711"/>
                    <a:pt x="387" y="712"/>
                    <a:pt x="402" y="712"/>
                  </a:cubicBezTo>
                  <a:cubicBezTo>
                    <a:pt x="585" y="712"/>
                    <a:pt x="758" y="598"/>
                    <a:pt x="776" y="432"/>
                  </a:cubicBezTo>
                  <a:cubicBezTo>
                    <a:pt x="794" y="273"/>
                    <a:pt x="702" y="99"/>
                    <a:pt x="557" y="34"/>
                  </a:cubicBezTo>
                  <a:lnTo>
                    <a:pt x="557" y="34"/>
                  </a:lnTo>
                  <a:lnTo>
                    <a:pt x="557" y="34"/>
                  </a:lnTo>
                  <a:cubicBezTo>
                    <a:pt x="516" y="11"/>
                    <a:pt x="470" y="1"/>
                    <a:pt x="4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689119" y="4576984"/>
              <a:ext cx="364524" cy="37999"/>
            </a:xfrm>
            <a:custGeom>
              <a:rect b="b" l="l" r="r" t="t"/>
              <a:pathLst>
                <a:path extrusionOk="0" h="956" w="9171">
                  <a:moveTo>
                    <a:pt x="9131" y="1"/>
                  </a:moveTo>
                  <a:lnTo>
                    <a:pt x="398" y="478"/>
                  </a:lnTo>
                  <a:cubicBezTo>
                    <a:pt x="398" y="478"/>
                    <a:pt x="0" y="657"/>
                    <a:pt x="40" y="956"/>
                  </a:cubicBezTo>
                  <a:lnTo>
                    <a:pt x="9171" y="757"/>
                  </a:lnTo>
                  <a:lnTo>
                    <a:pt x="91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872561" y="4499151"/>
              <a:ext cx="34820" cy="22060"/>
            </a:xfrm>
            <a:custGeom>
              <a:rect b="b" l="l" r="r" t="t"/>
              <a:pathLst>
                <a:path extrusionOk="0" h="555" w="876">
                  <a:moveTo>
                    <a:pt x="165" y="1"/>
                  </a:moveTo>
                  <a:cubicBezTo>
                    <a:pt x="65" y="1"/>
                    <a:pt x="1" y="26"/>
                    <a:pt x="1" y="56"/>
                  </a:cubicBezTo>
                  <a:cubicBezTo>
                    <a:pt x="1" y="95"/>
                    <a:pt x="239" y="95"/>
                    <a:pt x="458" y="254"/>
                  </a:cubicBezTo>
                  <a:cubicBezTo>
                    <a:pt x="667" y="368"/>
                    <a:pt x="785" y="554"/>
                    <a:pt x="830" y="554"/>
                  </a:cubicBezTo>
                  <a:cubicBezTo>
                    <a:pt x="832" y="554"/>
                    <a:pt x="834" y="554"/>
                    <a:pt x="836" y="553"/>
                  </a:cubicBezTo>
                  <a:cubicBezTo>
                    <a:pt x="876" y="553"/>
                    <a:pt x="796" y="274"/>
                    <a:pt x="538" y="95"/>
                  </a:cubicBezTo>
                  <a:cubicBezTo>
                    <a:pt x="398" y="26"/>
                    <a:pt x="264" y="1"/>
                    <a:pt x="16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835396" y="4516840"/>
              <a:ext cx="26910" cy="27228"/>
            </a:xfrm>
            <a:custGeom>
              <a:rect b="b" l="l" r="r" t="t"/>
              <a:pathLst>
                <a:path extrusionOk="0" h="685" w="677">
                  <a:moveTo>
                    <a:pt x="36" y="0"/>
                  </a:moveTo>
                  <a:cubicBezTo>
                    <a:pt x="13" y="0"/>
                    <a:pt x="1" y="4"/>
                    <a:pt x="1" y="8"/>
                  </a:cubicBezTo>
                  <a:cubicBezTo>
                    <a:pt x="1" y="48"/>
                    <a:pt x="180" y="128"/>
                    <a:pt x="359" y="307"/>
                  </a:cubicBezTo>
                  <a:cubicBezTo>
                    <a:pt x="498" y="486"/>
                    <a:pt x="538" y="685"/>
                    <a:pt x="597" y="685"/>
                  </a:cubicBezTo>
                  <a:cubicBezTo>
                    <a:pt x="657" y="685"/>
                    <a:pt x="677" y="426"/>
                    <a:pt x="478" y="207"/>
                  </a:cubicBezTo>
                  <a:cubicBezTo>
                    <a:pt x="295" y="39"/>
                    <a:pt x="111" y="0"/>
                    <a:pt x="36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799025" y="4533653"/>
              <a:ext cx="19795" cy="30209"/>
            </a:xfrm>
            <a:custGeom>
              <a:rect b="b" l="l" r="r" t="t"/>
              <a:pathLst>
                <a:path extrusionOk="0" h="760" w="498">
                  <a:moveTo>
                    <a:pt x="31" y="0"/>
                  </a:moveTo>
                  <a:cubicBezTo>
                    <a:pt x="26" y="0"/>
                    <a:pt x="22" y="1"/>
                    <a:pt x="20" y="3"/>
                  </a:cubicBezTo>
                  <a:cubicBezTo>
                    <a:pt x="0" y="23"/>
                    <a:pt x="140" y="182"/>
                    <a:pt x="219" y="381"/>
                  </a:cubicBezTo>
                  <a:cubicBezTo>
                    <a:pt x="339" y="560"/>
                    <a:pt x="339" y="759"/>
                    <a:pt x="398" y="759"/>
                  </a:cubicBezTo>
                  <a:cubicBezTo>
                    <a:pt x="438" y="759"/>
                    <a:pt x="498" y="520"/>
                    <a:pt x="378" y="302"/>
                  </a:cubicBezTo>
                  <a:cubicBezTo>
                    <a:pt x="253" y="86"/>
                    <a:pt x="78" y="0"/>
                    <a:pt x="3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3874151" y="4450737"/>
              <a:ext cx="39550" cy="8109"/>
            </a:xfrm>
            <a:custGeom>
              <a:rect b="b" l="l" r="r" t="t"/>
              <a:pathLst>
                <a:path extrusionOk="0" h="204" w="995">
                  <a:moveTo>
                    <a:pt x="498" y="0"/>
                  </a:moveTo>
                  <a:cubicBezTo>
                    <a:pt x="219" y="0"/>
                    <a:pt x="0" y="160"/>
                    <a:pt x="20" y="179"/>
                  </a:cubicBezTo>
                  <a:cubicBezTo>
                    <a:pt x="25" y="189"/>
                    <a:pt x="41" y="193"/>
                    <a:pt x="67" y="193"/>
                  </a:cubicBezTo>
                  <a:cubicBezTo>
                    <a:pt x="143" y="193"/>
                    <a:pt x="304" y="160"/>
                    <a:pt x="498" y="160"/>
                  </a:cubicBezTo>
                  <a:cubicBezTo>
                    <a:pt x="702" y="160"/>
                    <a:pt x="878" y="203"/>
                    <a:pt x="949" y="203"/>
                  </a:cubicBezTo>
                  <a:cubicBezTo>
                    <a:pt x="960" y="203"/>
                    <a:pt x="969" y="202"/>
                    <a:pt x="975" y="199"/>
                  </a:cubicBezTo>
                  <a:cubicBezTo>
                    <a:pt x="995" y="179"/>
                    <a:pt x="796" y="0"/>
                    <a:pt x="49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3870176" y="4351086"/>
              <a:ext cx="179543" cy="35654"/>
            </a:xfrm>
            <a:custGeom>
              <a:rect b="b" l="l" r="r" t="t"/>
              <a:pathLst>
                <a:path extrusionOk="0" h="897" w="4517">
                  <a:moveTo>
                    <a:pt x="4516" y="1"/>
                  </a:moveTo>
                  <a:lnTo>
                    <a:pt x="1" y="41"/>
                  </a:lnTo>
                  <a:lnTo>
                    <a:pt x="41" y="896"/>
                  </a:lnTo>
                  <a:lnTo>
                    <a:pt x="4516" y="737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3873356" y="4389841"/>
              <a:ext cx="55369" cy="31481"/>
            </a:xfrm>
            <a:custGeom>
              <a:rect b="b" l="l" r="r" t="t"/>
              <a:pathLst>
                <a:path extrusionOk="0" h="792" w="1393">
                  <a:moveTo>
                    <a:pt x="1104" y="125"/>
                  </a:moveTo>
                  <a:cubicBezTo>
                    <a:pt x="1139" y="125"/>
                    <a:pt x="1164" y="130"/>
                    <a:pt x="1174" y="140"/>
                  </a:cubicBezTo>
                  <a:lnTo>
                    <a:pt x="1174" y="200"/>
                  </a:lnTo>
                  <a:cubicBezTo>
                    <a:pt x="1154" y="219"/>
                    <a:pt x="1134" y="239"/>
                    <a:pt x="1075" y="259"/>
                  </a:cubicBezTo>
                  <a:cubicBezTo>
                    <a:pt x="1015" y="319"/>
                    <a:pt x="935" y="359"/>
                    <a:pt x="836" y="418"/>
                  </a:cubicBezTo>
                  <a:cubicBezTo>
                    <a:pt x="677" y="498"/>
                    <a:pt x="538" y="558"/>
                    <a:pt x="378" y="597"/>
                  </a:cubicBezTo>
                  <a:cubicBezTo>
                    <a:pt x="244" y="692"/>
                    <a:pt x="127" y="722"/>
                    <a:pt x="66" y="738"/>
                  </a:cubicBezTo>
                  <a:lnTo>
                    <a:pt x="66" y="738"/>
                  </a:lnTo>
                  <a:cubicBezTo>
                    <a:pt x="116" y="690"/>
                    <a:pt x="205" y="579"/>
                    <a:pt x="339" y="458"/>
                  </a:cubicBezTo>
                  <a:cubicBezTo>
                    <a:pt x="438" y="399"/>
                    <a:pt x="577" y="299"/>
                    <a:pt x="736" y="219"/>
                  </a:cubicBezTo>
                  <a:cubicBezTo>
                    <a:pt x="816" y="200"/>
                    <a:pt x="915" y="140"/>
                    <a:pt x="975" y="140"/>
                  </a:cubicBezTo>
                  <a:cubicBezTo>
                    <a:pt x="1025" y="130"/>
                    <a:pt x="1070" y="125"/>
                    <a:pt x="1104" y="125"/>
                  </a:cubicBezTo>
                  <a:close/>
                  <a:moveTo>
                    <a:pt x="1134" y="1"/>
                  </a:moveTo>
                  <a:cubicBezTo>
                    <a:pt x="1055" y="1"/>
                    <a:pt x="1015" y="21"/>
                    <a:pt x="955" y="21"/>
                  </a:cubicBezTo>
                  <a:cubicBezTo>
                    <a:pt x="856" y="40"/>
                    <a:pt x="756" y="100"/>
                    <a:pt x="697" y="120"/>
                  </a:cubicBezTo>
                  <a:cubicBezTo>
                    <a:pt x="518" y="200"/>
                    <a:pt x="358" y="319"/>
                    <a:pt x="259" y="399"/>
                  </a:cubicBezTo>
                  <a:cubicBezTo>
                    <a:pt x="60" y="597"/>
                    <a:pt x="0" y="757"/>
                    <a:pt x="20" y="757"/>
                  </a:cubicBezTo>
                  <a:cubicBezTo>
                    <a:pt x="20" y="776"/>
                    <a:pt x="65" y="791"/>
                    <a:pt x="142" y="791"/>
                  </a:cubicBezTo>
                  <a:cubicBezTo>
                    <a:pt x="219" y="791"/>
                    <a:pt x="329" y="776"/>
                    <a:pt x="458" y="737"/>
                  </a:cubicBezTo>
                  <a:cubicBezTo>
                    <a:pt x="617" y="717"/>
                    <a:pt x="756" y="657"/>
                    <a:pt x="935" y="597"/>
                  </a:cubicBezTo>
                  <a:cubicBezTo>
                    <a:pt x="1015" y="538"/>
                    <a:pt x="1114" y="498"/>
                    <a:pt x="1194" y="438"/>
                  </a:cubicBezTo>
                  <a:cubicBezTo>
                    <a:pt x="1234" y="418"/>
                    <a:pt x="1293" y="399"/>
                    <a:pt x="1313" y="339"/>
                  </a:cubicBezTo>
                  <a:cubicBezTo>
                    <a:pt x="1353" y="299"/>
                    <a:pt x="1393" y="160"/>
                    <a:pt x="1333" y="100"/>
                  </a:cubicBezTo>
                  <a:cubicBezTo>
                    <a:pt x="1274" y="21"/>
                    <a:pt x="1214" y="1"/>
                    <a:pt x="113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849626" y="4366111"/>
              <a:ext cx="30090" cy="56999"/>
            </a:xfrm>
            <a:custGeom>
              <a:rect b="b" l="l" r="r" t="t"/>
              <a:pathLst>
                <a:path extrusionOk="0" h="1434" w="757">
                  <a:moveTo>
                    <a:pt x="259" y="1"/>
                  </a:moveTo>
                  <a:cubicBezTo>
                    <a:pt x="160" y="1"/>
                    <a:pt x="80" y="61"/>
                    <a:pt x="60" y="120"/>
                  </a:cubicBezTo>
                  <a:cubicBezTo>
                    <a:pt x="40" y="200"/>
                    <a:pt x="40" y="240"/>
                    <a:pt x="21" y="299"/>
                  </a:cubicBezTo>
                  <a:cubicBezTo>
                    <a:pt x="1" y="399"/>
                    <a:pt x="21" y="498"/>
                    <a:pt x="21" y="598"/>
                  </a:cubicBezTo>
                  <a:cubicBezTo>
                    <a:pt x="40" y="797"/>
                    <a:pt x="140" y="936"/>
                    <a:pt x="219" y="1055"/>
                  </a:cubicBezTo>
                  <a:cubicBezTo>
                    <a:pt x="379" y="1294"/>
                    <a:pt x="578" y="1334"/>
                    <a:pt x="578" y="1334"/>
                  </a:cubicBezTo>
                  <a:cubicBezTo>
                    <a:pt x="617" y="1314"/>
                    <a:pt x="438" y="1234"/>
                    <a:pt x="319" y="1015"/>
                  </a:cubicBezTo>
                  <a:cubicBezTo>
                    <a:pt x="239" y="916"/>
                    <a:pt x="180" y="757"/>
                    <a:pt x="160" y="598"/>
                  </a:cubicBezTo>
                  <a:lnTo>
                    <a:pt x="160" y="319"/>
                  </a:lnTo>
                  <a:cubicBezTo>
                    <a:pt x="160" y="220"/>
                    <a:pt x="219" y="140"/>
                    <a:pt x="239" y="140"/>
                  </a:cubicBezTo>
                  <a:cubicBezTo>
                    <a:pt x="299" y="140"/>
                    <a:pt x="359" y="220"/>
                    <a:pt x="418" y="299"/>
                  </a:cubicBezTo>
                  <a:cubicBezTo>
                    <a:pt x="458" y="359"/>
                    <a:pt x="518" y="458"/>
                    <a:pt x="538" y="538"/>
                  </a:cubicBezTo>
                  <a:cubicBezTo>
                    <a:pt x="597" y="717"/>
                    <a:pt x="637" y="856"/>
                    <a:pt x="637" y="996"/>
                  </a:cubicBezTo>
                  <a:cubicBezTo>
                    <a:pt x="677" y="1254"/>
                    <a:pt x="637" y="1433"/>
                    <a:pt x="657" y="1433"/>
                  </a:cubicBezTo>
                  <a:cubicBezTo>
                    <a:pt x="677" y="1433"/>
                    <a:pt x="757" y="1294"/>
                    <a:pt x="757" y="996"/>
                  </a:cubicBezTo>
                  <a:cubicBezTo>
                    <a:pt x="757" y="836"/>
                    <a:pt x="737" y="657"/>
                    <a:pt x="677" y="498"/>
                  </a:cubicBezTo>
                  <a:cubicBezTo>
                    <a:pt x="657" y="399"/>
                    <a:pt x="617" y="319"/>
                    <a:pt x="558" y="220"/>
                  </a:cubicBezTo>
                  <a:cubicBezTo>
                    <a:pt x="518" y="120"/>
                    <a:pt x="438" y="21"/>
                    <a:pt x="2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617174" y="2312637"/>
              <a:ext cx="968628" cy="2184769"/>
            </a:xfrm>
            <a:custGeom>
              <a:rect b="b" l="l" r="r" t="t"/>
              <a:pathLst>
                <a:path extrusionOk="0" h="54965" w="24369">
                  <a:moveTo>
                    <a:pt x="2208" y="0"/>
                  </a:moveTo>
                  <a:cubicBezTo>
                    <a:pt x="2208" y="0"/>
                    <a:pt x="537" y="5650"/>
                    <a:pt x="219" y="7619"/>
                  </a:cubicBezTo>
                  <a:cubicBezTo>
                    <a:pt x="0" y="8912"/>
                    <a:pt x="5113" y="54964"/>
                    <a:pt x="5113" y="54964"/>
                  </a:cubicBezTo>
                  <a:lnTo>
                    <a:pt x="11876" y="54387"/>
                  </a:lnTo>
                  <a:lnTo>
                    <a:pt x="8136" y="10802"/>
                  </a:lnTo>
                  <a:lnTo>
                    <a:pt x="17466" y="54686"/>
                  </a:lnTo>
                  <a:lnTo>
                    <a:pt x="24369" y="54268"/>
                  </a:lnTo>
                  <a:cubicBezTo>
                    <a:pt x="24369" y="54268"/>
                    <a:pt x="16869" y="9390"/>
                    <a:pt x="16471" y="7699"/>
                  </a:cubicBezTo>
                  <a:cubicBezTo>
                    <a:pt x="16073" y="6008"/>
                    <a:pt x="13388" y="179"/>
                    <a:pt x="13388" y="179"/>
                  </a:cubicBezTo>
                  <a:lnTo>
                    <a:pt x="2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872561" y="2396468"/>
              <a:ext cx="66459" cy="338378"/>
            </a:xfrm>
            <a:custGeom>
              <a:rect b="b" l="l" r="r" t="t"/>
              <a:pathLst>
                <a:path extrusionOk="0" h="8513" w="1672">
                  <a:moveTo>
                    <a:pt x="1" y="0"/>
                  </a:moveTo>
                  <a:cubicBezTo>
                    <a:pt x="1" y="0"/>
                    <a:pt x="1" y="139"/>
                    <a:pt x="40" y="358"/>
                  </a:cubicBezTo>
                  <a:cubicBezTo>
                    <a:pt x="60" y="597"/>
                    <a:pt x="100" y="935"/>
                    <a:pt x="160" y="1293"/>
                  </a:cubicBezTo>
                  <a:cubicBezTo>
                    <a:pt x="259" y="2089"/>
                    <a:pt x="438" y="3183"/>
                    <a:pt x="597" y="4416"/>
                  </a:cubicBezTo>
                  <a:cubicBezTo>
                    <a:pt x="776" y="5630"/>
                    <a:pt x="955" y="6724"/>
                    <a:pt x="1075" y="7520"/>
                  </a:cubicBezTo>
                  <a:cubicBezTo>
                    <a:pt x="1134" y="7718"/>
                    <a:pt x="1154" y="7898"/>
                    <a:pt x="1174" y="8057"/>
                  </a:cubicBezTo>
                  <a:cubicBezTo>
                    <a:pt x="1214" y="8236"/>
                    <a:pt x="1254" y="8395"/>
                    <a:pt x="1353" y="8455"/>
                  </a:cubicBezTo>
                  <a:cubicBezTo>
                    <a:pt x="1408" y="8498"/>
                    <a:pt x="1469" y="8512"/>
                    <a:pt x="1523" y="8512"/>
                  </a:cubicBezTo>
                  <a:cubicBezTo>
                    <a:pt x="1566" y="8512"/>
                    <a:pt x="1605" y="8503"/>
                    <a:pt x="1632" y="8494"/>
                  </a:cubicBezTo>
                  <a:cubicBezTo>
                    <a:pt x="1672" y="8474"/>
                    <a:pt x="1672" y="8415"/>
                    <a:pt x="1672" y="8415"/>
                  </a:cubicBezTo>
                  <a:cubicBezTo>
                    <a:pt x="1672" y="8411"/>
                    <a:pt x="1671" y="8410"/>
                    <a:pt x="1669" y="8410"/>
                  </a:cubicBezTo>
                  <a:cubicBezTo>
                    <a:pt x="1663" y="8410"/>
                    <a:pt x="1638" y="8445"/>
                    <a:pt x="1572" y="8494"/>
                  </a:cubicBezTo>
                  <a:cubicBezTo>
                    <a:pt x="1559" y="8501"/>
                    <a:pt x="1539" y="8505"/>
                    <a:pt x="1515" y="8505"/>
                  </a:cubicBezTo>
                  <a:cubicBezTo>
                    <a:pt x="1468" y="8505"/>
                    <a:pt x="1406" y="8488"/>
                    <a:pt x="1353" y="8435"/>
                  </a:cubicBezTo>
                  <a:cubicBezTo>
                    <a:pt x="1274" y="8355"/>
                    <a:pt x="1254" y="8216"/>
                    <a:pt x="1234" y="8057"/>
                  </a:cubicBezTo>
                  <a:cubicBezTo>
                    <a:pt x="1194" y="7898"/>
                    <a:pt x="1174" y="7718"/>
                    <a:pt x="1154" y="7520"/>
                  </a:cubicBezTo>
                  <a:cubicBezTo>
                    <a:pt x="1055" y="6724"/>
                    <a:pt x="876" y="5630"/>
                    <a:pt x="697" y="4416"/>
                  </a:cubicBezTo>
                  <a:cubicBezTo>
                    <a:pt x="538" y="3183"/>
                    <a:pt x="359" y="2089"/>
                    <a:pt x="239" y="1293"/>
                  </a:cubicBezTo>
                  <a:cubicBezTo>
                    <a:pt x="180" y="935"/>
                    <a:pt x="140" y="597"/>
                    <a:pt x="80" y="358"/>
                  </a:cubicBezTo>
                  <a:cubicBezTo>
                    <a:pt x="40" y="1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902611" y="2427114"/>
              <a:ext cx="35615" cy="32077"/>
            </a:xfrm>
            <a:custGeom>
              <a:rect b="b" l="l" r="r" t="t"/>
              <a:pathLst>
                <a:path extrusionOk="0" h="807" w="896">
                  <a:moveTo>
                    <a:pt x="521" y="1"/>
                  </a:moveTo>
                  <a:cubicBezTo>
                    <a:pt x="411" y="1"/>
                    <a:pt x="333" y="47"/>
                    <a:pt x="299" y="65"/>
                  </a:cubicBezTo>
                  <a:cubicBezTo>
                    <a:pt x="219" y="84"/>
                    <a:pt x="219" y="144"/>
                    <a:pt x="219" y="144"/>
                  </a:cubicBezTo>
                  <a:cubicBezTo>
                    <a:pt x="219" y="146"/>
                    <a:pt x="220" y="147"/>
                    <a:pt x="222" y="147"/>
                  </a:cubicBezTo>
                  <a:cubicBezTo>
                    <a:pt x="239" y="147"/>
                    <a:pt x="319" y="95"/>
                    <a:pt x="455" y="95"/>
                  </a:cubicBezTo>
                  <a:cubicBezTo>
                    <a:pt x="486" y="95"/>
                    <a:pt x="520" y="98"/>
                    <a:pt x="557" y="104"/>
                  </a:cubicBezTo>
                  <a:cubicBezTo>
                    <a:pt x="657" y="144"/>
                    <a:pt x="717" y="204"/>
                    <a:pt x="756" y="343"/>
                  </a:cubicBezTo>
                  <a:cubicBezTo>
                    <a:pt x="756" y="462"/>
                    <a:pt x="697" y="602"/>
                    <a:pt x="577" y="661"/>
                  </a:cubicBezTo>
                  <a:cubicBezTo>
                    <a:pt x="538" y="688"/>
                    <a:pt x="493" y="699"/>
                    <a:pt x="448" y="699"/>
                  </a:cubicBezTo>
                  <a:cubicBezTo>
                    <a:pt x="359" y="699"/>
                    <a:pt x="266" y="655"/>
                    <a:pt x="199" y="602"/>
                  </a:cubicBezTo>
                  <a:cubicBezTo>
                    <a:pt x="120" y="542"/>
                    <a:pt x="100" y="403"/>
                    <a:pt x="100" y="303"/>
                  </a:cubicBezTo>
                  <a:cubicBezTo>
                    <a:pt x="120" y="104"/>
                    <a:pt x="279" y="45"/>
                    <a:pt x="239" y="5"/>
                  </a:cubicBezTo>
                  <a:cubicBezTo>
                    <a:pt x="239" y="3"/>
                    <a:pt x="237" y="1"/>
                    <a:pt x="233" y="1"/>
                  </a:cubicBezTo>
                  <a:cubicBezTo>
                    <a:pt x="203" y="1"/>
                    <a:pt x="73" y="73"/>
                    <a:pt x="20" y="283"/>
                  </a:cubicBezTo>
                  <a:cubicBezTo>
                    <a:pt x="0" y="403"/>
                    <a:pt x="20" y="562"/>
                    <a:pt x="140" y="681"/>
                  </a:cubicBezTo>
                  <a:cubicBezTo>
                    <a:pt x="234" y="748"/>
                    <a:pt x="355" y="807"/>
                    <a:pt x="473" y="807"/>
                  </a:cubicBezTo>
                  <a:cubicBezTo>
                    <a:pt x="529" y="807"/>
                    <a:pt x="585" y="793"/>
                    <a:pt x="637" y="761"/>
                  </a:cubicBezTo>
                  <a:cubicBezTo>
                    <a:pt x="816" y="681"/>
                    <a:pt x="896" y="462"/>
                    <a:pt x="876" y="303"/>
                  </a:cubicBezTo>
                  <a:cubicBezTo>
                    <a:pt x="836" y="144"/>
                    <a:pt x="697" y="45"/>
                    <a:pt x="577" y="5"/>
                  </a:cubicBezTo>
                  <a:cubicBezTo>
                    <a:pt x="558" y="2"/>
                    <a:pt x="539" y="1"/>
                    <a:pt x="5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2998838" y="777371"/>
              <a:ext cx="801009" cy="998400"/>
            </a:xfrm>
            <a:custGeom>
              <a:rect b="b" l="l" r="r" t="t"/>
              <a:pathLst>
                <a:path extrusionOk="0" h="25118" w="20152">
                  <a:moveTo>
                    <a:pt x="3330" y="0"/>
                  </a:moveTo>
                  <a:cubicBezTo>
                    <a:pt x="3314" y="0"/>
                    <a:pt x="3298" y="4"/>
                    <a:pt x="3282" y="13"/>
                  </a:cubicBezTo>
                  <a:cubicBezTo>
                    <a:pt x="2785" y="291"/>
                    <a:pt x="3839" y="2400"/>
                    <a:pt x="3919" y="2579"/>
                  </a:cubicBezTo>
                  <a:cubicBezTo>
                    <a:pt x="3959" y="2685"/>
                    <a:pt x="3857" y="2782"/>
                    <a:pt x="3767" y="2782"/>
                  </a:cubicBezTo>
                  <a:cubicBezTo>
                    <a:pt x="3722" y="2782"/>
                    <a:pt x="3680" y="2758"/>
                    <a:pt x="3660" y="2698"/>
                  </a:cubicBezTo>
                  <a:cubicBezTo>
                    <a:pt x="3584" y="2451"/>
                    <a:pt x="2728" y="136"/>
                    <a:pt x="2218" y="136"/>
                  </a:cubicBezTo>
                  <a:cubicBezTo>
                    <a:pt x="2194" y="136"/>
                    <a:pt x="2171" y="141"/>
                    <a:pt x="2149" y="152"/>
                  </a:cubicBezTo>
                  <a:cubicBezTo>
                    <a:pt x="1870" y="311"/>
                    <a:pt x="2168" y="749"/>
                    <a:pt x="2168" y="749"/>
                  </a:cubicBezTo>
                  <a:cubicBezTo>
                    <a:pt x="2168" y="749"/>
                    <a:pt x="3223" y="3076"/>
                    <a:pt x="2984" y="3196"/>
                  </a:cubicBezTo>
                  <a:cubicBezTo>
                    <a:pt x="2974" y="3201"/>
                    <a:pt x="2963" y="3203"/>
                    <a:pt x="2951" y="3203"/>
                  </a:cubicBezTo>
                  <a:cubicBezTo>
                    <a:pt x="2690" y="3203"/>
                    <a:pt x="2080" y="1962"/>
                    <a:pt x="1890" y="1505"/>
                  </a:cubicBezTo>
                  <a:cubicBezTo>
                    <a:pt x="1764" y="1203"/>
                    <a:pt x="1599" y="1052"/>
                    <a:pt x="1464" y="1052"/>
                  </a:cubicBezTo>
                  <a:cubicBezTo>
                    <a:pt x="1385" y="1052"/>
                    <a:pt x="1317" y="1104"/>
                    <a:pt x="1273" y="1206"/>
                  </a:cubicBezTo>
                  <a:cubicBezTo>
                    <a:pt x="1174" y="1385"/>
                    <a:pt x="1751" y="2818"/>
                    <a:pt x="1950" y="3295"/>
                  </a:cubicBezTo>
                  <a:cubicBezTo>
                    <a:pt x="2122" y="3675"/>
                    <a:pt x="2580" y="4684"/>
                    <a:pt x="2190" y="4684"/>
                  </a:cubicBezTo>
                  <a:cubicBezTo>
                    <a:pt x="2131" y="4684"/>
                    <a:pt x="2052" y="4660"/>
                    <a:pt x="1950" y="4608"/>
                  </a:cubicBezTo>
                  <a:cubicBezTo>
                    <a:pt x="1474" y="4364"/>
                    <a:pt x="999" y="4270"/>
                    <a:pt x="656" y="4270"/>
                  </a:cubicBezTo>
                  <a:cubicBezTo>
                    <a:pt x="440" y="4270"/>
                    <a:pt x="276" y="4308"/>
                    <a:pt x="199" y="4369"/>
                  </a:cubicBezTo>
                  <a:cubicBezTo>
                    <a:pt x="0" y="4508"/>
                    <a:pt x="139" y="4827"/>
                    <a:pt x="398" y="4827"/>
                  </a:cubicBezTo>
                  <a:cubicBezTo>
                    <a:pt x="637" y="4827"/>
                    <a:pt x="975" y="4966"/>
                    <a:pt x="1253" y="5065"/>
                  </a:cubicBezTo>
                  <a:cubicBezTo>
                    <a:pt x="1472" y="5125"/>
                    <a:pt x="1671" y="5264"/>
                    <a:pt x="1850" y="5404"/>
                  </a:cubicBezTo>
                  <a:cubicBezTo>
                    <a:pt x="2049" y="5583"/>
                    <a:pt x="2228" y="5762"/>
                    <a:pt x="2367" y="5881"/>
                  </a:cubicBezTo>
                  <a:lnTo>
                    <a:pt x="3422" y="8049"/>
                  </a:lnTo>
                  <a:lnTo>
                    <a:pt x="8037" y="17120"/>
                  </a:lnTo>
                  <a:lnTo>
                    <a:pt x="17705" y="25117"/>
                  </a:lnTo>
                  <a:lnTo>
                    <a:pt x="20151" y="20721"/>
                  </a:lnTo>
                  <a:lnTo>
                    <a:pt x="11120" y="13082"/>
                  </a:lnTo>
                  <a:lnTo>
                    <a:pt x="6903" y="6577"/>
                  </a:lnTo>
                  <a:lnTo>
                    <a:pt x="5610" y="4429"/>
                  </a:lnTo>
                  <a:cubicBezTo>
                    <a:pt x="5610" y="4429"/>
                    <a:pt x="5232" y="2300"/>
                    <a:pt x="5033" y="1684"/>
                  </a:cubicBezTo>
                  <a:cubicBezTo>
                    <a:pt x="4735" y="696"/>
                    <a:pt x="4598" y="499"/>
                    <a:pt x="4494" y="499"/>
                  </a:cubicBezTo>
                  <a:cubicBezTo>
                    <a:pt x="4467" y="499"/>
                    <a:pt x="4442" y="513"/>
                    <a:pt x="4416" y="530"/>
                  </a:cubicBezTo>
                  <a:cubicBezTo>
                    <a:pt x="4066" y="696"/>
                    <a:pt x="4845" y="2454"/>
                    <a:pt x="4610" y="2454"/>
                  </a:cubicBezTo>
                  <a:cubicBezTo>
                    <a:pt x="4592" y="2454"/>
                    <a:pt x="4567" y="2443"/>
                    <a:pt x="4536" y="2420"/>
                  </a:cubicBezTo>
                  <a:cubicBezTo>
                    <a:pt x="4097" y="2115"/>
                    <a:pt x="3695" y="0"/>
                    <a:pt x="3330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18894" y="2175066"/>
              <a:ext cx="455477" cy="693490"/>
            </a:xfrm>
            <a:custGeom>
              <a:rect b="b" l="l" r="r" t="t"/>
              <a:pathLst>
                <a:path extrusionOk="0" h="17447" w="11459">
                  <a:moveTo>
                    <a:pt x="4576" y="0"/>
                  </a:moveTo>
                  <a:lnTo>
                    <a:pt x="1" y="80"/>
                  </a:lnTo>
                  <a:lnTo>
                    <a:pt x="5411" y="14283"/>
                  </a:lnTo>
                  <a:cubicBezTo>
                    <a:pt x="5471" y="14482"/>
                    <a:pt x="5551" y="14701"/>
                    <a:pt x="5610" y="14979"/>
                  </a:cubicBezTo>
                  <a:cubicBezTo>
                    <a:pt x="5670" y="15198"/>
                    <a:pt x="5690" y="15457"/>
                    <a:pt x="5670" y="15676"/>
                  </a:cubicBezTo>
                  <a:cubicBezTo>
                    <a:pt x="5650" y="15954"/>
                    <a:pt x="5570" y="16352"/>
                    <a:pt x="5491" y="16551"/>
                  </a:cubicBezTo>
                  <a:cubicBezTo>
                    <a:pt x="5390" y="16754"/>
                    <a:pt x="5546" y="16971"/>
                    <a:pt x="5742" y="16971"/>
                  </a:cubicBezTo>
                  <a:cubicBezTo>
                    <a:pt x="5777" y="16971"/>
                    <a:pt x="5813" y="16964"/>
                    <a:pt x="5849" y="16949"/>
                  </a:cubicBezTo>
                  <a:cubicBezTo>
                    <a:pt x="6068" y="16829"/>
                    <a:pt x="6386" y="16173"/>
                    <a:pt x="6406" y="15298"/>
                  </a:cubicBezTo>
                  <a:cubicBezTo>
                    <a:pt x="6417" y="15056"/>
                    <a:pt x="6488" y="14963"/>
                    <a:pt x="6592" y="14963"/>
                  </a:cubicBezTo>
                  <a:cubicBezTo>
                    <a:pt x="6866" y="14963"/>
                    <a:pt x="7363" y="15606"/>
                    <a:pt x="7580" y="15894"/>
                  </a:cubicBezTo>
                  <a:cubicBezTo>
                    <a:pt x="7898" y="16292"/>
                    <a:pt x="8932" y="17446"/>
                    <a:pt x="9131" y="17446"/>
                  </a:cubicBezTo>
                  <a:cubicBezTo>
                    <a:pt x="9430" y="17446"/>
                    <a:pt x="9469" y="17128"/>
                    <a:pt x="9151" y="16750"/>
                  </a:cubicBezTo>
                  <a:cubicBezTo>
                    <a:pt x="8833" y="16372"/>
                    <a:pt x="7938" y="15158"/>
                    <a:pt x="8157" y="14999"/>
                  </a:cubicBezTo>
                  <a:cubicBezTo>
                    <a:pt x="8163" y="14995"/>
                    <a:pt x="8172" y="14992"/>
                    <a:pt x="8181" y="14992"/>
                  </a:cubicBezTo>
                  <a:cubicBezTo>
                    <a:pt x="8461" y="14992"/>
                    <a:pt x="9947" y="16849"/>
                    <a:pt x="9947" y="16849"/>
                  </a:cubicBezTo>
                  <a:cubicBezTo>
                    <a:pt x="9947" y="16849"/>
                    <a:pt x="10144" y="17188"/>
                    <a:pt x="10349" y="17188"/>
                  </a:cubicBezTo>
                  <a:cubicBezTo>
                    <a:pt x="10388" y="17188"/>
                    <a:pt x="10426" y="17176"/>
                    <a:pt x="10464" y="17148"/>
                  </a:cubicBezTo>
                  <a:cubicBezTo>
                    <a:pt x="10922" y="16829"/>
                    <a:pt x="9072" y="14840"/>
                    <a:pt x="8893" y="14641"/>
                  </a:cubicBezTo>
                  <a:cubicBezTo>
                    <a:pt x="8803" y="14536"/>
                    <a:pt x="8905" y="14420"/>
                    <a:pt x="9020" y="14420"/>
                  </a:cubicBezTo>
                  <a:cubicBezTo>
                    <a:pt x="9058" y="14420"/>
                    <a:pt x="9097" y="14433"/>
                    <a:pt x="9131" y="14462"/>
                  </a:cubicBezTo>
                  <a:cubicBezTo>
                    <a:pt x="9241" y="14591"/>
                    <a:pt x="10452" y="16209"/>
                    <a:pt x="10998" y="16209"/>
                  </a:cubicBezTo>
                  <a:cubicBezTo>
                    <a:pt x="11044" y="16209"/>
                    <a:pt x="11085" y="16198"/>
                    <a:pt x="11121" y="16173"/>
                  </a:cubicBezTo>
                  <a:cubicBezTo>
                    <a:pt x="11459" y="15914"/>
                    <a:pt x="9629" y="14502"/>
                    <a:pt x="9549" y="13965"/>
                  </a:cubicBezTo>
                  <a:cubicBezTo>
                    <a:pt x="9538" y="13888"/>
                    <a:pt x="9555" y="13856"/>
                    <a:pt x="9592" y="13856"/>
                  </a:cubicBezTo>
                  <a:cubicBezTo>
                    <a:pt x="9808" y="13856"/>
                    <a:pt x="10722" y="14946"/>
                    <a:pt x="11080" y="14946"/>
                  </a:cubicBezTo>
                  <a:cubicBezTo>
                    <a:pt x="11112" y="14946"/>
                    <a:pt x="11138" y="14937"/>
                    <a:pt x="11160" y="14920"/>
                  </a:cubicBezTo>
                  <a:cubicBezTo>
                    <a:pt x="11280" y="14840"/>
                    <a:pt x="11359" y="14761"/>
                    <a:pt x="10444" y="13865"/>
                  </a:cubicBezTo>
                  <a:cubicBezTo>
                    <a:pt x="9987" y="13408"/>
                    <a:pt x="8256" y="12095"/>
                    <a:pt x="8256" y="12095"/>
                  </a:cubicBezTo>
                  <a:lnTo>
                    <a:pt x="4576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369656" y="1347173"/>
              <a:ext cx="502936" cy="466566"/>
            </a:xfrm>
            <a:custGeom>
              <a:rect b="b" l="l" r="r" t="t"/>
              <a:pathLst>
                <a:path extrusionOk="0" h="11738" w="12653">
                  <a:moveTo>
                    <a:pt x="3243" y="0"/>
                  </a:moveTo>
                  <a:lnTo>
                    <a:pt x="1" y="4337"/>
                  </a:lnTo>
                  <a:cubicBezTo>
                    <a:pt x="1" y="4337"/>
                    <a:pt x="8191" y="11738"/>
                    <a:pt x="8413" y="11738"/>
                  </a:cubicBezTo>
                  <a:cubicBezTo>
                    <a:pt x="8414" y="11738"/>
                    <a:pt x="8415" y="11737"/>
                    <a:pt x="8415" y="11737"/>
                  </a:cubicBezTo>
                  <a:cubicBezTo>
                    <a:pt x="8555" y="11717"/>
                    <a:pt x="12653" y="6466"/>
                    <a:pt x="12653" y="6466"/>
                  </a:cubicBezTo>
                  <a:cubicBezTo>
                    <a:pt x="12653" y="6466"/>
                    <a:pt x="11161" y="5889"/>
                    <a:pt x="10464" y="5491"/>
                  </a:cubicBezTo>
                  <a:lnTo>
                    <a:pt x="324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63004" y="1603355"/>
              <a:ext cx="592291" cy="716425"/>
            </a:xfrm>
            <a:custGeom>
              <a:rect b="b" l="l" r="r" t="t"/>
              <a:pathLst>
                <a:path extrusionOk="0" h="18024" w="14901">
                  <a:moveTo>
                    <a:pt x="5830" y="1"/>
                  </a:moveTo>
                  <a:lnTo>
                    <a:pt x="5273" y="21"/>
                  </a:lnTo>
                  <a:cubicBezTo>
                    <a:pt x="3681" y="80"/>
                    <a:pt x="2328" y="1115"/>
                    <a:pt x="1831" y="2607"/>
                  </a:cubicBezTo>
                  <a:cubicBezTo>
                    <a:pt x="1274" y="4278"/>
                    <a:pt x="1294" y="4815"/>
                    <a:pt x="936" y="6048"/>
                  </a:cubicBezTo>
                  <a:cubicBezTo>
                    <a:pt x="1" y="8992"/>
                    <a:pt x="1652" y="12613"/>
                    <a:pt x="1652" y="12613"/>
                  </a:cubicBezTo>
                  <a:lnTo>
                    <a:pt x="1075" y="17825"/>
                  </a:lnTo>
                  <a:lnTo>
                    <a:pt x="12255" y="18023"/>
                  </a:lnTo>
                  <a:lnTo>
                    <a:pt x="12812" y="11737"/>
                  </a:lnTo>
                  <a:lnTo>
                    <a:pt x="14901" y="2308"/>
                  </a:lnTo>
                  <a:cubicBezTo>
                    <a:pt x="14901" y="2308"/>
                    <a:pt x="14443" y="299"/>
                    <a:pt x="12673" y="120"/>
                  </a:cubicBezTo>
                  <a:cubicBezTo>
                    <a:pt x="11738" y="80"/>
                    <a:pt x="5830" y="1"/>
                    <a:pt x="583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095553" y="1615995"/>
              <a:ext cx="317113" cy="620750"/>
            </a:xfrm>
            <a:custGeom>
              <a:rect b="b" l="l" r="r" t="t"/>
              <a:pathLst>
                <a:path extrusionOk="0" h="15617" w="7978">
                  <a:moveTo>
                    <a:pt x="2109" y="1"/>
                  </a:moveTo>
                  <a:cubicBezTo>
                    <a:pt x="537" y="160"/>
                    <a:pt x="120" y="1572"/>
                    <a:pt x="40" y="2686"/>
                  </a:cubicBezTo>
                  <a:cubicBezTo>
                    <a:pt x="0" y="3343"/>
                    <a:pt x="100" y="3980"/>
                    <a:pt x="279" y="4596"/>
                  </a:cubicBezTo>
                  <a:lnTo>
                    <a:pt x="2944" y="15617"/>
                  </a:lnTo>
                  <a:lnTo>
                    <a:pt x="7977" y="14105"/>
                  </a:lnTo>
                  <a:cubicBezTo>
                    <a:pt x="7977" y="14105"/>
                    <a:pt x="6366" y="6088"/>
                    <a:pt x="5570" y="3045"/>
                  </a:cubicBezTo>
                  <a:cubicBezTo>
                    <a:pt x="4735" y="1"/>
                    <a:pt x="2109" y="1"/>
                    <a:pt x="210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63061" y="1541705"/>
              <a:ext cx="253078" cy="101239"/>
            </a:xfrm>
            <a:custGeom>
              <a:rect b="b" l="l" r="r" t="t"/>
              <a:pathLst>
                <a:path extrusionOk="0" h="2547" w="6367">
                  <a:moveTo>
                    <a:pt x="896" y="0"/>
                  </a:moveTo>
                  <a:lnTo>
                    <a:pt x="1" y="1691"/>
                  </a:lnTo>
                  <a:lnTo>
                    <a:pt x="2269" y="2546"/>
                  </a:lnTo>
                  <a:lnTo>
                    <a:pt x="6366" y="2089"/>
                  </a:lnTo>
                  <a:lnTo>
                    <a:pt x="6366" y="0"/>
                  </a:lnTo>
                  <a:lnTo>
                    <a:pt x="2865" y="855"/>
                  </a:lnTo>
                  <a:lnTo>
                    <a:pt x="2388" y="1591"/>
                  </a:lnTo>
                  <a:lnTo>
                    <a:pt x="2388" y="855"/>
                  </a:lnTo>
                  <a:lnTo>
                    <a:pt x="89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689119" y="1711592"/>
              <a:ext cx="64074" cy="389971"/>
            </a:xfrm>
            <a:custGeom>
              <a:rect b="b" l="l" r="r" t="t"/>
              <a:pathLst>
                <a:path extrusionOk="0" h="9811" w="1612">
                  <a:moveTo>
                    <a:pt x="1611" y="1"/>
                  </a:moveTo>
                  <a:cubicBezTo>
                    <a:pt x="1603" y="1"/>
                    <a:pt x="1544" y="121"/>
                    <a:pt x="1433" y="361"/>
                  </a:cubicBezTo>
                  <a:cubicBezTo>
                    <a:pt x="1572" y="142"/>
                    <a:pt x="1612" y="3"/>
                    <a:pt x="1612" y="3"/>
                  </a:cubicBezTo>
                  <a:cubicBezTo>
                    <a:pt x="1612" y="2"/>
                    <a:pt x="1611" y="1"/>
                    <a:pt x="1611" y="1"/>
                  </a:cubicBezTo>
                  <a:close/>
                  <a:moveTo>
                    <a:pt x="1433" y="361"/>
                  </a:moveTo>
                  <a:lnTo>
                    <a:pt x="1433" y="361"/>
                  </a:lnTo>
                  <a:cubicBezTo>
                    <a:pt x="1373" y="461"/>
                    <a:pt x="1274" y="580"/>
                    <a:pt x="1194" y="759"/>
                  </a:cubicBezTo>
                  <a:cubicBezTo>
                    <a:pt x="1114" y="938"/>
                    <a:pt x="1015" y="1097"/>
                    <a:pt x="915" y="1336"/>
                  </a:cubicBezTo>
                  <a:cubicBezTo>
                    <a:pt x="816" y="1535"/>
                    <a:pt x="717" y="1773"/>
                    <a:pt x="617" y="2032"/>
                  </a:cubicBezTo>
                  <a:cubicBezTo>
                    <a:pt x="518" y="2271"/>
                    <a:pt x="458" y="2549"/>
                    <a:pt x="358" y="2848"/>
                  </a:cubicBezTo>
                  <a:cubicBezTo>
                    <a:pt x="199" y="3444"/>
                    <a:pt x="80" y="4081"/>
                    <a:pt x="20" y="4797"/>
                  </a:cubicBezTo>
                  <a:cubicBezTo>
                    <a:pt x="0" y="5493"/>
                    <a:pt x="20" y="6170"/>
                    <a:pt x="100" y="6786"/>
                  </a:cubicBezTo>
                  <a:cubicBezTo>
                    <a:pt x="140" y="7125"/>
                    <a:pt x="179" y="7383"/>
                    <a:pt x="239" y="7662"/>
                  </a:cubicBezTo>
                  <a:cubicBezTo>
                    <a:pt x="299" y="7940"/>
                    <a:pt x="378" y="8179"/>
                    <a:pt x="438" y="8418"/>
                  </a:cubicBezTo>
                  <a:cubicBezTo>
                    <a:pt x="498" y="8636"/>
                    <a:pt x="577" y="8835"/>
                    <a:pt x="637" y="9014"/>
                  </a:cubicBezTo>
                  <a:cubicBezTo>
                    <a:pt x="697" y="9174"/>
                    <a:pt x="776" y="9333"/>
                    <a:pt x="816" y="9452"/>
                  </a:cubicBezTo>
                  <a:cubicBezTo>
                    <a:pt x="915" y="9671"/>
                    <a:pt x="995" y="9810"/>
                    <a:pt x="995" y="9810"/>
                  </a:cubicBezTo>
                  <a:lnTo>
                    <a:pt x="856" y="9432"/>
                  </a:lnTo>
                  <a:cubicBezTo>
                    <a:pt x="796" y="9313"/>
                    <a:pt x="717" y="9154"/>
                    <a:pt x="677" y="8975"/>
                  </a:cubicBezTo>
                  <a:cubicBezTo>
                    <a:pt x="597" y="8815"/>
                    <a:pt x="518" y="8617"/>
                    <a:pt x="478" y="8378"/>
                  </a:cubicBezTo>
                  <a:cubicBezTo>
                    <a:pt x="418" y="8179"/>
                    <a:pt x="358" y="7940"/>
                    <a:pt x="299" y="7662"/>
                  </a:cubicBezTo>
                  <a:cubicBezTo>
                    <a:pt x="219" y="7423"/>
                    <a:pt x="199" y="7125"/>
                    <a:pt x="160" y="6826"/>
                  </a:cubicBezTo>
                  <a:cubicBezTo>
                    <a:pt x="100" y="6190"/>
                    <a:pt x="60" y="5533"/>
                    <a:pt x="100" y="4837"/>
                  </a:cubicBezTo>
                  <a:cubicBezTo>
                    <a:pt x="160" y="4121"/>
                    <a:pt x="279" y="3464"/>
                    <a:pt x="418" y="2868"/>
                  </a:cubicBezTo>
                  <a:cubicBezTo>
                    <a:pt x="498" y="2569"/>
                    <a:pt x="577" y="2291"/>
                    <a:pt x="677" y="2052"/>
                  </a:cubicBezTo>
                  <a:cubicBezTo>
                    <a:pt x="736" y="1793"/>
                    <a:pt x="836" y="1575"/>
                    <a:pt x="935" y="1356"/>
                  </a:cubicBezTo>
                  <a:cubicBezTo>
                    <a:pt x="1035" y="1137"/>
                    <a:pt x="1134" y="958"/>
                    <a:pt x="1214" y="779"/>
                  </a:cubicBezTo>
                  <a:cubicBezTo>
                    <a:pt x="1293" y="600"/>
                    <a:pt x="1373" y="461"/>
                    <a:pt x="1433" y="36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871766" y="1570960"/>
              <a:ext cx="75959" cy="79894"/>
            </a:xfrm>
            <a:custGeom>
              <a:rect b="b" l="l" r="r" t="t"/>
              <a:pathLst>
                <a:path extrusionOk="0" h="2010" w="1911">
                  <a:moveTo>
                    <a:pt x="1890" y="0"/>
                  </a:moveTo>
                  <a:cubicBezTo>
                    <a:pt x="1871" y="0"/>
                    <a:pt x="1791" y="159"/>
                    <a:pt x="1672" y="438"/>
                  </a:cubicBezTo>
                  <a:cubicBezTo>
                    <a:pt x="1552" y="736"/>
                    <a:pt x="1393" y="1154"/>
                    <a:pt x="1234" y="1631"/>
                  </a:cubicBezTo>
                  <a:lnTo>
                    <a:pt x="1178" y="1784"/>
                  </a:lnTo>
                  <a:lnTo>
                    <a:pt x="1178" y="1784"/>
                  </a:lnTo>
                  <a:cubicBezTo>
                    <a:pt x="495" y="1357"/>
                    <a:pt x="73" y="913"/>
                    <a:pt x="7" y="913"/>
                  </a:cubicBezTo>
                  <a:cubicBezTo>
                    <a:pt x="4" y="913"/>
                    <a:pt x="2" y="914"/>
                    <a:pt x="1" y="915"/>
                  </a:cubicBezTo>
                  <a:cubicBezTo>
                    <a:pt x="1" y="915"/>
                    <a:pt x="100" y="1054"/>
                    <a:pt x="299" y="1253"/>
                  </a:cubicBezTo>
                  <a:cubicBezTo>
                    <a:pt x="498" y="1452"/>
                    <a:pt x="836" y="1731"/>
                    <a:pt x="1194" y="1950"/>
                  </a:cubicBezTo>
                  <a:lnTo>
                    <a:pt x="1274" y="2009"/>
                  </a:lnTo>
                  <a:lnTo>
                    <a:pt x="1294" y="1930"/>
                  </a:lnTo>
                  <a:lnTo>
                    <a:pt x="1373" y="1711"/>
                  </a:lnTo>
                  <a:lnTo>
                    <a:pt x="1771" y="517"/>
                  </a:lnTo>
                  <a:cubicBezTo>
                    <a:pt x="1871" y="199"/>
                    <a:pt x="1910" y="0"/>
                    <a:pt x="189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976147" y="1575690"/>
              <a:ext cx="85419" cy="86214"/>
            </a:xfrm>
            <a:custGeom>
              <a:rect b="b" l="l" r="r" t="t"/>
              <a:pathLst>
                <a:path extrusionOk="0" h="2169" w="2149">
                  <a:moveTo>
                    <a:pt x="0" y="0"/>
                  </a:moveTo>
                  <a:cubicBezTo>
                    <a:pt x="0" y="0"/>
                    <a:pt x="0" y="219"/>
                    <a:pt x="40" y="597"/>
                  </a:cubicBezTo>
                  <a:cubicBezTo>
                    <a:pt x="100" y="935"/>
                    <a:pt x="160" y="1473"/>
                    <a:pt x="239" y="2010"/>
                  </a:cubicBezTo>
                  <a:lnTo>
                    <a:pt x="239" y="2089"/>
                  </a:lnTo>
                  <a:lnTo>
                    <a:pt x="239" y="2169"/>
                  </a:lnTo>
                  <a:lnTo>
                    <a:pt x="319" y="2129"/>
                  </a:lnTo>
                  <a:cubicBezTo>
                    <a:pt x="836" y="1970"/>
                    <a:pt x="1313" y="1791"/>
                    <a:pt x="1632" y="1671"/>
                  </a:cubicBezTo>
                  <a:cubicBezTo>
                    <a:pt x="1950" y="1532"/>
                    <a:pt x="2149" y="1473"/>
                    <a:pt x="2149" y="1433"/>
                  </a:cubicBezTo>
                  <a:cubicBezTo>
                    <a:pt x="2149" y="1430"/>
                    <a:pt x="2145" y="1429"/>
                    <a:pt x="2138" y="1429"/>
                  </a:cubicBezTo>
                  <a:cubicBezTo>
                    <a:pt x="2091" y="1429"/>
                    <a:pt x="1887" y="1488"/>
                    <a:pt x="1592" y="1592"/>
                  </a:cubicBezTo>
                  <a:cubicBezTo>
                    <a:pt x="1270" y="1686"/>
                    <a:pt x="841" y="1817"/>
                    <a:pt x="338" y="1983"/>
                  </a:cubicBezTo>
                  <a:lnTo>
                    <a:pt x="338" y="1983"/>
                  </a:lnTo>
                  <a:cubicBezTo>
                    <a:pt x="259" y="1429"/>
                    <a:pt x="199" y="934"/>
                    <a:pt x="120" y="577"/>
                  </a:cubicBezTo>
                  <a:cubicBezTo>
                    <a:pt x="60" y="219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133513" y="2231946"/>
              <a:ext cx="25320" cy="79139"/>
            </a:xfrm>
            <a:custGeom>
              <a:rect b="b" l="l" r="r" t="t"/>
              <a:pathLst>
                <a:path extrusionOk="0" h="1991" w="637">
                  <a:moveTo>
                    <a:pt x="62" y="1"/>
                  </a:moveTo>
                  <a:cubicBezTo>
                    <a:pt x="61" y="1"/>
                    <a:pt x="60" y="1"/>
                    <a:pt x="60" y="1"/>
                  </a:cubicBezTo>
                  <a:cubicBezTo>
                    <a:pt x="0" y="1"/>
                    <a:pt x="279" y="399"/>
                    <a:pt x="418" y="976"/>
                  </a:cubicBezTo>
                  <a:cubicBezTo>
                    <a:pt x="517" y="1513"/>
                    <a:pt x="358" y="1991"/>
                    <a:pt x="418" y="1991"/>
                  </a:cubicBezTo>
                  <a:cubicBezTo>
                    <a:pt x="438" y="1991"/>
                    <a:pt x="637" y="1533"/>
                    <a:pt x="537" y="936"/>
                  </a:cubicBezTo>
                  <a:cubicBezTo>
                    <a:pt x="440" y="355"/>
                    <a:pt x="98" y="1"/>
                    <a:pt x="62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195959" y="2106260"/>
              <a:ext cx="200093" cy="38278"/>
            </a:xfrm>
            <a:custGeom>
              <a:rect b="b" l="l" r="r" t="t"/>
              <a:pathLst>
                <a:path extrusionOk="0" h="963" w="5034">
                  <a:moveTo>
                    <a:pt x="5033" y="0"/>
                  </a:moveTo>
                  <a:cubicBezTo>
                    <a:pt x="4994" y="0"/>
                    <a:pt x="4735" y="60"/>
                    <a:pt x="4278" y="120"/>
                  </a:cubicBezTo>
                  <a:cubicBezTo>
                    <a:pt x="3840" y="219"/>
                    <a:pt x="3203" y="359"/>
                    <a:pt x="2507" y="478"/>
                  </a:cubicBezTo>
                  <a:cubicBezTo>
                    <a:pt x="1851" y="617"/>
                    <a:pt x="1194" y="717"/>
                    <a:pt x="757" y="796"/>
                  </a:cubicBezTo>
                  <a:cubicBezTo>
                    <a:pt x="279" y="876"/>
                    <a:pt x="1" y="916"/>
                    <a:pt x="1" y="955"/>
                  </a:cubicBezTo>
                  <a:cubicBezTo>
                    <a:pt x="1" y="960"/>
                    <a:pt x="19" y="963"/>
                    <a:pt x="54" y="963"/>
                  </a:cubicBezTo>
                  <a:cubicBezTo>
                    <a:pt x="160" y="963"/>
                    <a:pt x="413" y="940"/>
                    <a:pt x="757" y="896"/>
                  </a:cubicBezTo>
                  <a:cubicBezTo>
                    <a:pt x="1234" y="856"/>
                    <a:pt x="1851" y="756"/>
                    <a:pt x="2547" y="617"/>
                  </a:cubicBezTo>
                  <a:cubicBezTo>
                    <a:pt x="3243" y="478"/>
                    <a:pt x="3860" y="359"/>
                    <a:pt x="4297" y="219"/>
                  </a:cubicBezTo>
                  <a:cubicBezTo>
                    <a:pt x="4755" y="100"/>
                    <a:pt x="5033" y="20"/>
                    <a:pt x="50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167499" y="1985661"/>
              <a:ext cx="205618" cy="55926"/>
            </a:xfrm>
            <a:custGeom>
              <a:rect b="b" l="l" r="r" t="t"/>
              <a:pathLst>
                <a:path extrusionOk="0" h="1407" w="5173">
                  <a:moveTo>
                    <a:pt x="5138" y="0"/>
                  </a:moveTo>
                  <a:cubicBezTo>
                    <a:pt x="5048" y="0"/>
                    <a:pt x="4790" y="72"/>
                    <a:pt x="4397" y="170"/>
                  </a:cubicBezTo>
                  <a:cubicBezTo>
                    <a:pt x="3939" y="309"/>
                    <a:pt x="3283" y="448"/>
                    <a:pt x="2567" y="627"/>
                  </a:cubicBezTo>
                  <a:cubicBezTo>
                    <a:pt x="1870" y="806"/>
                    <a:pt x="1214" y="966"/>
                    <a:pt x="756" y="1125"/>
                  </a:cubicBezTo>
                  <a:cubicBezTo>
                    <a:pt x="279" y="1264"/>
                    <a:pt x="0" y="1363"/>
                    <a:pt x="0" y="1403"/>
                  </a:cubicBezTo>
                  <a:cubicBezTo>
                    <a:pt x="3" y="1405"/>
                    <a:pt x="7" y="1406"/>
                    <a:pt x="15" y="1406"/>
                  </a:cubicBezTo>
                  <a:cubicBezTo>
                    <a:pt x="80" y="1406"/>
                    <a:pt x="348" y="1331"/>
                    <a:pt x="776" y="1224"/>
                  </a:cubicBezTo>
                  <a:cubicBezTo>
                    <a:pt x="1254" y="1105"/>
                    <a:pt x="1890" y="946"/>
                    <a:pt x="2606" y="767"/>
                  </a:cubicBezTo>
                  <a:cubicBezTo>
                    <a:pt x="3303" y="608"/>
                    <a:pt x="3959" y="429"/>
                    <a:pt x="4437" y="269"/>
                  </a:cubicBezTo>
                  <a:cubicBezTo>
                    <a:pt x="4894" y="130"/>
                    <a:pt x="5173" y="31"/>
                    <a:pt x="5173" y="11"/>
                  </a:cubicBezTo>
                  <a:cubicBezTo>
                    <a:pt x="5169" y="4"/>
                    <a:pt x="5157" y="0"/>
                    <a:pt x="5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144564" y="1937048"/>
              <a:ext cx="68049" cy="299703"/>
            </a:xfrm>
            <a:custGeom>
              <a:rect b="b" l="l" r="r" t="t"/>
              <a:pathLst>
                <a:path extrusionOk="0" h="7540" w="1712">
                  <a:moveTo>
                    <a:pt x="1" y="0"/>
                  </a:moveTo>
                  <a:cubicBezTo>
                    <a:pt x="1" y="1"/>
                    <a:pt x="40" y="100"/>
                    <a:pt x="60" y="299"/>
                  </a:cubicBezTo>
                  <a:cubicBezTo>
                    <a:pt x="100" y="518"/>
                    <a:pt x="160" y="796"/>
                    <a:pt x="219" y="1114"/>
                  </a:cubicBezTo>
                  <a:cubicBezTo>
                    <a:pt x="359" y="1791"/>
                    <a:pt x="577" y="2746"/>
                    <a:pt x="796" y="3780"/>
                  </a:cubicBezTo>
                  <a:cubicBezTo>
                    <a:pt x="1055" y="4834"/>
                    <a:pt x="1254" y="5769"/>
                    <a:pt x="1413" y="6446"/>
                  </a:cubicBezTo>
                  <a:cubicBezTo>
                    <a:pt x="1493" y="6764"/>
                    <a:pt x="1572" y="7023"/>
                    <a:pt x="1612" y="7241"/>
                  </a:cubicBezTo>
                  <a:cubicBezTo>
                    <a:pt x="1672" y="7440"/>
                    <a:pt x="1711" y="7540"/>
                    <a:pt x="1711" y="7540"/>
                  </a:cubicBezTo>
                  <a:cubicBezTo>
                    <a:pt x="1711" y="7540"/>
                    <a:pt x="1711" y="7440"/>
                    <a:pt x="1672" y="7241"/>
                  </a:cubicBezTo>
                  <a:cubicBezTo>
                    <a:pt x="1612" y="7023"/>
                    <a:pt x="1572" y="6744"/>
                    <a:pt x="1493" y="6426"/>
                  </a:cubicBezTo>
                  <a:cubicBezTo>
                    <a:pt x="1373" y="5749"/>
                    <a:pt x="1154" y="4814"/>
                    <a:pt x="916" y="3760"/>
                  </a:cubicBezTo>
                  <a:cubicBezTo>
                    <a:pt x="677" y="2706"/>
                    <a:pt x="478" y="1771"/>
                    <a:pt x="299" y="1095"/>
                  </a:cubicBezTo>
                  <a:cubicBezTo>
                    <a:pt x="219" y="776"/>
                    <a:pt x="160" y="518"/>
                    <a:pt x="100" y="299"/>
                  </a:cubicBezTo>
                  <a:cubicBezTo>
                    <a:pt x="60" y="100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697029" y="1873649"/>
              <a:ext cx="665030" cy="18562"/>
            </a:xfrm>
            <a:custGeom>
              <a:rect b="b" l="l" r="r" t="t"/>
              <a:pathLst>
                <a:path extrusionOk="0" h="467" w="16731">
                  <a:moveTo>
                    <a:pt x="176" y="0"/>
                  </a:moveTo>
                  <a:cubicBezTo>
                    <a:pt x="61" y="0"/>
                    <a:pt x="0" y="1"/>
                    <a:pt x="0" y="4"/>
                  </a:cubicBezTo>
                  <a:cubicBezTo>
                    <a:pt x="0" y="64"/>
                    <a:pt x="3720" y="183"/>
                    <a:pt x="8355" y="302"/>
                  </a:cubicBezTo>
                  <a:cubicBezTo>
                    <a:pt x="12240" y="420"/>
                    <a:pt x="15518" y="466"/>
                    <a:pt x="16459" y="466"/>
                  </a:cubicBezTo>
                  <a:cubicBezTo>
                    <a:pt x="16636" y="466"/>
                    <a:pt x="16730" y="465"/>
                    <a:pt x="16730" y="462"/>
                  </a:cubicBezTo>
                  <a:cubicBezTo>
                    <a:pt x="16730" y="442"/>
                    <a:pt x="12970" y="302"/>
                    <a:pt x="8375" y="163"/>
                  </a:cubicBezTo>
                  <a:cubicBezTo>
                    <a:pt x="4346" y="59"/>
                    <a:pt x="969" y="0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739720" y="1721966"/>
              <a:ext cx="570946" cy="17768"/>
            </a:xfrm>
            <a:custGeom>
              <a:rect b="b" l="l" r="r" t="t"/>
              <a:pathLst>
                <a:path extrusionOk="0" h="447" w="14364">
                  <a:moveTo>
                    <a:pt x="13786" y="1"/>
                  </a:moveTo>
                  <a:cubicBezTo>
                    <a:pt x="13388" y="20"/>
                    <a:pt x="12891" y="40"/>
                    <a:pt x="12254" y="60"/>
                  </a:cubicBezTo>
                  <a:cubicBezTo>
                    <a:pt x="10961" y="120"/>
                    <a:pt x="9171" y="200"/>
                    <a:pt x="7182" y="239"/>
                  </a:cubicBezTo>
                  <a:cubicBezTo>
                    <a:pt x="5193" y="299"/>
                    <a:pt x="3402" y="319"/>
                    <a:pt x="2109" y="339"/>
                  </a:cubicBezTo>
                  <a:cubicBezTo>
                    <a:pt x="1453" y="379"/>
                    <a:pt x="936" y="379"/>
                    <a:pt x="558" y="379"/>
                  </a:cubicBezTo>
                  <a:lnTo>
                    <a:pt x="1" y="379"/>
                  </a:lnTo>
                  <a:cubicBezTo>
                    <a:pt x="1" y="398"/>
                    <a:pt x="40" y="398"/>
                    <a:pt x="140" y="398"/>
                  </a:cubicBezTo>
                  <a:cubicBezTo>
                    <a:pt x="259" y="418"/>
                    <a:pt x="398" y="418"/>
                    <a:pt x="558" y="418"/>
                  </a:cubicBezTo>
                  <a:cubicBezTo>
                    <a:pt x="936" y="438"/>
                    <a:pt x="1453" y="438"/>
                    <a:pt x="2109" y="438"/>
                  </a:cubicBezTo>
                  <a:cubicBezTo>
                    <a:pt x="2456" y="444"/>
                    <a:pt x="2838" y="446"/>
                    <a:pt x="3250" y="446"/>
                  </a:cubicBezTo>
                  <a:cubicBezTo>
                    <a:pt x="4376" y="446"/>
                    <a:pt x="5726" y="428"/>
                    <a:pt x="7182" y="398"/>
                  </a:cubicBezTo>
                  <a:cubicBezTo>
                    <a:pt x="9171" y="339"/>
                    <a:pt x="10961" y="239"/>
                    <a:pt x="12254" y="180"/>
                  </a:cubicBezTo>
                  <a:cubicBezTo>
                    <a:pt x="12891" y="140"/>
                    <a:pt x="13428" y="100"/>
                    <a:pt x="13786" y="80"/>
                  </a:cubicBezTo>
                  <a:cubicBezTo>
                    <a:pt x="13965" y="80"/>
                    <a:pt x="14124" y="40"/>
                    <a:pt x="14224" y="40"/>
                  </a:cubicBezTo>
                  <a:cubicBezTo>
                    <a:pt x="14323" y="20"/>
                    <a:pt x="14363" y="20"/>
                    <a:pt x="14363" y="20"/>
                  </a:cubicBezTo>
                  <a:cubicBezTo>
                    <a:pt x="14363" y="20"/>
                    <a:pt x="14323" y="20"/>
                    <a:pt x="14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598174" y="1551960"/>
              <a:ext cx="158199" cy="178748"/>
            </a:xfrm>
            <a:custGeom>
              <a:rect b="b" l="l" r="r" t="t"/>
              <a:pathLst>
                <a:path extrusionOk="0" h="4497" w="3980">
                  <a:moveTo>
                    <a:pt x="3958" y="0"/>
                  </a:moveTo>
                  <a:cubicBezTo>
                    <a:pt x="3902" y="0"/>
                    <a:pt x="2994" y="988"/>
                    <a:pt x="1930" y="2209"/>
                  </a:cubicBezTo>
                  <a:cubicBezTo>
                    <a:pt x="836" y="3462"/>
                    <a:pt x="1" y="4477"/>
                    <a:pt x="21" y="4496"/>
                  </a:cubicBezTo>
                  <a:cubicBezTo>
                    <a:pt x="21" y="4497"/>
                    <a:pt x="21" y="4497"/>
                    <a:pt x="21" y="4497"/>
                  </a:cubicBezTo>
                  <a:cubicBezTo>
                    <a:pt x="58" y="4497"/>
                    <a:pt x="946" y="3510"/>
                    <a:pt x="2030" y="2288"/>
                  </a:cubicBezTo>
                  <a:cubicBezTo>
                    <a:pt x="3124" y="1035"/>
                    <a:pt x="3979" y="21"/>
                    <a:pt x="3959" y="1"/>
                  </a:cubicBezTo>
                  <a:cubicBezTo>
                    <a:pt x="3959" y="0"/>
                    <a:pt x="3959" y="0"/>
                    <a:pt x="3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704144" y="2033320"/>
              <a:ext cx="452297" cy="44558"/>
            </a:xfrm>
            <a:custGeom>
              <a:rect b="b" l="l" r="r" t="t"/>
              <a:pathLst>
                <a:path extrusionOk="0" h="1121" w="11379">
                  <a:moveTo>
                    <a:pt x="41" y="1"/>
                  </a:moveTo>
                  <a:cubicBezTo>
                    <a:pt x="14" y="1"/>
                    <a:pt x="0" y="2"/>
                    <a:pt x="0" y="5"/>
                  </a:cubicBezTo>
                  <a:cubicBezTo>
                    <a:pt x="0" y="25"/>
                    <a:pt x="2527" y="304"/>
                    <a:pt x="5690" y="622"/>
                  </a:cubicBezTo>
                  <a:cubicBezTo>
                    <a:pt x="8681" y="908"/>
                    <a:pt x="11161" y="1121"/>
                    <a:pt x="11365" y="1121"/>
                  </a:cubicBezTo>
                  <a:cubicBezTo>
                    <a:pt x="11374" y="1121"/>
                    <a:pt x="11379" y="1120"/>
                    <a:pt x="11379" y="1119"/>
                  </a:cubicBezTo>
                  <a:cubicBezTo>
                    <a:pt x="11379" y="1060"/>
                    <a:pt x="8853" y="801"/>
                    <a:pt x="5690" y="503"/>
                  </a:cubicBezTo>
                  <a:cubicBezTo>
                    <a:pt x="2778" y="226"/>
                    <a:pt x="378" y="1"/>
                    <a:pt x="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720760" y="2204003"/>
              <a:ext cx="440452" cy="10494"/>
            </a:xfrm>
            <a:custGeom>
              <a:rect b="b" l="l" r="r" t="t"/>
              <a:pathLst>
                <a:path extrusionOk="0" h="264" w="11081">
                  <a:moveTo>
                    <a:pt x="519" y="0"/>
                  </a:moveTo>
                  <a:cubicBezTo>
                    <a:pt x="199" y="0"/>
                    <a:pt x="20" y="3"/>
                    <a:pt x="20" y="8"/>
                  </a:cubicBezTo>
                  <a:cubicBezTo>
                    <a:pt x="0" y="48"/>
                    <a:pt x="2487" y="128"/>
                    <a:pt x="5550" y="207"/>
                  </a:cubicBezTo>
                  <a:cubicBezTo>
                    <a:pt x="7702" y="235"/>
                    <a:pt x="9576" y="263"/>
                    <a:pt x="10489" y="263"/>
                  </a:cubicBezTo>
                  <a:cubicBezTo>
                    <a:pt x="10867" y="263"/>
                    <a:pt x="11080" y="259"/>
                    <a:pt x="11080" y="247"/>
                  </a:cubicBezTo>
                  <a:cubicBezTo>
                    <a:pt x="11080" y="227"/>
                    <a:pt x="8634" y="128"/>
                    <a:pt x="5570" y="48"/>
                  </a:cubicBezTo>
                  <a:cubicBezTo>
                    <a:pt x="3327" y="19"/>
                    <a:pt x="1394" y="0"/>
                    <a:pt x="5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3863061" y="1601765"/>
              <a:ext cx="98099" cy="709310"/>
            </a:xfrm>
            <a:custGeom>
              <a:rect b="b" l="l" r="r" t="t"/>
              <a:pathLst>
                <a:path extrusionOk="0" h="17845" w="2468">
                  <a:moveTo>
                    <a:pt x="2468" y="1"/>
                  </a:moveTo>
                  <a:cubicBezTo>
                    <a:pt x="2467" y="1"/>
                    <a:pt x="2448" y="61"/>
                    <a:pt x="2388" y="180"/>
                  </a:cubicBezTo>
                  <a:cubicBezTo>
                    <a:pt x="2328" y="319"/>
                    <a:pt x="2288" y="478"/>
                    <a:pt x="2209" y="677"/>
                  </a:cubicBezTo>
                  <a:cubicBezTo>
                    <a:pt x="2090" y="1115"/>
                    <a:pt x="1891" y="1751"/>
                    <a:pt x="1712" y="2547"/>
                  </a:cubicBezTo>
                  <a:cubicBezTo>
                    <a:pt x="1314" y="4139"/>
                    <a:pt x="1035" y="6386"/>
                    <a:pt x="797" y="8873"/>
                  </a:cubicBezTo>
                  <a:cubicBezTo>
                    <a:pt x="677" y="10087"/>
                    <a:pt x="538" y="11280"/>
                    <a:pt x="419" y="12354"/>
                  </a:cubicBezTo>
                  <a:cubicBezTo>
                    <a:pt x="339" y="12871"/>
                    <a:pt x="279" y="13389"/>
                    <a:pt x="220" y="13866"/>
                  </a:cubicBezTo>
                  <a:cubicBezTo>
                    <a:pt x="180" y="14363"/>
                    <a:pt x="120" y="14801"/>
                    <a:pt x="100" y="15199"/>
                  </a:cubicBezTo>
                  <a:cubicBezTo>
                    <a:pt x="21" y="16015"/>
                    <a:pt x="1" y="16691"/>
                    <a:pt x="1" y="17148"/>
                  </a:cubicBezTo>
                  <a:lnTo>
                    <a:pt x="1" y="17666"/>
                  </a:lnTo>
                  <a:lnTo>
                    <a:pt x="1" y="17845"/>
                  </a:lnTo>
                  <a:cubicBezTo>
                    <a:pt x="1" y="17845"/>
                    <a:pt x="21" y="17765"/>
                    <a:pt x="80" y="17646"/>
                  </a:cubicBezTo>
                  <a:cubicBezTo>
                    <a:pt x="80" y="17507"/>
                    <a:pt x="100" y="17347"/>
                    <a:pt x="100" y="17109"/>
                  </a:cubicBezTo>
                  <a:cubicBezTo>
                    <a:pt x="120" y="16651"/>
                    <a:pt x="160" y="15995"/>
                    <a:pt x="220" y="15179"/>
                  </a:cubicBezTo>
                  <a:cubicBezTo>
                    <a:pt x="240" y="14781"/>
                    <a:pt x="299" y="14344"/>
                    <a:pt x="339" y="13866"/>
                  </a:cubicBezTo>
                  <a:cubicBezTo>
                    <a:pt x="399" y="13389"/>
                    <a:pt x="478" y="12891"/>
                    <a:pt x="538" y="12354"/>
                  </a:cubicBezTo>
                  <a:cubicBezTo>
                    <a:pt x="677" y="11280"/>
                    <a:pt x="797" y="10106"/>
                    <a:pt x="916" y="8873"/>
                  </a:cubicBezTo>
                  <a:cubicBezTo>
                    <a:pt x="1174" y="6386"/>
                    <a:pt x="1433" y="4139"/>
                    <a:pt x="1791" y="2547"/>
                  </a:cubicBezTo>
                  <a:cubicBezTo>
                    <a:pt x="1970" y="1751"/>
                    <a:pt x="2149" y="1135"/>
                    <a:pt x="2269" y="677"/>
                  </a:cubicBezTo>
                  <a:cubicBezTo>
                    <a:pt x="2328" y="478"/>
                    <a:pt x="2368" y="319"/>
                    <a:pt x="2408" y="180"/>
                  </a:cubicBezTo>
                  <a:cubicBezTo>
                    <a:pt x="2467" y="81"/>
                    <a:pt x="2468" y="1"/>
                    <a:pt x="246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022812" y="1873808"/>
              <a:ext cx="108354" cy="27705"/>
            </a:xfrm>
            <a:custGeom>
              <a:rect b="b" l="l" r="r" t="t"/>
              <a:pathLst>
                <a:path extrusionOk="0" h="697" w="2726">
                  <a:moveTo>
                    <a:pt x="0" y="0"/>
                  </a:moveTo>
                  <a:lnTo>
                    <a:pt x="0" y="696"/>
                  </a:lnTo>
                  <a:lnTo>
                    <a:pt x="2725" y="696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100283" y="1959189"/>
              <a:ext cx="75959" cy="245963"/>
            </a:xfrm>
            <a:custGeom>
              <a:rect b="b" l="l" r="r" t="t"/>
              <a:pathLst>
                <a:path extrusionOk="0" h="6188" w="1911">
                  <a:moveTo>
                    <a:pt x="1214" y="0"/>
                  </a:moveTo>
                  <a:cubicBezTo>
                    <a:pt x="1" y="1831"/>
                    <a:pt x="80" y="4417"/>
                    <a:pt x="1413" y="6187"/>
                  </a:cubicBezTo>
                  <a:cubicBezTo>
                    <a:pt x="1592" y="5013"/>
                    <a:pt x="1771" y="3860"/>
                    <a:pt x="1910" y="2706"/>
                  </a:cubicBezTo>
                  <a:lnTo>
                    <a:pt x="12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030722" y="1226535"/>
              <a:ext cx="160544" cy="591138"/>
            </a:xfrm>
            <a:custGeom>
              <a:rect b="b" l="l" r="r" t="t"/>
              <a:pathLst>
                <a:path extrusionOk="0" h="14872" w="4039">
                  <a:moveTo>
                    <a:pt x="2729" y="1"/>
                  </a:moveTo>
                  <a:cubicBezTo>
                    <a:pt x="2351" y="1"/>
                    <a:pt x="1965" y="224"/>
                    <a:pt x="1850" y="569"/>
                  </a:cubicBezTo>
                  <a:lnTo>
                    <a:pt x="1373" y="1066"/>
                  </a:lnTo>
                  <a:cubicBezTo>
                    <a:pt x="1691" y="1723"/>
                    <a:pt x="1552" y="2518"/>
                    <a:pt x="1293" y="3214"/>
                  </a:cubicBezTo>
                  <a:cubicBezTo>
                    <a:pt x="1074" y="3911"/>
                    <a:pt x="776" y="4607"/>
                    <a:pt x="836" y="5323"/>
                  </a:cubicBezTo>
                  <a:cubicBezTo>
                    <a:pt x="875" y="5999"/>
                    <a:pt x="1253" y="6616"/>
                    <a:pt x="1293" y="7292"/>
                  </a:cubicBezTo>
                  <a:cubicBezTo>
                    <a:pt x="1412" y="8426"/>
                    <a:pt x="676" y="9461"/>
                    <a:pt x="378" y="10555"/>
                  </a:cubicBezTo>
                  <a:cubicBezTo>
                    <a:pt x="0" y="11967"/>
                    <a:pt x="378" y="13559"/>
                    <a:pt x="1353" y="14653"/>
                  </a:cubicBezTo>
                  <a:cubicBezTo>
                    <a:pt x="1452" y="14752"/>
                    <a:pt x="1572" y="14872"/>
                    <a:pt x="1731" y="14872"/>
                  </a:cubicBezTo>
                  <a:cubicBezTo>
                    <a:pt x="1910" y="14872"/>
                    <a:pt x="2029" y="14693"/>
                    <a:pt x="2069" y="14533"/>
                  </a:cubicBezTo>
                  <a:cubicBezTo>
                    <a:pt x="2089" y="14354"/>
                    <a:pt x="2069" y="14175"/>
                    <a:pt x="2069" y="13996"/>
                  </a:cubicBezTo>
                  <a:cubicBezTo>
                    <a:pt x="1930" y="12385"/>
                    <a:pt x="3501" y="11072"/>
                    <a:pt x="3740" y="9461"/>
                  </a:cubicBezTo>
                  <a:cubicBezTo>
                    <a:pt x="3899" y="8406"/>
                    <a:pt x="3441" y="7372"/>
                    <a:pt x="3402" y="6298"/>
                  </a:cubicBezTo>
                  <a:cubicBezTo>
                    <a:pt x="3322" y="4945"/>
                    <a:pt x="3819" y="3652"/>
                    <a:pt x="3959" y="2339"/>
                  </a:cubicBezTo>
                  <a:cubicBezTo>
                    <a:pt x="4018" y="1902"/>
                    <a:pt x="4038" y="1424"/>
                    <a:pt x="3899" y="967"/>
                  </a:cubicBezTo>
                  <a:cubicBezTo>
                    <a:pt x="3740" y="549"/>
                    <a:pt x="3422" y="151"/>
                    <a:pt x="2964" y="32"/>
                  </a:cubicBezTo>
                  <a:cubicBezTo>
                    <a:pt x="2888" y="11"/>
                    <a:pt x="2809" y="1"/>
                    <a:pt x="27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437423" y="1062172"/>
              <a:ext cx="555881" cy="963103"/>
            </a:xfrm>
            <a:custGeom>
              <a:rect b="b" l="l" r="r" t="t"/>
              <a:pathLst>
                <a:path extrusionOk="0" h="24230" w="13985">
                  <a:moveTo>
                    <a:pt x="9069" y="0"/>
                  </a:moveTo>
                  <a:cubicBezTo>
                    <a:pt x="8681" y="0"/>
                    <a:pt x="8499" y="2390"/>
                    <a:pt x="8057" y="2774"/>
                  </a:cubicBezTo>
                  <a:cubicBezTo>
                    <a:pt x="8022" y="2806"/>
                    <a:pt x="7995" y="2820"/>
                    <a:pt x="7974" y="2820"/>
                  </a:cubicBezTo>
                  <a:cubicBezTo>
                    <a:pt x="7729" y="2820"/>
                    <a:pt x="8324" y="852"/>
                    <a:pt x="7957" y="705"/>
                  </a:cubicBezTo>
                  <a:cubicBezTo>
                    <a:pt x="7934" y="699"/>
                    <a:pt x="7912" y="692"/>
                    <a:pt x="7889" y="692"/>
                  </a:cubicBezTo>
                  <a:cubicBezTo>
                    <a:pt x="7774" y="692"/>
                    <a:pt x="7656" y="858"/>
                    <a:pt x="7440" y="2018"/>
                  </a:cubicBezTo>
                  <a:cubicBezTo>
                    <a:pt x="7321" y="2695"/>
                    <a:pt x="7201" y="5062"/>
                    <a:pt x="7201" y="5062"/>
                  </a:cubicBezTo>
                  <a:lnTo>
                    <a:pt x="5968" y="7469"/>
                  </a:lnTo>
                  <a:lnTo>
                    <a:pt x="6008" y="7489"/>
                  </a:lnTo>
                  <a:lnTo>
                    <a:pt x="975" y="18092"/>
                  </a:lnTo>
                  <a:cubicBezTo>
                    <a:pt x="0" y="20618"/>
                    <a:pt x="1572" y="22687"/>
                    <a:pt x="3163" y="23602"/>
                  </a:cubicBezTo>
                  <a:cubicBezTo>
                    <a:pt x="3867" y="24020"/>
                    <a:pt x="4653" y="24230"/>
                    <a:pt x="5438" y="24230"/>
                  </a:cubicBezTo>
                  <a:cubicBezTo>
                    <a:pt x="6295" y="24230"/>
                    <a:pt x="7150" y="23981"/>
                    <a:pt x="7898" y="23482"/>
                  </a:cubicBezTo>
                  <a:lnTo>
                    <a:pt x="13985" y="19424"/>
                  </a:lnTo>
                  <a:lnTo>
                    <a:pt x="11379" y="15147"/>
                  </a:lnTo>
                  <a:lnTo>
                    <a:pt x="6107" y="18489"/>
                  </a:lnTo>
                  <a:lnTo>
                    <a:pt x="9827" y="8265"/>
                  </a:lnTo>
                  <a:lnTo>
                    <a:pt x="10842" y="6255"/>
                  </a:lnTo>
                  <a:cubicBezTo>
                    <a:pt x="10981" y="6076"/>
                    <a:pt x="11140" y="5877"/>
                    <a:pt x="11339" y="5659"/>
                  </a:cubicBezTo>
                  <a:cubicBezTo>
                    <a:pt x="11518" y="5460"/>
                    <a:pt x="11717" y="5301"/>
                    <a:pt x="11936" y="5181"/>
                  </a:cubicBezTo>
                  <a:cubicBezTo>
                    <a:pt x="12214" y="5022"/>
                    <a:pt x="12592" y="4863"/>
                    <a:pt x="12831" y="4843"/>
                  </a:cubicBezTo>
                  <a:cubicBezTo>
                    <a:pt x="13129" y="4783"/>
                    <a:pt x="13209" y="4405"/>
                    <a:pt x="12990" y="4286"/>
                  </a:cubicBezTo>
                  <a:cubicBezTo>
                    <a:pt x="12937" y="4257"/>
                    <a:pt x="12846" y="4241"/>
                    <a:pt x="12727" y="4241"/>
                  </a:cubicBezTo>
                  <a:cubicBezTo>
                    <a:pt x="12364" y="4241"/>
                    <a:pt x="11741" y="4393"/>
                    <a:pt x="11140" y="4783"/>
                  </a:cubicBezTo>
                  <a:cubicBezTo>
                    <a:pt x="11020" y="4861"/>
                    <a:pt x="10929" y="4895"/>
                    <a:pt x="10861" y="4895"/>
                  </a:cubicBezTo>
                  <a:cubicBezTo>
                    <a:pt x="10476" y="4895"/>
                    <a:pt x="10829" y="3810"/>
                    <a:pt x="10981" y="3371"/>
                  </a:cubicBezTo>
                  <a:cubicBezTo>
                    <a:pt x="11120" y="2834"/>
                    <a:pt x="11538" y="1223"/>
                    <a:pt x="11419" y="1043"/>
                  </a:cubicBezTo>
                  <a:cubicBezTo>
                    <a:pt x="11360" y="965"/>
                    <a:pt x="11287" y="926"/>
                    <a:pt x="11210" y="926"/>
                  </a:cubicBezTo>
                  <a:cubicBezTo>
                    <a:pt x="11053" y="926"/>
                    <a:pt x="10882" y="1093"/>
                    <a:pt x="10802" y="1441"/>
                  </a:cubicBezTo>
                  <a:cubicBezTo>
                    <a:pt x="10648" y="1962"/>
                    <a:pt x="10139" y="3415"/>
                    <a:pt x="9854" y="3415"/>
                  </a:cubicBezTo>
                  <a:cubicBezTo>
                    <a:pt x="9845" y="3415"/>
                    <a:pt x="9836" y="3414"/>
                    <a:pt x="9827" y="3411"/>
                  </a:cubicBezTo>
                  <a:cubicBezTo>
                    <a:pt x="9549" y="3311"/>
                    <a:pt x="10404" y="685"/>
                    <a:pt x="10404" y="685"/>
                  </a:cubicBezTo>
                  <a:cubicBezTo>
                    <a:pt x="10404" y="685"/>
                    <a:pt x="10683" y="148"/>
                    <a:pt x="10344" y="29"/>
                  </a:cubicBezTo>
                  <a:cubicBezTo>
                    <a:pt x="10325" y="21"/>
                    <a:pt x="10305" y="17"/>
                    <a:pt x="10285" y="17"/>
                  </a:cubicBezTo>
                  <a:cubicBezTo>
                    <a:pt x="9757" y="17"/>
                    <a:pt x="9109" y="2684"/>
                    <a:pt x="9051" y="2933"/>
                  </a:cubicBezTo>
                  <a:cubicBezTo>
                    <a:pt x="9036" y="3011"/>
                    <a:pt x="8981" y="3043"/>
                    <a:pt x="8925" y="3043"/>
                  </a:cubicBezTo>
                  <a:cubicBezTo>
                    <a:pt x="8837" y="3043"/>
                    <a:pt x="8744" y="2963"/>
                    <a:pt x="8793" y="2854"/>
                  </a:cubicBezTo>
                  <a:cubicBezTo>
                    <a:pt x="8833" y="2655"/>
                    <a:pt x="9688" y="228"/>
                    <a:pt x="9111" y="9"/>
                  </a:cubicBezTo>
                  <a:cubicBezTo>
                    <a:pt x="9097" y="3"/>
                    <a:pt x="9083" y="0"/>
                    <a:pt x="9069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846997" y="4313921"/>
              <a:ext cx="355867" cy="294217"/>
            </a:xfrm>
            <a:custGeom>
              <a:rect b="b" l="l" r="r" t="t"/>
              <a:pathLst>
                <a:path extrusionOk="0" h="7402" w="8953">
                  <a:moveTo>
                    <a:pt x="8833" y="1"/>
                  </a:moveTo>
                  <a:lnTo>
                    <a:pt x="4357" y="120"/>
                  </a:lnTo>
                  <a:lnTo>
                    <a:pt x="4616" y="4716"/>
                  </a:lnTo>
                  <a:cubicBezTo>
                    <a:pt x="4616" y="4716"/>
                    <a:pt x="21" y="6526"/>
                    <a:pt x="1" y="7401"/>
                  </a:cubicBezTo>
                  <a:lnTo>
                    <a:pt x="8952" y="7341"/>
                  </a:lnTo>
                  <a:lnTo>
                    <a:pt x="8833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121384" y="4484524"/>
              <a:ext cx="30090" cy="28023"/>
            </a:xfrm>
            <a:custGeom>
              <a:rect b="b" l="l" r="r" t="t"/>
              <a:pathLst>
                <a:path extrusionOk="0" h="705" w="757">
                  <a:moveTo>
                    <a:pt x="394" y="1"/>
                  </a:moveTo>
                  <a:cubicBezTo>
                    <a:pt x="257" y="1"/>
                    <a:pt x="91" y="104"/>
                    <a:pt x="60" y="245"/>
                  </a:cubicBezTo>
                  <a:cubicBezTo>
                    <a:pt x="0" y="424"/>
                    <a:pt x="160" y="642"/>
                    <a:pt x="339" y="702"/>
                  </a:cubicBezTo>
                  <a:cubicBezTo>
                    <a:pt x="350" y="703"/>
                    <a:pt x="362" y="704"/>
                    <a:pt x="374" y="704"/>
                  </a:cubicBezTo>
                  <a:cubicBezTo>
                    <a:pt x="526" y="704"/>
                    <a:pt x="700" y="590"/>
                    <a:pt x="736" y="424"/>
                  </a:cubicBezTo>
                  <a:cubicBezTo>
                    <a:pt x="756" y="225"/>
                    <a:pt x="637" y="46"/>
                    <a:pt x="458" y="6"/>
                  </a:cubicBezTo>
                  <a:lnTo>
                    <a:pt x="458" y="6"/>
                  </a:lnTo>
                  <a:lnTo>
                    <a:pt x="481" y="17"/>
                  </a:lnTo>
                  <a:lnTo>
                    <a:pt x="481" y="17"/>
                  </a:lnTo>
                  <a:cubicBezTo>
                    <a:pt x="455" y="6"/>
                    <a:pt x="42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843856" y="4576463"/>
              <a:ext cx="358212" cy="31679"/>
            </a:xfrm>
            <a:custGeom>
              <a:rect b="b" l="l" r="r" t="t"/>
              <a:pathLst>
                <a:path extrusionOk="0" h="797" w="9012">
                  <a:moveTo>
                    <a:pt x="9012" y="0"/>
                  </a:moveTo>
                  <a:lnTo>
                    <a:pt x="398" y="319"/>
                  </a:lnTo>
                  <a:cubicBezTo>
                    <a:pt x="398" y="319"/>
                    <a:pt x="0" y="498"/>
                    <a:pt x="60" y="796"/>
                  </a:cubicBezTo>
                  <a:lnTo>
                    <a:pt x="9012" y="736"/>
                  </a:lnTo>
                  <a:lnTo>
                    <a:pt x="9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3024118" y="4498476"/>
              <a:ext cx="34820" cy="21941"/>
            </a:xfrm>
            <a:custGeom>
              <a:rect b="b" l="l" r="r" t="t"/>
              <a:pathLst>
                <a:path extrusionOk="0" h="552" w="876">
                  <a:moveTo>
                    <a:pt x="149" y="0"/>
                  </a:moveTo>
                  <a:cubicBezTo>
                    <a:pt x="59" y="0"/>
                    <a:pt x="1" y="24"/>
                    <a:pt x="1" y="53"/>
                  </a:cubicBezTo>
                  <a:cubicBezTo>
                    <a:pt x="1" y="92"/>
                    <a:pt x="219" y="92"/>
                    <a:pt x="438" y="232"/>
                  </a:cubicBezTo>
                  <a:cubicBezTo>
                    <a:pt x="666" y="364"/>
                    <a:pt x="785" y="551"/>
                    <a:pt x="813" y="551"/>
                  </a:cubicBezTo>
                  <a:cubicBezTo>
                    <a:pt x="814" y="551"/>
                    <a:pt x="815" y="551"/>
                    <a:pt x="816" y="550"/>
                  </a:cubicBezTo>
                  <a:cubicBezTo>
                    <a:pt x="876" y="550"/>
                    <a:pt x="796" y="271"/>
                    <a:pt x="518" y="112"/>
                  </a:cubicBezTo>
                  <a:cubicBezTo>
                    <a:pt x="383" y="29"/>
                    <a:pt x="247" y="0"/>
                    <a:pt x="149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986953" y="4515568"/>
              <a:ext cx="26154" cy="26910"/>
            </a:xfrm>
            <a:custGeom>
              <a:rect b="b" l="l" r="r" t="t"/>
              <a:pathLst>
                <a:path extrusionOk="0" h="677" w="658">
                  <a:moveTo>
                    <a:pt x="58" y="1"/>
                  </a:moveTo>
                  <a:cubicBezTo>
                    <a:pt x="22" y="1"/>
                    <a:pt x="1" y="9"/>
                    <a:pt x="1" y="20"/>
                  </a:cubicBezTo>
                  <a:cubicBezTo>
                    <a:pt x="1" y="60"/>
                    <a:pt x="180" y="140"/>
                    <a:pt x="339" y="319"/>
                  </a:cubicBezTo>
                  <a:cubicBezTo>
                    <a:pt x="478" y="478"/>
                    <a:pt x="538" y="677"/>
                    <a:pt x="578" y="677"/>
                  </a:cubicBezTo>
                  <a:cubicBezTo>
                    <a:pt x="637" y="677"/>
                    <a:pt x="657" y="438"/>
                    <a:pt x="458" y="219"/>
                  </a:cubicBezTo>
                  <a:cubicBezTo>
                    <a:pt x="317" y="50"/>
                    <a:pt x="146" y="1"/>
                    <a:pt x="5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952172" y="4531785"/>
              <a:ext cx="19795" cy="29692"/>
            </a:xfrm>
            <a:custGeom>
              <a:rect b="b" l="l" r="r" t="t"/>
              <a:pathLst>
                <a:path extrusionOk="0" h="747" w="498">
                  <a:moveTo>
                    <a:pt x="43" y="1"/>
                  </a:moveTo>
                  <a:cubicBezTo>
                    <a:pt x="31" y="1"/>
                    <a:pt x="24" y="4"/>
                    <a:pt x="20" y="10"/>
                  </a:cubicBezTo>
                  <a:cubicBezTo>
                    <a:pt x="0" y="30"/>
                    <a:pt x="120" y="169"/>
                    <a:pt x="219" y="349"/>
                  </a:cubicBezTo>
                  <a:cubicBezTo>
                    <a:pt x="319" y="567"/>
                    <a:pt x="339" y="746"/>
                    <a:pt x="378" y="746"/>
                  </a:cubicBezTo>
                  <a:cubicBezTo>
                    <a:pt x="438" y="746"/>
                    <a:pt x="498" y="547"/>
                    <a:pt x="359" y="309"/>
                  </a:cubicBezTo>
                  <a:cubicBezTo>
                    <a:pt x="258" y="92"/>
                    <a:pt x="102" y="1"/>
                    <a:pt x="43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3025708" y="4450737"/>
              <a:ext cx="39589" cy="8109"/>
            </a:xfrm>
            <a:custGeom>
              <a:rect b="b" l="l" r="r" t="t"/>
              <a:pathLst>
                <a:path extrusionOk="0" h="204" w="996">
                  <a:moveTo>
                    <a:pt x="538" y="0"/>
                  </a:moveTo>
                  <a:cubicBezTo>
                    <a:pt x="199" y="0"/>
                    <a:pt x="0" y="160"/>
                    <a:pt x="20" y="179"/>
                  </a:cubicBezTo>
                  <a:cubicBezTo>
                    <a:pt x="30" y="189"/>
                    <a:pt x="50" y="193"/>
                    <a:pt x="78" y="193"/>
                  </a:cubicBezTo>
                  <a:cubicBezTo>
                    <a:pt x="162" y="193"/>
                    <a:pt x="319" y="160"/>
                    <a:pt x="498" y="160"/>
                  </a:cubicBezTo>
                  <a:cubicBezTo>
                    <a:pt x="719" y="160"/>
                    <a:pt x="897" y="203"/>
                    <a:pt x="956" y="203"/>
                  </a:cubicBezTo>
                  <a:cubicBezTo>
                    <a:pt x="966" y="203"/>
                    <a:pt x="972" y="202"/>
                    <a:pt x="975" y="199"/>
                  </a:cubicBezTo>
                  <a:cubicBezTo>
                    <a:pt x="995" y="179"/>
                    <a:pt x="796" y="0"/>
                    <a:pt x="53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024913" y="4392226"/>
              <a:ext cx="54614" cy="30964"/>
            </a:xfrm>
            <a:custGeom>
              <a:rect b="b" l="l" r="r" t="t"/>
              <a:pathLst>
                <a:path extrusionOk="0" h="779" w="1374">
                  <a:moveTo>
                    <a:pt x="1124" y="164"/>
                  </a:moveTo>
                  <a:cubicBezTo>
                    <a:pt x="1159" y="164"/>
                    <a:pt x="1184" y="169"/>
                    <a:pt x="1194" y="179"/>
                  </a:cubicBezTo>
                  <a:lnTo>
                    <a:pt x="1194" y="239"/>
                  </a:lnTo>
                  <a:cubicBezTo>
                    <a:pt x="1174" y="259"/>
                    <a:pt x="1134" y="279"/>
                    <a:pt x="1095" y="299"/>
                  </a:cubicBezTo>
                  <a:lnTo>
                    <a:pt x="876" y="458"/>
                  </a:lnTo>
                  <a:cubicBezTo>
                    <a:pt x="717" y="537"/>
                    <a:pt x="577" y="597"/>
                    <a:pt x="438" y="637"/>
                  </a:cubicBezTo>
                  <a:cubicBezTo>
                    <a:pt x="319" y="655"/>
                    <a:pt x="217" y="669"/>
                    <a:pt x="142" y="683"/>
                  </a:cubicBezTo>
                  <a:lnTo>
                    <a:pt x="142" y="683"/>
                  </a:lnTo>
                  <a:cubicBezTo>
                    <a:pt x="197" y="630"/>
                    <a:pt x="270" y="558"/>
                    <a:pt x="359" y="478"/>
                  </a:cubicBezTo>
                  <a:cubicBezTo>
                    <a:pt x="458" y="398"/>
                    <a:pt x="597" y="299"/>
                    <a:pt x="737" y="259"/>
                  </a:cubicBezTo>
                  <a:cubicBezTo>
                    <a:pt x="816" y="239"/>
                    <a:pt x="916" y="179"/>
                    <a:pt x="995" y="179"/>
                  </a:cubicBezTo>
                  <a:cubicBezTo>
                    <a:pt x="1045" y="169"/>
                    <a:pt x="1090" y="164"/>
                    <a:pt x="1124" y="164"/>
                  </a:cubicBezTo>
                  <a:close/>
                  <a:moveTo>
                    <a:pt x="1115" y="0"/>
                  </a:moveTo>
                  <a:cubicBezTo>
                    <a:pt x="1035" y="0"/>
                    <a:pt x="995" y="40"/>
                    <a:pt x="936" y="40"/>
                  </a:cubicBezTo>
                  <a:cubicBezTo>
                    <a:pt x="836" y="60"/>
                    <a:pt x="737" y="80"/>
                    <a:pt x="677" y="140"/>
                  </a:cubicBezTo>
                  <a:cubicBezTo>
                    <a:pt x="498" y="199"/>
                    <a:pt x="379" y="299"/>
                    <a:pt x="279" y="398"/>
                  </a:cubicBezTo>
                  <a:cubicBezTo>
                    <a:pt x="156" y="521"/>
                    <a:pt x="79" y="636"/>
                    <a:pt x="43" y="706"/>
                  </a:cubicBezTo>
                  <a:lnTo>
                    <a:pt x="43" y="706"/>
                  </a:lnTo>
                  <a:cubicBezTo>
                    <a:pt x="15" y="715"/>
                    <a:pt x="1" y="725"/>
                    <a:pt x="1" y="736"/>
                  </a:cubicBezTo>
                  <a:cubicBezTo>
                    <a:pt x="1" y="741"/>
                    <a:pt x="8" y="745"/>
                    <a:pt x="23" y="748"/>
                  </a:cubicBezTo>
                  <a:lnTo>
                    <a:pt x="23" y="748"/>
                  </a:lnTo>
                  <a:cubicBezTo>
                    <a:pt x="17" y="766"/>
                    <a:pt x="16" y="776"/>
                    <a:pt x="20" y="776"/>
                  </a:cubicBezTo>
                  <a:cubicBezTo>
                    <a:pt x="22" y="777"/>
                    <a:pt x="23" y="778"/>
                    <a:pt x="25" y="778"/>
                  </a:cubicBezTo>
                  <a:cubicBezTo>
                    <a:pt x="33" y="778"/>
                    <a:pt x="46" y="770"/>
                    <a:pt x="64" y="755"/>
                  </a:cubicBezTo>
                  <a:lnTo>
                    <a:pt x="64" y="755"/>
                  </a:lnTo>
                  <a:cubicBezTo>
                    <a:pt x="89" y="758"/>
                    <a:pt x="122" y="759"/>
                    <a:pt x="160" y="759"/>
                  </a:cubicBezTo>
                  <a:cubicBezTo>
                    <a:pt x="234" y="759"/>
                    <a:pt x="329" y="753"/>
                    <a:pt x="438" y="736"/>
                  </a:cubicBezTo>
                  <a:cubicBezTo>
                    <a:pt x="597" y="697"/>
                    <a:pt x="737" y="657"/>
                    <a:pt x="916" y="577"/>
                  </a:cubicBezTo>
                  <a:cubicBezTo>
                    <a:pt x="995" y="518"/>
                    <a:pt x="1095" y="498"/>
                    <a:pt x="1174" y="418"/>
                  </a:cubicBezTo>
                  <a:cubicBezTo>
                    <a:pt x="1214" y="398"/>
                    <a:pt x="1274" y="378"/>
                    <a:pt x="1294" y="339"/>
                  </a:cubicBezTo>
                  <a:cubicBezTo>
                    <a:pt x="1353" y="279"/>
                    <a:pt x="1373" y="159"/>
                    <a:pt x="1313" y="100"/>
                  </a:cubicBezTo>
                  <a:cubicBezTo>
                    <a:pt x="1274" y="40"/>
                    <a:pt x="1194" y="0"/>
                    <a:pt x="111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001978" y="4366906"/>
              <a:ext cx="30090" cy="56999"/>
            </a:xfrm>
            <a:custGeom>
              <a:rect b="b" l="l" r="r" t="t"/>
              <a:pathLst>
                <a:path extrusionOk="0" h="1434" w="757">
                  <a:moveTo>
                    <a:pt x="259" y="1"/>
                  </a:moveTo>
                  <a:cubicBezTo>
                    <a:pt x="160" y="1"/>
                    <a:pt x="100" y="80"/>
                    <a:pt x="80" y="120"/>
                  </a:cubicBezTo>
                  <a:cubicBezTo>
                    <a:pt x="60" y="180"/>
                    <a:pt x="60" y="239"/>
                    <a:pt x="21" y="299"/>
                  </a:cubicBezTo>
                  <a:cubicBezTo>
                    <a:pt x="1" y="399"/>
                    <a:pt x="21" y="498"/>
                    <a:pt x="21" y="598"/>
                  </a:cubicBezTo>
                  <a:cubicBezTo>
                    <a:pt x="60" y="796"/>
                    <a:pt x="160" y="936"/>
                    <a:pt x="219" y="1035"/>
                  </a:cubicBezTo>
                  <a:cubicBezTo>
                    <a:pt x="399" y="1274"/>
                    <a:pt x="597" y="1314"/>
                    <a:pt x="597" y="1314"/>
                  </a:cubicBezTo>
                  <a:cubicBezTo>
                    <a:pt x="617" y="1294"/>
                    <a:pt x="458" y="1214"/>
                    <a:pt x="319" y="995"/>
                  </a:cubicBezTo>
                  <a:cubicBezTo>
                    <a:pt x="259" y="896"/>
                    <a:pt x="200" y="737"/>
                    <a:pt x="180" y="578"/>
                  </a:cubicBezTo>
                  <a:lnTo>
                    <a:pt x="180" y="319"/>
                  </a:lnTo>
                  <a:cubicBezTo>
                    <a:pt x="180" y="220"/>
                    <a:pt x="239" y="140"/>
                    <a:pt x="259" y="140"/>
                  </a:cubicBezTo>
                  <a:cubicBezTo>
                    <a:pt x="299" y="140"/>
                    <a:pt x="379" y="220"/>
                    <a:pt x="399" y="299"/>
                  </a:cubicBezTo>
                  <a:cubicBezTo>
                    <a:pt x="458" y="379"/>
                    <a:pt x="478" y="438"/>
                    <a:pt x="518" y="538"/>
                  </a:cubicBezTo>
                  <a:cubicBezTo>
                    <a:pt x="578" y="697"/>
                    <a:pt x="617" y="876"/>
                    <a:pt x="617" y="995"/>
                  </a:cubicBezTo>
                  <a:cubicBezTo>
                    <a:pt x="657" y="1274"/>
                    <a:pt x="617" y="1413"/>
                    <a:pt x="657" y="1433"/>
                  </a:cubicBezTo>
                  <a:cubicBezTo>
                    <a:pt x="677" y="1433"/>
                    <a:pt x="757" y="1294"/>
                    <a:pt x="757" y="995"/>
                  </a:cubicBezTo>
                  <a:cubicBezTo>
                    <a:pt x="757" y="836"/>
                    <a:pt x="737" y="697"/>
                    <a:pt x="677" y="498"/>
                  </a:cubicBezTo>
                  <a:cubicBezTo>
                    <a:pt x="657" y="399"/>
                    <a:pt x="597" y="319"/>
                    <a:pt x="558" y="220"/>
                  </a:cubicBezTo>
                  <a:cubicBezTo>
                    <a:pt x="498" y="120"/>
                    <a:pt x="438" y="21"/>
                    <a:pt x="2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466922" y="4310781"/>
              <a:ext cx="355867" cy="298113"/>
            </a:xfrm>
            <a:custGeom>
              <a:rect b="b" l="l" r="r" t="t"/>
              <a:pathLst>
                <a:path extrusionOk="0" h="7500" w="8953">
                  <a:moveTo>
                    <a:pt x="8216" y="0"/>
                  </a:moveTo>
                  <a:lnTo>
                    <a:pt x="4218" y="140"/>
                  </a:lnTo>
                  <a:lnTo>
                    <a:pt x="4576" y="4735"/>
                  </a:lnTo>
                  <a:cubicBezTo>
                    <a:pt x="4576" y="4735"/>
                    <a:pt x="20" y="6625"/>
                    <a:pt x="1" y="7500"/>
                  </a:cubicBezTo>
                  <a:lnTo>
                    <a:pt x="8952" y="7162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3740515" y="4479197"/>
              <a:ext cx="30090" cy="27029"/>
            </a:xfrm>
            <a:custGeom>
              <a:rect b="b" l="l" r="r" t="t"/>
              <a:pathLst>
                <a:path extrusionOk="0" h="680" w="757">
                  <a:moveTo>
                    <a:pt x="438" y="1"/>
                  </a:moveTo>
                  <a:lnTo>
                    <a:pt x="489" y="34"/>
                  </a:lnTo>
                  <a:lnTo>
                    <a:pt x="489" y="34"/>
                  </a:lnTo>
                  <a:cubicBezTo>
                    <a:pt x="459" y="16"/>
                    <a:pt x="424" y="7"/>
                    <a:pt x="387" y="7"/>
                  </a:cubicBezTo>
                  <a:cubicBezTo>
                    <a:pt x="251" y="7"/>
                    <a:pt x="91" y="121"/>
                    <a:pt x="60" y="259"/>
                  </a:cubicBezTo>
                  <a:cubicBezTo>
                    <a:pt x="0" y="438"/>
                    <a:pt x="140" y="657"/>
                    <a:pt x="319" y="677"/>
                  </a:cubicBezTo>
                  <a:cubicBezTo>
                    <a:pt x="332" y="678"/>
                    <a:pt x="345" y="679"/>
                    <a:pt x="358" y="679"/>
                  </a:cubicBezTo>
                  <a:cubicBezTo>
                    <a:pt x="526" y="679"/>
                    <a:pt x="698" y="564"/>
                    <a:pt x="717" y="398"/>
                  </a:cubicBezTo>
                  <a:cubicBezTo>
                    <a:pt x="756" y="239"/>
                    <a:pt x="617" y="60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3464537" y="4565373"/>
              <a:ext cx="358252" cy="43524"/>
            </a:xfrm>
            <a:custGeom>
              <a:rect b="b" l="l" r="r" t="t"/>
              <a:pathLst>
                <a:path extrusionOk="0" h="1095" w="9013">
                  <a:moveTo>
                    <a:pt x="8953" y="1"/>
                  </a:moveTo>
                  <a:lnTo>
                    <a:pt x="399" y="618"/>
                  </a:lnTo>
                  <a:cubicBezTo>
                    <a:pt x="399" y="618"/>
                    <a:pt x="1" y="816"/>
                    <a:pt x="80" y="1095"/>
                  </a:cubicBezTo>
                  <a:lnTo>
                    <a:pt x="9012" y="717"/>
                  </a:lnTo>
                  <a:lnTo>
                    <a:pt x="8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3642812" y="4495773"/>
              <a:ext cx="35257" cy="20629"/>
            </a:xfrm>
            <a:custGeom>
              <a:rect b="b" l="l" r="r" t="t"/>
              <a:pathLst>
                <a:path extrusionOk="0" h="519" w="887">
                  <a:moveTo>
                    <a:pt x="204" y="0"/>
                  </a:moveTo>
                  <a:cubicBezTo>
                    <a:pt x="82" y="0"/>
                    <a:pt x="1" y="30"/>
                    <a:pt x="12" y="41"/>
                  </a:cubicBezTo>
                  <a:cubicBezTo>
                    <a:pt x="12" y="81"/>
                    <a:pt x="250" y="81"/>
                    <a:pt x="469" y="220"/>
                  </a:cubicBezTo>
                  <a:cubicBezTo>
                    <a:pt x="688" y="339"/>
                    <a:pt x="807" y="518"/>
                    <a:pt x="847" y="518"/>
                  </a:cubicBezTo>
                  <a:cubicBezTo>
                    <a:pt x="887" y="518"/>
                    <a:pt x="807" y="240"/>
                    <a:pt x="549" y="81"/>
                  </a:cubicBezTo>
                  <a:cubicBezTo>
                    <a:pt x="425" y="19"/>
                    <a:pt x="302" y="0"/>
                    <a:pt x="20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606680" y="4513660"/>
              <a:ext cx="26353" cy="27267"/>
            </a:xfrm>
            <a:custGeom>
              <a:rect b="b" l="l" r="r" t="t"/>
              <a:pathLst>
                <a:path extrusionOk="0" h="686" w="663">
                  <a:moveTo>
                    <a:pt x="35" y="1"/>
                  </a:moveTo>
                  <a:cubicBezTo>
                    <a:pt x="12" y="1"/>
                    <a:pt x="1" y="4"/>
                    <a:pt x="6" y="9"/>
                  </a:cubicBezTo>
                  <a:cubicBezTo>
                    <a:pt x="6" y="68"/>
                    <a:pt x="185" y="108"/>
                    <a:pt x="364" y="307"/>
                  </a:cubicBezTo>
                  <a:cubicBezTo>
                    <a:pt x="503" y="486"/>
                    <a:pt x="563" y="685"/>
                    <a:pt x="602" y="685"/>
                  </a:cubicBezTo>
                  <a:cubicBezTo>
                    <a:pt x="662" y="685"/>
                    <a:pt x="662" y="427"/>
                    <a:pt x="483" y="208"/>
                  </a:cubicBezTo>
                  <a:cubicBezTo>
                    <a:pt x="315" y="40"/>
                    <a:pt x="112" y="1"/>
                    <a:pt x="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571303" y="4530235"/>
              <a:ext cx="19795" cy="29652"/>
            </a:xfrm>
            <a:custGeom>
              <a:rect b="b" l="l" r="r" t="t"/>
              <a:pathLst>
                <a:path extrusionOk="0" h="746" w="498">
                  <a:moveTo>
                    <a:pt x="59" y="1"/>
                  </a:moveTo>
                  <a:cubicBezTo>
                    <a:pt x="50" y="1"/>
                    <a:pt x="43" y="4"/>
                    <a:pt x="40" y="10"/>
                  </a:cubicBezTo>
                  <a:cubicBezTo>
                    <a:pt x="0" y="49"/>
                    <a:pt x="160" y="169"/>
                    <a:pt x="259" y="368"/>
                  </a:cubicBezTo>
                  <a:cubicBezTo>
                    <a:pt x="319" y="567"/>
                    <a:pt x="358" y="746"/>
                    <a:pt x="398" y="746"/>
                  </a:cubicBezTo>
                  <a:cubicBezTo>
                    <a:pt x="458" y="746"/>
                    <a:pt x="498" y="507"/>
                    <a:pt x="378" y="288"/>
                  </a:cubicBezTo>
                  <a:cubicBezTo>
                    <a:pt x="276" y="101"/>
                    <a:pt x="116" y="1"/>
                    <a:pt x="5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643448" y="4448908"/>
              <a:ext cx="40186" cy="8307"/>
            </a:xfrm>
            <a:custGeom>
              <a:rect b="b" l="l" r="r" t="t"/>
              <a:pathLst>
                <a:path extrusionOk="0" h="209" w="1011">
                  <a:moveTo>
                    <a:pt x="418" y="0"/>
                  </a:moveTo>
                  <a:cubicBezTo>
                    <a:pt x="170" y="0"/>
                    <a:pt x="0" y="130"/>
                    <a:pt x="35" y="166"/>
                  </a:cubicBezTo>
                  <a:cubicBezTo>
                    <a:pt x="41" y="182"/>
                    <a:pt x="60" y="188"/>
                    <a:pt x="89" y="188"/>
                  </a:cubicBezTo>
                  <a:cubicBezTo>
                    <a:pt x="168" y="188"/>
                    <a:pt x="325" y="146"/>
                    <a:pt x="513" y="146"/>
                  </a:cubicBezTo>
                  <a:cubicBezTo>
                    <a:pt x="725" y="146"/>
                    <a:pt x="906" y="209"/>
                    <a:pt x="957" y="209"/>
                  </a:cubicBezTo>
                  <a:cubicBezTo>
                    <a:pt x="964" y="209"/>
                    <a:pt x="968" y="208"/>
                    <a:pt x="970" y="206"/>
                  </a:cubicBezTo>
                  <a:cubicBezTo>
                    <a:pt x="1010" y="166"/>
                    <a:pt x="811" y="7"/>
                    <a:pt x="513" y="7"/>
                  </a:cubicBezTo>
                  <a:cubicBezTo>
                    <a:pt x="480" y="2"/>
                    <a:pt x="448" y="0"/>
                    <a:pt x="41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642295" y="4387456"/>
              <a:ext cx="54773" cy="31759"/>
            </a:xfrm>
            <a:custGeom>
              <a:rect b="b" l="l" r="r" t="t"/>
              <a:pathLst>
                <a:path extrusionOk="0" h="799" w="1378">
                  <a:moveTo>
                    <a:pt x="1109" y="130"/>
                  </a:moveTo>
                  <a:cubicBezTo>
                    <a:pt x="1144" y="130"/>
                    <a:pt x="1168" y="140"/>
                    <a:pt x="1178" y="160"/>
                  </a:cubicBezTo>
                  <a:lnTo>
                    <a:pt x="1178" y="200"/>
                  </a:lnTo>
                  <a:cubicBezTo>
                    <a:pt x="1159" y="220"/>
                    <a:pt x="1119" y="260"/>
                    <a:pt x="1079" y="279"/>
                  </a:cubicBezTo>
                  <a:lnTo>
                    <a:pt x="860" y="419"/>
                  </a:lnTo>
                  <a:cubicBezTo>
                    <a:pt x="701" y="498"/>
                    <a:pt x="562" y="578"/>
                    <a:pt x="422" y="598"/>
                  </a:cubicBezTo>
                  <a:cubicBezTo>
                    <a:pt x="281" y="692"/>
                    <a:pt x="160" y="731"/>
                    <a:pt x="85" y="750"/>
                  </a:cubicBezTo>
                  <a:lnTo>
                    <a:pt x="85" y="750"/>
                  </a:lnTo>
                  <a:cubicBezTo>
                    <a:pt x="141" y="697"/>
                    <a:pt x="225" y="605"/>
                    <a:pt x="343" y="498"/>
                  </a:cubicBezTo>
                  <a:cubicBezTo>
                    <a:pt x="442" y="419"/>
                    <a:pt x="562" y="319"/>
                    <a:pt x="741" y="260"/>
                  </a:cubicBezTo>
                  <a:cubicBezTo>
                    <a:pt x="800" y="220"/>
                    <a:pt x="900" y="180"/>
                    <a:pt x="979" y="160"/>
                  </a:cubicBezTo>
                  <a:cubicBezTo>
                    <a:pt x="1029" y="140"/>
                    <a:pt x="1074" y="130"/>
                    <a:pt x="1109" y="130"/>
                  </a:cubicBezTo>
                  <a:close/>
                  <a:moveTo>
                    <a:pt x="1099" y="1"/>
                  </a:moveTo>
                  <a:cubicBezTo>
                    <a:pt x="1039" y="1"/>
                    <a:pt x="979" y="21"/>
                    <a:pt x="920" y="21"/>
                  </a:cubicBezTo>
                  <a:cubicBezTo>
                    <a:pt x="820" y="61"/>
                    <a:pt x="741" y="100"/>
                    <a:pt x="661" y="120"/>
                  </a:cubicBezTo>
                  <a:cubicBezTo>
                    <a:pt x="482" y="200"/>
                    <a:pt x="363" y="319"/>
                    <a:pt x="263" y="419"/>
                  </a:cubicBezTo>
                  <a:cubicBezTo>
                    <a:pt x="106" y="576"/>
                    <a:pt x="23" y="721"/>
                    <a:pt x="6" y="775"/>
                  </a:cubicBezTo>
                  <a:lnTo>
                    <a:pt x="6" y="775"/>
                  </a:lnTo>
                  <a:cubicBezTo>
                    <a:pt x="5" y="775"/>
                    <a:pt x="5" y="776"/>
                    <a:pt x="5" y="777"/>
                  </a:cubicBezTo>
                  <a:cubicBezTo>
                    <a:pt x="5" y="777"/>
                    <a:pt x="5" y="777"/>
                    <a:pt x="5" y="777"/>
                  </a:cubicBezTo>
                  <a:lnTo>
                    <a:pt x="5" y="777"/>
                  </a:lnTo>
                  <a:cubicBezTo>
                    <a:pt x="1" y="790"/>
                    <a:pt x="1" y="797"/>
                    <a:pt x="5" y="797"/>
                  </a:cubicBezTo>
                  <a:cubicBezTo>
                    <a:pt x="7" y="798"/>
                    <a:pt x="10" y="799"/>
                    <a:pt x="13" y="799"/>
                  </a:cubicBezTo>
                  <a:cubicBezTo>
                    <a:pt x="20" y="799"/>
                    <a:pt x="27" y="796"/>
                    <a:pt x="36" y="790"/>
                  </a:cubicBezTo>
                  <a:lnTo>
                    <a:pt x="36" y="790"/>
                  </a:lnTo>
                  <a:cubicBezTo>
                    <a:pt x="57" y="794"/>
                    <a:pt x="89" y="797"/>
                    <a:pt x="129" y="797"/>
                  </a:cubicBezTo>
                  <a:cubicBezTo>
                    <a:pt x="209" y="797"/>
                    <a:pt x="323" y="787"/>
                    <a:pt x="462" y="757"/>
                  </a:cubicBezTo>
                  <a:cubicBezTo>
                    <a:pt x="582" y="717"/>
                    <a:pt x="761" y="677"/>
                    <a:pt x="920" y="578"/>
                  </a:cubicBezTo>
                  <a:cubicBezTo>
                    <a:pt x="999" y="518"/>
                    <a:pt x="1099" y="478"/>
                    <a:pt x="1178" y="419"/>
                  </a:cubicBezTo>
                  <a:cubicBezTo>
                    <a:pt x="1238" y="399"/>
                    <a:pt x="1278" y="379"/>
                    <a:pt x="1298" y="319"/>
                  </a:cubicBezTo>
                  <a:cubicBezTo>
                    <a:pt x="1357" y="279"/>
                    <a:pt x="1377" y="140"/>
                    <a:pt x="1298" y="100"/>
                  </a:cubicBezTo>
                  <a:cubicBezTo>
                    <a:pt x="1258" y="21"/>
                    <a:pt x="1178" y="1"/>
                    <a:pt x="1099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619519" y="4363766"/>
              <a:ext cx="29295" cy="57754"/>
            </a:xfrm>
            <a:custGeom>
              <a:rect b="b" l="l" r="r" t="t"/>
              <a:pathLst>
                <a:path extrusionOk="0" h="1453" w="737">
                  <a:moveTo>
                    <a:pt x="240" y="0"/>
                  </a:moveTo>
                  <a:cubicBezTo>
                    <a:pt x="140" y="0"/>
                    <a:pt x="80" y="80"/>
                    <a:pt x="61" y="120"/>
                  </a:cubicBezTo>
                  <a:cubicBezTo>
                    <a:pt x="41" y="179"/>
                    <a:pt x="41" y="259"/>
                    <a:pt x="1" y="299"/>
                  </a:cubicBezTo>
                  <a:lnTo>
                    <a:pt x="1" y="597"/>
                  </a:lnTo>
                  <a:cubicBezTo>
                    <a:pt x="41" y="796"/>
                    <a:pt x="140" y="955"/>
                    <a:pt x="200" y="1055"/>
                  </a:cubicBezTo>
                  <a:cubicBezTo>
                    <a:pt x="353" y="1241"/>
                    <a:pt x="520" y="1298"/>
                    <a:pt x="566" y="1298"/>
                  </a:cubicBezTo>
                  <a:cubicBezTo>
                    <a:pt x="574" y="1298"/>
                    <a:pt x="578" y="1296"/>
                    <a:pt x="578" y="1293"/>
                  </a:cubicBezTo>
                  <a:cubicBezTo>
                    <a:pt x="598" y="1273"/>
                    <a:pt x="438" y="1194"/>
                    <a:pt x="319" y="975"/>
                  </a:cubicBezTo>
                  <a:cubicBezTo>
                    <a:pt x="240" y="875"/>
                    <a:pt x="180" y="716"/>
                    <a:pt x="160" y="557"/>
                  </a:cubicBezTo>
                  <a:cubicBezTo>
                    <a:pt x="160" y="478"/>
                    <a:pt x="140" y="378"/>
                    <a:pt x="160" y="299"/>
                  </a:cubicBezTo>
                  <a:cubicBezTo>
                    <a:pt x="160" y="199"/>
                    <a:pt x="220" y="120"/>
                    <a:pt x="240" y="120"/>
                  </a:cubicBezTo>
                  <a:cubicBezTo>
                    <a:pt x="279" y="120"/>
                    <a:pt x="359" y="199"/>
                    <a:pt x="419" y="279"/>
                  </a:cubicBezTo>
                  <a:cubicBezTo>
                    <a:pt x="458" y="358"/>
                    <a:pt x="518" y="418"/>
                    <a:pt x="538" y="517"/>
                  </a:cubicBezTo>
                  <a:cubicBezTo>
                    <a:pt x="618" y="677"/>
                    <a:pt x="637" y="856"/>
                    <a:pt x="637" y="975"/>
                  </a:cubicBezTo>
                  <a:cubicBezTo>
                    <a:pt x="657" y="1273"/>
                    <a:pt x="598" y="1413"/>
                    <a:pt x="637" y="1452"/>
                  </a:cubicBezTo>
                  <a:cubicBezTo>
                    <a:pt x="657" y="1452"/>
                    <a:pt x="737" y="1293"/>
                    <a:pt x="737" y="995"/>
                  </a:cubicBezTo>
                  <a:cubicBezTo>
                    <a:pt x="737" y="856"/>
                    <a:pt x="717" y="696"/>
                    <a:pt x="657" y="498"/>
                  </a:cubicBezTo>
                  <a:cubicBezTo>
                    <a:pt x="637" y="398"/>
                    <a:pt x="578" y="318"/>
                    <a:pt x="538" y="219"/>
                  </a:cubicBezTo>
                  <a:cubicBezTo>
                    <a:pt x="478" y="159"/>
                    <a:pt x="419" y="20"/>
                    <a:pt x="2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019388" y="1048022"/>
              <a:ext cx="330547" cy="575119"/>
            </a:xfrm>
            <a:custGeom>
              <a:rect b="b" l="l" r="r" t="t"/>
              <a:pathLst>
                <a:path extrusionOk="0" h="14469" w="8316">
                  <a:moveTo>
                    <a:pt x="4250" y="1"/>
                  </a:moveTo>
                  <a:cubicBezTo>
                    <a:pt x="2201" y="1"/>
                    <a:pt x="491" y="1555"/>
                    <a:pt x="319" y="3627"/>
                  </a:cubicBezTo>
                  <a:cubicBezTo>
                    <a:pt x="140" y="5537"/>
                    <a:pt x="0" y="7666"/>
                    <a:pt x="20" y="8700"/>
                  </a:cubicBezTo>
                  <a:cubicBezTo>
                    <a:pt x="40" y="10829"/>
                    <a:pt x="2149" y="11147"/>
                    <a:pt x="2149" y="11147"/>
                  </a:cubicBezTo>
                  <a:cubicBezTo>
                    <a:pt x="2149" y="11147"/>
                    <a:pt x="2129" y="13474"/>
                    <a:pt x="2149" y="14071"/>
                  </a:cubicBezTo>
                  <a:lnTo>
                    <a:pt x="7241" y="14469"/>
                  </a:lnTo>
                  <a:lnTo>
                    <a:pt x="8117" y="4284"/>
                  </a:lnTo>
                  <a:cubicBezTo>
                    <a:pt x="8315" y="2076"/>
                    <a:pt x="6644" y="166"/>
                    <a:pt x="4476" y="7"/>
                  </a:cubicBezTo>
                  <a:cubicBezTo>
                    <a:pt x="4400" y="3"/>
                    <a:pt x="4325" y="1"/>
                    <a:pt x="425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104769" y="1458669"/>
              <a:ext cx="109944" cy="54376"/>
            </a:xfrm>
            <a:custGeom>
              <a:rect b="b" l="l" r="r" t="t"/>
              <a:pathLst>
                <a:path extrusionOk="0" h="1368" w="2766">
                  <a:moveTo>
                    <a:pt x="2766" y="0"/>
                  </a:moveTo>
                  <a:lnTo>
                    <a:pt x="2766" y="0"/>
                  </a:lnTo>
                  <a:cubicBezTo>
                    <a:pt x="1610" y="733"/>
                    <a:pt x="495" y="799"/>
                    <a:pt x="127" y="799"/>
                  </a:cubicBezTo>
                  <a:cubicBezTo>
                    <a:pt x="45" y="799"/>
                    <a:pt x="1" y="796"/>
                    <a:pt x="1" y="796"/>
                  </a:cubicBezTo>
                  <a:lnTo>
                    <a:pt x="1" y="1353"/>
                  </a:lnTo>
                  <a:cubicBezTo>
                    <a:pt x="117" y="1363"/>
                    <a:pt x="229" y="1368"/>
                    <a:pt x="337" y="1368"/>
                  </a:cubicBezTo>
                  <a:cubicBezTo>
                    <a:pt x="2180" y="1368"/>
                    <a:pt x="2766" y="1"/>
                    <a:pt x="2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050233" y="1250702"/>
              <a:ext cx="49844" cy="13912"/>
            </a:xfrm>
            <a:custGeom>
              <a:rect b="b" l="l" r="r" t="t"/>
              <a:pathLst>
                <a:path extrusionOk="0" h="350" w="1254">
                  <a:moveTo>
                    <a:pt x="637" y="1"/>
                  </a:moveTo>
                  <a:cubicBezTo>
                    <a:pt x="438" y="1"/>
                    <a:pt x="259" y="40"/>
                    <a:pt x="159" y="120"/>
                  </a:cubicBezTo>
                  <a:cubicBezTo>
                    <a:pt x="40" y="180"/>
                    <a:pt x="0" y="259"/>
                    <a:pt x="40" y="299"/>
                  </a:cubicBezTo>
                  <a:cubicBezTo>
                    <a:pt x="42" y="303"/>
                    <a:pt x="46" y="305"/>
                    <a:pt x="53" y="305"/>
                  </a:cubicBezTo>
                  <a:cubicBezTo>
                    <a:pt x="103" y="305"/>
                    <a:pt x="285" y="194"/>
                    <a:pt x="537" y="194"/>
                  </a:cubicBezTo>
                  <a:cubicBezTo>
                    <a:pt x="569" y="194"/>
                    <a:pt x="602" y="195"/>
                    <a:pt x="637" y="199"/>
                  </a:cubicBezTo>
                  <a:cubicBezTo>
                    <a:pt x="913" y="199"/>
                    <a:pt x="1115" y="350"/>
                    <a:pt x="1202" y="350"/>
                  </a:cubicBezTo>
                  <a:cubicBezTo>
                    <a:pt x="1215" y="350"/>
                    <a:pt x="1226" y="346"/>
                    <a:pt x="1233" y="339"/>
                  </a:cubicBezTo>
                  <a:cubicBezTo>
                    <a:pt x="1253" y="319"/>
                    <a:pt x="1214" y="239"/>
                    <a:pt x="1114" y="160"/>
                  </a:cubicBezTo>
                  <a:cubicBezTo>
                    <a:pt x="1015" y="100"/>
                    <a:pt x="836" y="1"/>
                    <a:pt x="63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68844" y="1251060"/>
              <a:ext cx="49844" cy="13554"/>
            </a:xfrm>
            <a:custGeom>
              <a:rect b="b" l="l" r="r" t="t"/>
              <a:pathLst>
                <a:path extrusionOk="0" h="341" w="1254">
                  <a:moveTo>
                    <a:pt x="744" y="1"/>
                  </a:moveTo>
                  <a:cubicBezTo>
                    <a:pt x="709" y="1"/>
                    <a:pt x="673" y="4"/>
                    <a:pt x="637" y="11"/>
                  </a:cubicBezTo>
                  <a:cubicBezTo>
                    <a:pt x="438" y="11"/>
                    <a:pt x="259" y="71"/>
                    <a:pt x="159" y="171"/>
                  </a:cubicBezTo>
                  <a:cubicBezTo>
                    <a:pt x="40" y="230"/>
                    <a:pt x="0" y="310"/>
                    <a:pt x="40" y="330"/>
                  </a:cubicBezTo>
                  <a:cubicBezTo>
                    <a:pt x="45" y="337"/>
                    <a:pt x="52" y="340"/>
                    <a:pt x="62" y="340"/>
                  </a:cubicBezTo>
                  <a:cubicBezTo>
                    <a:pt x="134" y="340"/>
                    <a:pt x="339" y="171"/>
                    <a:pt x="637" y="171"/>
                  </a:cubicBezTo>
                  <a:cubicBezTo>
                    <a:pt x="653" y="170"/>
                    <a:pt x="670" y="169"/>
                    <a:pt x="687" y="169"/>
                  </a:cubicBezTo>
                  <a:cubicBezTo>
                    <a:pt x="937" y="169"/>
                    <a:pt x="1142" y="282"/>
                    <a:pt x="1210" y="282"/>
                  </a:cubicBezTo>
                  <a:cubicBezTo>
                    <a:pt x="1223" y="282"/>
                    <a:pt x="1231" y="279"/>
                    <a:pt x="1233" y="270"/>
                  </a:cubicBezTo>
                  <a:cubicBezTo>
                    <a:pt x="1253" y="250"/>
                    <a:pt x="1213" y="171"/>
                    <a:pt x="1114" y="131"/>
                  </a:cubicBezTo>
                  <a:cubicBezTo>
                    <a:pt x="1033" y="66"/>
                    <a:pt x="899" y="1"/>
                    <a:pt x="7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096064" y="1234842"/>
              <a:ext cx="41974" cy="108394"/>
            </a:xfrm>
            <a:custGeom>
              <a:rect b="b" l="l" r="r" t="t"/>
              <a:pathLst>
                <a:path extrusionOk="0" h="2727" w="1056">
                  <a:moveTo>
                    <a:pt x="993" y="0"/>
                  </a:moveTo>
                  <a:cubicBezTo>
                    <a:pt x="958" y="0"/>
                    <a:pt x="628" y="703"/>
                    <a:pt x="299" y="1613"/>
                  </a:cubicBezTo>
                  <a:cubicBezTo>
                    <a:pt x="220" y="1832"/>
                    <a:pt x="160" y="2031"/>
                    <a:pt x="80" y="2250"/>
                  </a:cubicBezTo>
                  <a:cubicBezTo>
                    <a:pt x="61" y="2349"/>
                    <a:pt x="1" y="2448"/>
                    <a:pt x="21" y="2568"/>
                  </a:cubicBezTo>
                  <a:cubicBezTo>
                    <a:pt x="41" y="2647"/>
                    <a:pt x="100" y="2667"/>
                    <a:pt x="180" y="2707"/>
                  </a:cubicBezTo>
                  <a:cubicBezTo>
                    <a:pt x="220" y="2727"/>
                    <a:pt x="279" y="2727"/>
                    <a:pt x="319" y="2727"/>
                  </a:cubicBezTo>
                  <a:cubicBezTo>
                    <a:pt x="478" y="2717"/>
                    <a:pt x="608" y="2717"/>
                    <a:pt x="697" y="2717"/>
                  </a:cubicBezTo>
                  <a:cubicBezTo>
                    <a:pt x="787" y="2717"/>
                    <a:pt x="836" y="2717"/>
                    <a:pt x="836" y="2707"/>
                  </a:cubicBezTo>
                  <a:cubicBezTo>
                    <a:pt x="836" y="2667"/>
                    <a:pt x="637" y="2647"/>
                    <a:pt x="319" y="2608"/>
                  </a:cubicBezTo>
                  <a:cubicBezTo>
                    <a:pt x="240" y="2608"/>
                    <a:pt x="140" y="2568"/>
                    <a:pt x="140" y="2528"/>
                  </a:cubicBezTo>
                  <a:cubicBezTo>
                    <a:pt x="120" y="2488"/>
                    <a:pt x="180" y="2389"/>
                    <a:pt x="200" y="2289"/>
                  </a:cubicBezTo>
                  <a:cubicBezTo>
                    <a:pt x="279" y="2090"/>
                    <a:pt x="339" y="1852"/>
                    <a:pt x="439" y="1653"/>
                  </a:cubicBezTo>
                  <a:cubicBezTo>
                    <a:pt x="797" y="758"/>
                    <a:pt x="1055" y="22"/>
                    <a:pt x="996" y="2"/>
                  </a:cubicBezTo>
                  <a:cubicBezTo>
                    <a:pt x="995" y="1"/>
                    <a:pt x="994" y="0"/>
                    <a:pt x="99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126909" y="1351108"/>
              <a:ext cx="43524" cy="37999"/>
            </a:xfrm>
            <a:custGeom>
              <a:rect b="b" l="l" r="r" t="t"/>
              <a:pathLst>
                <a:path extrusionOk="0" h="956" w="1095">
                  <a:moveTo>
                    <a:pt x="1015" y="1"/>
                  </a:moveTo>
                  <a:cubicBezTo>
                    <a:pt x="956" y="1"/>
                    <a:pt x="956" y="359"/>
                    <a:pt x="657" y="598"/>
                  </a:cubicBezTo>
                  <a:cubicBezTo>
                    <a:pt x="359" y="856"/>
                    <a:pt x="1" y="817"/>
                    <a:pt x="1" y="876"/>
                  </a:cubicBezTo>
                  <a:cubicBezTo>
                    <a:pt x="1" y="896"/>
                    <a:pt x="60" y="956"/>
                    <a:pt x="239" y="956"/>
                  </a:cubicBezTo>
                  <a:cubicBezTo>
                    <a:pt x="399" y="956"/>
                    <a:pt x="617" y="896"/>
                    <a:pt x="816" y="757"/>
                  </a:cubicBezTo>
                  <a:cubicBezTo>
                    <a:pt x="995" y="598"/>
                    <a:pt x="1095" y="399"/>
                    <a:pt x="1095" y="260"/>
                  </a:cubicBezTo>
                  <a:cubicBezTo>
                    <a:pt x="1095" y="80"/>
                    <a:pt x="1035" y="1"/>
                    <a:pt x="101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172780" y="1194735"/>
              <a:ext cx="60934" cy="16853"/>
            </a:xfrm>
            <a:custGeom>
              <a:rect b="b" l="l" r="r" t="t"/>
              <a:pathLst>
                <a:path extrusionOk="0" h="424" w="1533">
                  <a:moveTo>
                    <a:pt x="615" y="0"/>
                  </a:moveTo>
                  <a:cubicBezTo>
                    <a:pt x="463" y="0"/>
                    <a:pt x="325" y="33"/>
                    <a:pt x="239" y="76"/>
                  </a:cubicBezTo>
                  <a:cubicBezTo>
                    <a:pt x="60" y="96"/>
                    <a:pt x="0" y="175"/>
                    <a:pt x="0" y="235"/>
                  </a:cubicBezTo>
                  <a:cubicBezTo>
                    <a:pt x="40" y="334"/>
                    <a:pt x="359" y="275"/>
                    <a:pt x="756" y="334"/>
                  </a:cubicBezTo>
                  <a:cubicBezTo>
                    <a:pt x="1032" y="363"/>
                    <a:pt x="1276" y="424"/>
                    <a:pt x="1403" y="424"/>
                  </a:cubicBezTo>
                  <a:cubicBezTo>
                    <a:pt x="1450" y="424"/>
                    <a:pt x="1482" y="416"/>
                    <a:pt x="1492" y="394"/>
                  </a:cubicBezTo>
                  <a:cubicBezTo>
                    <a:pt x="1532" y="354"/>
                    <a:pt x="1473" y="275"/>
                    <a:pt x="1353" y="195"/>
                  </a:cubicBezTo>
                  <a:cubicBezTo>
                    <a:pt x="1234" y="135"/>
                    <a:pt x="1035" y="36"/>
                    <a:pt x="796" y="16"/>
                  </a:cubicBezTo>
                  <a:cubicBezTo>
                    <a:pt x="735" y="5"/>
                    <a:pt x="674" y="0"/>
                    <a:pt x="61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052578" y="1195371"/>
              <a:ext cx="53024" cy="15661"/>
            </a:xfrm>
            <a:custGeom>
              <a:rect b="b" l="l" r="r" t="t"/>
              <a:pathLst>
                <a:path extrusionOk="0" h="394" w="1334">
                  <a:moveTo>
                    <a:pt x="677" y="0"/>
                  </a:moveTo>
                  <a:cubicBezTo>
                    <a:pt x="438" y="0"/>
                    <a:pt x="279" y="60"/>
                    <a:pt x="180" y="159"/>
                  </a:cubicBezTo>
                  <a:cubicBezTo>
                    <a:pt x="41" y="239"/>
                    <a:pt x="1" y="318"/>
                    <a:pt x="41" y="358"/>
                  </a:cubicBezTo>
                  <a:cubicBezTo>
                    <a:pt x="67" y="385"/>
                    <a:pt x="114" y="393"/>
                    <a:pt x="175" y="393"/>
                  </a:cubicBezTo>
                  <a:cubicBezTo>
                    <a:pt x="299" y="393"/>
                    <a:pt x="485" y="358"/>
                    <a:pt x="697" y="358"/>
                  </a:cubicBezTo>
                  <a:cubicBezTo>
                    <a:pt x="732" y="356"/>
                    <a:pt x="767" y="355"/>
                    <a:pt x="802" y="355"/>
                  </a:cubicBezTo>
                  <a:cubicBezTo>
                    <a:pt x="957" y="355"/>
                    <a:pt x="1098" y="374"/>
                    <a:pt x="1194" y="374"/>
                  </a:cubicBezTo>
                  <a:cubicBezTo>
                    <a:pt x="1257" y="374"/>
                    <a:pt x="1300" y="366"/>
                    <a:pt x="1314" y="338"/>
                  </a:cubicBezTo>
                  <a:cubicBezTo>
                    <a:pt x="1334" y="279"/>
                    <a:pt x="1294" y="219"/>
                    <a:pt x="1194" y="139"/>
                  </a:cubicBezTo>
                  <a:cubicBezTo>
                    <a:pt x="1075" y="60"/>
                    <a:pt x="896" y="0"/>
                    <a:pt x="67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3250250" y="1075965"/>
              <a:ext cx="110739" cy="240557"/>
            </a:xfrm>
            <a:custGeom>
              <a:rect b="b" l="l" r="r" t="t"/>
              <a:pathLst>
                <a:path extrusionOk="0" h="6052" w="2786">
                  <a:moveTo>
                    <a:pt x="1421" y="0"/>
                  </a:moveTo>
                  <a:cubicBezTo>
                    <a:pt x="1337" y="0"/>
                    <a:pt x="1254" y="18"/>
                    <a:pt x="1175" y="60"/>
                  </a:cubicBezTo>
                  <a:cubicBezTo>
                    <a:pt x="817" y="239"/>
                    <a:pt x="339" y="895"/>
                    <a:pt x="81" y="1174"/>
                  </a:cubicBezTo>
                  <a:lnTo>
                    <a:pt x="1" y="1253"/>
                  </a:lnTo>
                  <a:cubicBezTo>
                    <a:pt x="339" y="1532"/>
                    <a:pt x="578" y="1930"/>
                    <a:pt x="618" y="2348"/>
                  </a:cubicBezTo>
                  <a:lnTo>
                    <a:pt x="618" y="2407"/>
                  </a:lnTo>
                  <a:cubicBezTo>
                    <a:pt x="697" y="3004"/>
                    <a:pt x="697" y="3621"/>
                    <a:pt x="777" y="4217"/>
                  </a:cubicBezTo>
                  <a:cubicBezTo>
                    <a:pt x="876" y="4814"/>
                    <a:pt x="1075" y="5431"/>
                    <a:pt x="1513" y="5849"/>
                  </a:cubicBezTo>
                  <a:cubicBezTo>
                    <a:pt x="1626" y="5962"/>
                    <a:pt x="1795" y="6051"/>
                    <a:pt x="1949" y="6051"/>
                  </a:cubicBezTo>
                  <a:cubicBezTo>
                    <a:pt x="2039" y="6051"/>
                    <a:pt x="2123" y="6021"/>
                    <a:pt x="2189" y="5948"/>
                  </a:cubicBezTo>
                  <a:cubicBezTo>
                    <a:pt x="2229" y="5888"/>
                    <a:pt x="2269" y="5769"/>
                    <a:pt x="2269" y="5670"/>
                  </a:cubicBezTo>
                  <a:cubicBezTo>
                    <a:pt x="2388" y="4217"/>
                    <a:pt x="2786" y="2924"/>
                    <a:pt x="2766" y="1393"/>
                  </a:cubicBezTo>
                  <a:cubicBezTo>
                    <a:pt x="2766" y="975"/>
                    <a:pt x="2567" y="597"/>
                    <a:pt x="2229" y="358"/>
                  </a:cubicBezTo>
                  <a:cubicBezTo>
                    <a:pt x="1985" y="191"/>
                    <a:pt x="1695" y="0"/>
                    <a:pt x="142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310351" y="1253643"/>
              <a:ext cx="60855" cy="87764"/>
            </a:xfrm>
            <a:custGeom>
              <a:rect b="b" l="l" r="r" t="t"/>
              <a:pathLst>
                <a:path extrusionOk="0" h="2208" w="1531">
                  <a:moveTo>
                    <a:pt x="535" y="0"/>
                  </a:moveTo>
                  <a:cubicBezTo>
                    <a:pt x="288" y="0"/>
                    <a:pt x="88" y="58"/>
                    <a:pt x="80" y="66"/>
                  </a:cubicBezTo>
                  <a:cubicBezTo>
                    <a:pt x="80" y="66"/>
                    <a:pt x="1" y="2095"/>
                    <a:pt x="1" y="2155"/>
                  </a:cubicBezTo>
                  <a:cubicBezTo>
                    <a:pt x="1" y="2161"/>
                    <a:pt x="171" y="2208"/>
                    <a:pt x="396" y="2208"/>
                  </a:cubicBezTo>
                  <a:cubicBezTo>
                    <a:pt x="829" y="2208"/>
                    <a:pt x="1467" y="2036"/>
                    <a:pt x="1493" y="1080"/>
                  </a:cubicBezTo>
                  <a:cubicBezTo>
                    <a:pt x="1531" y="174"/>
                    <a:pt x="962" y="0"/>
                    <a:pt x="535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328556" y="1272524"/>
              <a:ext cx="27705" cy="50480"/>
            </a:xfrm>
            <a:custGeom>
              <a:rect b="b" l="l" r="r" t="t"/>
              <a:pathLst>
                <a:path extrusionOk="0" h="1270" w="697">
                  <a:moveTo>
                    <a:pt x="320" y="1"/>
                  </a:moveTo>
                  <a:cubicBezTo>
                    <a:pt x="280" y="1"/>
                    <a:pt x="234" y="19"/>
                    <a:pt x="219" y="48"/>
                  </a:cubicBezTo>
                  <a:cubicBezTo>
                    <a:pt x="199" y="68"/>
                    <a:pt x="179" y="108"/>
                    <a:pt x="179" y="128"/>
                  </a:cubicBezTo>
                  <a:cubicBezTo>
                    <a:pt x="179" y="188"/>
                    <a:pt x="199" y="207"/>
                    <a:pt x="199" y="207"/>
                  </a:cubicBezTo>
                  <a:cubicBezTo>
                    <a:pt x="199" y="207"/>
                    <a:pt x="199" y="188"/>
                    <a:pt x="219" y="128"/>
                  </a:cubicBezTo>
                  <a:cubicBezTo>
                    <a:pt x="235" y="95"/>
                    <a:pt x="278" y="63"/>
                    <a:pt x="326" y="63"/>
                  </a:cubicBezTo>
                  <a:cubicBezTo>
                    <a:pt x="337" y="63"/>
                    <a:pt x="347" y="65"/>
                    <a:pt x="358" y="68"/>
                  </a:cubicBezTo>
                  <a:cubicBezTo>
                    <a:pt x="438" y="88"/>
                    <a:pt x="498" y="168"/>
                    <a:pt x="537" y="267"/>
                  </a:cubicBezTo>
                  <a:cubicBezTo>
                    <a:pt x="557" y="386"/>
                    <a:pt x="597" y="506"/>
                    <a:pt x="597" y="625"/>
                  </a:cubicBezTo>
                  <a:cubicBezTo>
                    <a:pt x="597" y="884"/>
                    <a:pt x="438" y="1123"/>
                    <a:pt x="299" y="1182"/>
                  </a:cubicBezTo>
                  <a:cubicBezTo>
                    <a:pt x="259" y="1192"/>
                    <a:pt x="219" y="1197"/>
                    <a:pt x="184" y="1197"/>
                  </a:cubicBezTo>
                  <a:cubicBezTo>
                    <a:pt x="150" y="1197"/>
                    <a:pt x="120" y="1192"/>
                    <a:pt x="100" y="1182"/>
                  </a:cubicBezTo>
                  <a:cubicBezTo>
                    <a:pt x="40" y="1162"/>
                    <a:pt x="20" y="1123"/>
                    <a:pt x="20" y="1123"/>
                  </a:cubicBezTo>
                  <a:cubicBezTo>
                    <a:pt x="0" y="1123"/>
                    <a:pt x="20" y="1182"/>
                    <a:pt x="60" y="1202"/>
                  </a:cubicBezTo>
                  <a:cubicBezTo>
                    <a:pt x="90" y="1247"/>
                    <a:pt x="153" y="1269"/>
                    <a:pt x="225" y="1269"/>
                  </a:cubicBezTo>
                  <a:cubicBezTo>
                    <a:pt x="249" y="1269"/>
                    <a:pt x="274" y="1267"/>
                    <a:pt x="299" y="1262"/>
                  </a:cubicBezTo>
                  <a:cubicBezTo>
                    <a:pt x="518" y="1202"/>
                    <a:pt x="677" y="943"/>
                    <a:pt x="697" y="625"/>
                  </a:cubicBezTo>
                  <a:cubicBezTo>
                    <a:pt x="697" y="486"/>
                    <a:pt x="677" y="367"/>
                    <a:pt x="617" y="227"/>
                  </a:cubicBezTo>
                  <a:cubicBezTo>
                    <a:pt x="557" y="128"/>
                    <a:pt x="478" y="9"/>
                    <a:pt x="358" y="9"/>
                  </a:cubicBezTo>
                  <a:cubicBezTo>
                    <a:pt x="348" y="3"/>
                    <a:pt x="334" y="1"/>
                    <a:pt x="320" y="1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2965329" y="1017892"/>
              <a:ext cx="348236" cy="158238"/>
            </a:xfrm>
            <a:custGeom>
              <a:rect b="b" l="l" r="r" t="t"/>
              <a:pathLst>
                <a:path extrusionOk="0" h="3981" w="8761">
                  <a:moveTo>
                    <a:pt x="6568" y="0"/>
                  </a:moveTo>
                  <a:cubicBezTo>
                    <a:pt x="5947" y="0"/>
                    <a:pt x="5246" y="256"/>
                    <a:pt x="4702" y="427"/>
                  </a:cubicBezTo>
                  <a:cubicBezTo>
                    <a:pt x="4265" y="566"/>
                    <a:pt x="3807" y="765"/>
                    <a:pt x="3330" y="765"/>
                  </a:cubicBezTo>
                  <a:cubicBezTo>
                    <a:pt x="3011" y="745"/>
                    <a:pt x="2713" y="646"/>
                    <a:pt x="2415" y="546"/>
                  </a:cubicBezTo>
                  <a:cubicBezTo>
                    <a:pt x="2142" y="455"/>
                    <a:pt x="1853" y="365"/>
                    <a:pt x="1578" y="365"/>
                  </a:cubicBezTo>
                  <a:cubicBezTo>
                    <a:pt x="1552" y="365"/>
                    <a:pt x="1526" y="365"/>
                    <a:pt x="1500" y="367"/>
                  </a:cubicBezTo>
                  <a:cubicBezTo>
                    <a:pt x="1181" y="407"/>
                    <a:pt x="843" y="566"/>
                    <a:pt x="724" y="845"/>
                  </a:cubicBezTo>
                  <a:cubicBezTo>
                    <a:pt x="626" y="1072"/>
                    <a:pt x="728" y="1392"/>
                    <a:pt x="941" y="1534"/>
                  </a:cubicBezTo>
                  <a:lnTo>
                    <a:pt x="941" y="1534"/>
                  </a:lnTo>
                  <a:cubicBezTo>
                    <a:pt x="892" y="1522"/>
                    <a:pt x="841" y="1516"/>
                    <a:pt x="790" y="1516"/>
                  </a:cubicBezTo>
                  <a:cubicBezTo>
                    <a:pt x="453" y="1516"/>
                    <a:pt x="108" y="1771"/>
                    <a:pt x="47" y="2118"/>
                  </a:cubicBezTo>
                  <a:cubicBezTo>
                    <a:pt x="0" y="2462"/>
                    <a:pt x="273" y="2818"/>
                    <a:pt x="614" y="2906"/>
                  </a:cubicBezTo>
                  <a:lnTo>
                    <a:pt x="614" y="2906"/>
                  </a:lnTo>
                  <a:cubicBezTo>
                    <a:pt x="491" y="2975"/>
                    <a:pt x="394" y="3116"/>
                    <a:pt x="405" y="3252"/>
                  </a:cubicBezTo>
                  <a:cubicBezTo>
                    <a:pt x="425" y="3510"/>
                    <a:pt x="644" y="3709"/>
                    <a:pt x="903" y="3809"/>
                  </a:cubicBezTo>
                  <a:cubicBezTo>
                    <a:pt x="1165" y="3931"/>
                    <a:pt x="1451" y="3980"/>
                    <a:pt x="1740" y="3980"/>
                  </a:cubicBezTo>
                  <a:cubicBezTo>
                    <a:pt x="2110" y="3980"/>
                    <a:pt x="2487" y="3900"/>
                    <a:pt x="2832" y="3789"/>
                  </a:cubicBezTo>
                  <a:cubicBezTo>
                    <a:pt x="3469" y="3590"/>
                    <a:pt x="4066" y="3232"/>
                    <a:pt x="4662" y="3013"/>
                  </a:cubicBezTo>
                  <a:cubicBezTo>
                    <a:pt x="5162" y="2836"/>
                    <a:pt x="5935" y="2541"/>
                    <a:pt x="6549" y="2541"/>
                  </a:cubicBezTo>
                  <a:cubicBezTo>
                    <a:pt x="6694" y="2541"/>
                    <a:pt x="6829" y="2557"/>
                    <a:pt x="6950" y="2595"/>
                  </a:cubicBezTo>
                  <a:cubicBezTo>
                    <a:pt x="7346" y="2739"/>
                    <a:pt x="7644" y="3209"/>
                    <a:pt x="7904" y="3209"/>
                  </a:cubicBezTo>
                  <a:cubicBezTo>
                    <a:pt x="7931" y="3209"/>
                    <a:pt x="7958" y="3203"/>
                    <a:pt x="7985" y="3192"/>
                  </a:cubicBezTo>
                  <a:cubicBezTo>
                    <a:pt x="8243" y="3053"/>
                    <a:pt x="8382" y="2814"/>
                    <a:pt x="8442" y="2535"/>
                  </a:cubicBezTo>
                  <a:cubicBezTo>
                    <a:pt x="8482" y="2277"/>
                    <a:pt x="8462" y="1998"/>
                    <a:pt x="8402" y="1720"/>
                  </a:cubicBezTo>
                  <a:cubicBezTo>
                    <a:pt x="8760" y="1143"/>
                    <a:pt x="7786" y="307"/>
                    <a:pt x="7070" y="69"/>
                  </a:cubicBezTo>
                  <a:cubicBezTo>
                    <a:pt x="6912" y="21"/>
                    <a:pt x="6744" y="0"/>
                    <a:pt x="656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001183" y="1035421"/>
              <a:ext cx="286268" cy="86055"/>
            </a:xfrm>
            <a:custGeom>
              <a:rect b="b" l="l" r="r" t="t"/>
              <a:pathLst>
                <a:path extrusionOk="0" h="2165" w="7202">
                  <a:moveTo>
                    <a:pt x="5617" y="1"/>
                  </a:moveTo>
                  <a:cubicBezTo>
                    <a:pt x="5569" y="1"/>
                    <a:pt x="5520" y="2"/>
                    <a:pt x="5471" y="6"/>
                  </a:cubicBezTo>
                  <a:cubicBezTo>
                    <a:pt x="4894" y="65"/>
                    <a:pt x="4298" y="364"/>
                    <a:pt x="3820" y="782"/>
                  </a:cubicBezTo>
                  <a:cubicBezTo>
                    <a:pt x="3363" y="1179"/>
                    <a:pt x="2945" y="1637"/>
                    <a:pt x="2448" y="1856"/>
                  </a:cubicBezTo>
                  <a:cubicBezTo>
                    <a:pt x="2199" y="1965"/>
                    <a:pt x="1940" y="2010"/>
                    <a:pt x="1699" y="2010"/>
                  </a:cubicBezTo>
                  <a:cubicBezTo>
                    <a:pt x="1458" y="2010"/>
                    <a:pt x="1234" y="1965"/>
                    <a:pt x="1055" y="1896"/>
                  </a:cubicBezTo>
                  <a:cubicBezTo>
                    <a:pt x="677" y="1756"/>
                    <a:pt x="399" y="1557"/>
                    <a:pt x="259" y="1378"/>
                  </a:cubicBezTo>
                  <a:cubicBezTo>
                    <a:pt x="100" y="1199"/>
                    <a:pt x="21" y="1100"/>
                    <a:pt x="21" y="1100"/>
                  </a:cubicBezTo>
                  <a:cubicBezTo>
                    <a:pt x="1" y="1100"/>
                    <a:pt x="21" y="1120"/>
                    <a:pt x="41" y="1239"/>
                  </a:cubicBezTo>
                  <a:cubicBezTo>
                    <a:pt x="80" y="1279"/>
                    <a:pt x="120" y="1358"/>
                    <a:pt x="200" y="1458"/>
                  </a:cubicBezTo>
                  <a:cubicBezTo>
                    <a:pt x="339" y="1617"/>
                    <a:pt x="617" y="1876"/>
                    <a:pt x="1015" y="2035"/>
                  </a:cubicBezTo>
                  <a:cubicBezTo>
                    <a:pt x="1224" y="2108"/>
                    <a:pt x="1477" y="2164"/>
                    <a:pt x="1744" y="2164"/>
                  </a:cubicBezTo>
                  <a:cubicBezTo>
                    <a:pt x="1987" y="2164"/>
                    <a:pt x="2241" y="2118"/>
                    <a:pt x="2487" y="1995"/>
                  </a:cubicBezTo>
                  <a:cubicBezTo>
                    <a:pt x="3005" y="1776"/>
                    <a:pt x="3462" y="1299"/>
                    <a:pt x="3920" y="901"/>
                  </a:cubicBezTo>
                  <a:cubicBezTo>
                    <a:pt x="4397" y="483"/>
                    <a:pt x="4914" y="185"/>
                    <a:pt x="5471" y="125"/>
                  </a:cubicBezTo>
                  <a:cubicBezTo>
                    <a:pt x="5519" y="121"/>
                    <a:pt x="5567" y="120"/>
                    <a:pt x="5615" y="120"/>
                  </a:cubicBezTo>
                  <a:cubicBezTo>
                    <a:pt x="6079" y="120"/>
                    <a:pt x="6512" y="292"/>
                    <a:pt x="6764" y="563"/>
                  </a:cubicBezTo>
                  <a:cubicBezTo>
                    <a:pt x="7043" y="861"/>
                    <a:pt x="7102" y="1199"/>
                    <a:pt x="7102" y="1438"/>
                  </a:cubicBezTo>
                  <a:cubicBezTo>
                    <a:pt x="7102" y="1657"/>
                    <a:pt x="7043" y="1776"/>
                    <a:pt x="7063" y="1776"/>
                  </a:cubicBezTo>
                  <a:cubicBezTo>
                    <a:pt x="7063" y="1776"/>
                    <a:pt x="7083" y="1756"/>
                    <a:pt x="7102" y="1697"/>
                  </a:cubicBezTo>
                  <a:cubicBezTo>
                    <a:pt x="7142" y="1617"/>
                    <a:pt x="7182" y="1557"/>
                    <a:pt x="7182" y="1438"/>
                  </a:cubicBezTo>
                  <a:cubicBezTo>
                    <a:pt x="7202" y="1179"/>
                    <a:pt x="7162" y="801"/>
                    <a:pt x="6864" y="483"/>
                  </a:cubicBezTo>
                  <a:cubicBezTo>
                    <a:pt x="6591" y="192"/>
                    <a:pt x="6135" y="1"/>
                    <a:pt x="561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3286660" y="1103034"/>
              <a:ext cx="61689" cy="151640"/>
            </a:xfrm>
            <a:custGeom>
              <a:rect b="b" l="l" r="r" t="t"/>
              <a:pathLst>
                <a:path extrusionOk="0" h="3815" w="1552">
                  <a:moveTo>
                    <a:pt x="408" y="1"/>
                  </a:moveTo>
                  <a:cubicBezTo>
                    <a:pt x="318" y="1"/>
                    <a:pt x="239" y="15"/>
                    <a:pt x="179" y="35"/>
                  </a:cubicBezTo>
                  <a:cubicBezTo>
                    <a:pt x="60" y="75"/>
                    <a:pt x="0" y="135"/>
                    <a:pt x="0" y="135"/>
                  </a:cubicBezTo>
                  <a:cubicBezTo>
                    <a:pt x="0" y="140"/>
                    <a:pt x="4" y="143"/>
                    <a:pt x="13" y="143"/>
                  </a:cubicBezTo>
                  <a:cubicBezTo>
                    <a:pt x="36" y="143"/>
                    <a:pt x="92" y="124"/>
                    <a:pt x="179" y="95"/>
                  </a:cubicBezTo>
                  <a:cubicBezTo>
                    <a:pt x="279" y="95"/>
                    <a:pt x="458" y="95"/>
                    <a:pt x="656" y="175"/>
                  </a:cubicBezTo>
                  <a:cubicBezTo>
                    <a:pt x="855" y="254"/>
                    <a:pt x="1074" y="413"/>
                    <a:pt x="1194" y="652"/>
                  </a:cubicBezTo>
                  <a:cubicBezTo>
                    <a:pt x="1333" y="891"/>
                    <a:pt x="1373" y="1189"/>
                    <a:pt x="1353" y="1507"/>
                  </a:cubicBezTo>
                  <a:cubicBezTo>
                    <a:pt x="1293" y="2164"/>
                    <a:pt x="875" y="2661"/>
                    <a:pt x="855" y="3139"/>
                  </a:cubicBezTo>
                  <a:cubicBezTo>
                    <a:pt x="816" y="3357"/>
                    <a:pt x="875" y="3536"/>
                    <a:pt x="915" y="3656"/>
                  </a:cubicBezTo>
                  <a:cubicBezTo>
                    <a:pt x="975" y="3755"/>
                    <a:pt x="1054" y="3815"/>
                    <a:pt x="1054" y="3815"/>
                  </a:cubicBezTo>
                  <a:cubicBezTo>
                    <a:pt x="1074" y="3775"/>
                    <a:pt x="895" y="3556"/>
                    <a:pt x="995" y="3119"/>
                  </a:cubicBezTo>
                  <a:cubicBezTo>
                    <a:pt x="1015" y="2920"/>
                    <a:pt x="1114" y="2661"/>
                    <a:pt x="1253" y="2423"/>
                  </a:cubicBezTo>
                  <a:cubicBezTo>
                    <a:pt x="1373" y="2144"/>
                    <a:pt x="1492" y="1846"/>
                    <a:pt x="1512" y="1488"/>
                  </a:cubicBezTo>
                  <a:cubicBezTo>
                    <a:pt x="1552" y="1149"/>
                    <a:pt x="1472" y="791"/>
                    <a:pt x="1313" y="553"/>
                  </a:cubicBezTo>
                  <a:cubicBezTo>
                    <a:pt x="1154" y="274"/>
                    <a:pt x="915" y="135"/>
                    <a:pt x="696" y="55"/>
                  </a:cubicBezTo>
                  <a:cubicBezTo>
                    <a:pt x="597" y="15"/>
                    <a:pt x="497" y="1"/>
                    <a:pt x="408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883367" y="2508719"/>
              <a:ext cx="949668" cy="1976011"/>
            </a:xfrm>
            <a:custGeom>
              <a:rect b="b" l="l" r="r" t="t"/>
              <a:pathLst>
                <a:path extrusionOk="0" h="49713" w="23892">
                  <a:moveTo>
                    <a:pt x="1" y="1"/>
                  </a:moveTo>
                  <a:lnTo>
                    <a:pt x="2487" y="49076"/>
                  </a:lnTo>
                  <a:lnTo>
                    <a:pt x="8773" y="49076"/>
                  </a:lnTo>
                  <a:lnTo>
                    <a:pt x="8018" y="6446"/>
                  </a:lnTo>
                  <a:lnTo>
                    <a:pt x="17347" y="49713"/>
                  </a:lnTo>
                  <a:lnTo>
                    <a:pt x="23892" y="48917"/>
                  </a:lnTo>
                  <a:lnTo>
                    <a:pt x="15577" y="4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709425" y="1571715"/>
              <a:ext cx="971808" cy="1001103"/>
            </a:xfrm>
            <a:custGeom>
              <a:rect b="b" l="l" r="r" t="t"/>
              <a:pathLst>
                <a:path extrusionOk="0" h="25186" w="24449">
                  <a:moveTo>
                    <a:pt x="9947" y="1"/>
                  </a:moveTo>
                  <a:cubicBezTo>
                    <a:pt x="9648" y="21"/>
                    <a:pt x="9171" y="81"/>
                    <a:pt x="8574" y="140"/>
                  </a:cubicBezTo>
                  <a:cubicBezTo>
                    <a:pt x="7639" y="260"/>
                    <a:pt x="7062" y="419"/>
                    <a:pt x="6625" y="618"/>
                  </a:cubicBezTo>
                  <a:cubicBezTo>
                    <a:pt x="6366" y="717"/>
                    <a:pt x="6127" y="856"/>
                    <a:pt x="5869" y="1016"/>
                  </a:cubicBezTo>
                  <a:cubicBezTo>
                    <a:pt x="4934" y="1632"/>
                    <a:pt x="1174" y="4059"/>
                    <a:pt x="0" y="4895"/>
                  </a:cubicBezTo>
                  <a:lnTo>
                    <a:pt x="2666" y="10027"/>
                  </a:lnTo>
                  <a:lnTo>
                    <a:pt x="4993" y="8555"/>
                  </a:lnTo>
                  <a:lnTo>
                    <a:pt x="4914" y="10286"/>
                  </a:lnTo>
                  <a:cubicBezTo>
                    <a:pt x="4914" y="10286"/>
                    <a:pt x="4675" y="16432"/>
                    <a:pt x="4476" y="20371"/>
                  </a:cubicBezTo>
                  <a:cubicBezTo>
                    <a:pt x="4337" y="23176"/>
                    <a:pt x="4357" y="25185"/>
                    <a:pt x="4357" y="25185"/>
                  </a:cubicBezTo>
                  <a:lnTo>
                    <a:pt x="20589" y="25185"/>
                  </a:lnTo>
                  <a:lnTo>
                    <a:pt x="19396" y="16631"/>
                  </a:lnTo>
                  <a:lnTo>
                    <a:pt x="19097" y="9768"/>
                  </a:lnTo>
                  <a:lnTo>
                    <a:pt x="20370" y="11260"/>
                  </a:lnTo>
                  <a:lnTo>
                    <a:pt x="24448" y="6387"/>
                  </a:lnTo>
                  <a:lnTo>
                    <a:pt x="20291" y="2667"/>
                  </a:lnTo>
                  <a:cubicBezTo>
                    <a:pt x="19256" y="1513"/>
                    <a:pt x="17566" y="299"/>
                    <a:pt x="15815" y="41"/>
                  </a:cubicBezTo>
                  <a:cubicBezTo>
                    <a:pt x="15616" y="21"/>
                    <a:pt x="15417" y="1"/>
                    <a:pt x="15218" y="1"/>
                  </a:cubicBezTo>
                  <a:cubicBezTo>
                    <a:pt x="14333" y="270"/>
                    <a:pt x="13458" y="404"/>
                    <a:pt x="12583" y="404"/>
                  </a:cubicBezTo>
                  <a:cubicBezTo>
                    <a:pt x="11707" y="404"/>
                    <a:pt x="10832" y="270"/>
                    <a:pt x="9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899982" y="1778092"/>
              <a:ext cx="26910" cy="305268"/>
            </a:xfrm>
            <a:custGeom>
              <a:rect b="b" l="l" r="r" t="t"/>
              <a:pathLst>
                <a:path extrusionOk="0" h="7680" w="677">
                  <a:moveTo>
                    <a:pt x="657" y="1"/>
                  </a:moveTo>
                  <a:lnTo>
                    <a:pt x="657" y="1"/>
                  </a:lnTo>
                  <a:cubicBezTo>
                    <a:pt x="637" y="1"/>
                    <a:pt x="558" y="419"/>
                    <a:pt x="458" y="1115"/>
                  </a:cubicBezTo>
                  <a:cubicBezTo>
                    <a:pt x="359" y="1811"/>
                    <a:pt x="239" y="2786"/>
                    <a:pt x="160" y="3840"/>
                  </a:cubicBezTo>
                  <a:cubicBezTo>
                    <a:pt x="60" y="4895"/>
                    <a:pt x="40" y="5869"/>
                    <a:pt x="1" y="6566"/>
                  </a:cubicBezTo>
                  <a:cubicBezTo>
                    <a:pt x="1" y="7242"/>
                    <a:pt x="1" y="7680"/>
                    <a:pt x="40" y="7680"/>
                  </a:cubicBezTo>
                  <a:cubicBezTo>
                    <a:pt x="60" y="7680"/>
                    <a:pt x="80" y="7262"/>
                    <a:pt x="140" y="6566"/>
                  </a:cubicBezTo>
                  <a:cubicBezTo>
                    <a:pt x="180" y="5869"/>
                    <a:pt x="239" y="4895"/>
                    <a:pt x="339" y="3840"/>
                  </a:cubicBezTo>
                  <a:cubicBezTo>
                    <a:pt x="438" y="2766"/>
                    <a:pt x="498" y="1811"/>
                    <a:pt x="577" y="1115"/>
                  </a:cubicBezTo>
                  <a:cubicBezTo>
                    <a:pt x="657" y="419"/>
                    <a:pt x="677" y="1"/>
                    <a:pt x="65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55077" y="1813707"/>
              <a:ext cx="17410" cy="209553"/>
            </a:xfrm>
            <a:custGeom>
              <a:rect b="b" l="l" r="r" t="t"/>
              <a:pathLst>
                <a:path extrusionOk="0" h="5272" w="438">
                  <a:moveTo>
                    <a:pt x="40" y="0"/>
                  </a:moveTo>
                  <a:cubicBezTo>
                    <a:pt x="20" y="0"/>
                    <a:pt x="0" y="299"/>
                    <a:pt x="0" y="776"/>
                  </a:cubicBezTo>
                  <a:cubicBezTo>
                    <a:pt x="0" y="1253"/>
                    <a:pt x="20" y="1910"/>
                    <a:pt x="60" y="2646"/>
                  </a:cubicBezTo>
                  <a:cubicBezTo>
                    <a:pt x="120" y="3362"/>
                    <a:pt x="199" y="4038"/>
                    <a:pt x="259" y="4496"/>
                  </a:cubicBezTo>
                  <a:cubicBezTo>
                    <a:pt x="338" y="4973"/>
                    <a:pt x="398" y="5272"/>
                    <a:pt x="418" y="5272"/>
                  </a:cubicBezTo>
                  <a:cubicBezTo>
                    <a:pt x="438" y="5272"/>
                    <a:pt x="418" y="4973"/>
                    <a:pt x="398" y="4496"/>
                  </a:cubicBezTo>
                  <a:cubicBezTo>
                    <a:pt x="338" y="3959"/>
                    <a:pt x="299" y="3342"/>
                    <a:pt x="239" y="2646"/>
                  </a:cubicBezTo>
                  <a:cubicBezTo>
                    <a:pt x="199" y="1950"/>
                    <a:pt x="139" y="1313"/>
                    <a:pt x="120" y="776"/>
                  </a:cubicBezTo>
                  <a:cubicBezTo>
                    <a:pt x="100" y="299"/>
                    <a:pt x="60" y="0"/>
                    <a:pt x="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296121" y="1846103"/>
              <a:ext cx="107599" cy="27705"/>
            </a:xfrm>
            <a:custGeom>
              <a:rect b="b" l="l" r="r" t="t"/>
              <a:pathLst>
                <a:path extrusionOk="0" h="697" w="2707">
                  <a:moveTo>
                    <a:pt x="1" y="1"/>
                  </a:moveTo>
                  <a:lnTo>
                    <a:pt x="1" y="697"/>
                  </a:lnTo>
                  <a:lnTo>
                    <a:pt x="2706" y="697"/>
                  </a:lnTo>
                  <a:lnTo>
                    <a:pt x="2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2897597" y="1636307"/>
              <a:ext cx="606520" cy="131368"/>
            </a:xfrm>
            <a:custGeom>
              <a:rect b="b" l="l" r="r" t="t"/>
              <a:pathLst>
                <a:path extrusionOk="0" h="3305" w="15259">
                  <a:moveTo>
                    <a:pt x="755" y="0"/>
                  </a:moveTo>
                  <a:cubicBezTo>
                    <a:pt x="699" y="0"/>
                    <a:pt x="647" y="3"/>
                    <a:pt x="598" y="7"/>
                  </a:cubicBezTo>
                  <a:cubicBezTo>
                    <a:pt x="359" y="67"/>
                    <a:pt x="220" y="107"/>
                    <a:pt x="120" y="166"/>
                  </a:cubicBezTo>
                  <a:cubicBezTo>
                    <a:pt x="61" y="186"/>
                    <a:pt x="41" y="206"/>
                    <a:pt x="21" y="226"/>
                  </a:cubicBezTo>
                  <a:lnTo>
                    <a:pt x="1" y="266"/>
                  </a:lnTo>
                  <a:cubicBezTo>
                    <a:pt x="1" y="267"/>
                    <a:pt x="2" y="268"/>
                    <a:pt x="3" y="268"/>
                  </a:cubicBezTo>
                  <a:cubicBezTo>
                    <a:pt x="25" y="268"/>
                    <a:pt x="224" y="124"/>
                    <a:pt x="618" y="87"/>
                  </a:cubicBezTo>
                  <a:cubicBezTo>
                    <a:pt x="646" y="85"/>
                    <a:pt x="676" y="85"/>
                    <a:pt x="707" y="85"/>
                  </a:cubicBezTo>
                  <a:cubicBezTo>
                    <a:pt x="1125" y="85"/>
                    <a:pt x="1733" y="216"/>
                    <a:pt x="2288" y="624"/>
                  </a:cubicBezTo>
                  <a:cubicBezTo>
                    <a:pt x="2905" y="1061"/>
                    <a:pt x="3502" y="1778"/>
                    <a:pt x="4377" y="2295"/>
                  </a:cubicBezTo>
                  <a:cubicBezTo>
                    <a:pt x="4596" y="2454"/>
                    <a:pt x="4815" y="2553"/>
                    <a:pt x="5073" y="2673"/>
                  </a:cubicBezTo>
                  <a:cubicBezTo>
                    <a:pt x="5312" y="2792"/>
                    <a:pt x="5571" y="2892"/>
                    <a:pt x="5849" y="2971"/>
                  </a:cubicBezTo>
                  <a:cubicBezTo>
                    <a:pt x="6366" y="3150"/>
                    <a:pt x="6904" y="3270"/>
                    <a:pt x="7500" y="3289"/>
                  </a:cubicBezTo>
                  <a:cubicBezTo>
                    <a:pt x="7655" y="3300"/>
                    <a:pt x="7807" y="3305"/>
                    <a:pt x="7959" y="3305"/>
                  </a:cubicBezTo>
                  <a:cubicBezTo>
                    <a:pt x="8394" y="3305"/>
                    <a:pt x="8818" y="3264"/>
                    <a:pt x="9231" y="3190"/>
                  </a:cubicBezTo>
                  <a:cubicBezTo>
                    <a:pt x="9768" y="3091"/>
                    <a:pt x="10265" y="2951"/>
                    <a:pt x="10743" y="2752"/>
                  </a:cubicBezTo>
                  <a:cubicBezTo>
                    <a:pt x="11181" y="2534"/>
                    <a:pt x="11618" y="2295"/>
                    <a:pt x="11976" y="2036"/>
                  </a:cubicBezTo>
                  <a:cubicBezTo>
                    <a:pt x="12334" y="1758"/>
                    <a:pt x="12653" y="1479"/>
                    <a:pt x="12971" y="1280"/>
                  </a:cubicBezTo>
                  <a:cubicBezTo>
                    <a:pt x="13607" y="863"/>
                    <a:pt x="14184" y="684"/>
                    <a:pt x="14622" y="684"/>
                  </a:cubicBezTo>
                  <a:cubicBezTo>
                    <a:pt x="15008" y="684"/>
                    <a:pt x="15224" y="785"/>
                    <a:pt x="15255" y="785"/>
                  </a:cubicBezTo>
                  <a:cubicBezTo>
                    <a:pt x="15257" y="785"/>
                    <a:pt x="15259" y="785"/>
                    <a:pt x="15259" y="783"/>
                  </a:cubicBezTo>
                  <a:lnTo>
                    <a:pt x="15199" y="703"/>
                  </a:lnTo>
                  <a:cubicBezTo>
                    <a:pt x="15159" y="684"/>
                    <a:pt x="15119" y="684"/>
                    <a:pt x="15060" y="664"/>
                  </a:cubicBezTo>
                  <a:cubicBezTo>
                    <a:pt x="14940" y="644"/>
                    <a:pt x="14801" y="584"/>
                    <a:pt x="14562" y="584"/>
                  </a:cubicBezTo>
                  <a:cubicBezTo>
                    <a:pt x="14542" y="583"/>
                    <a:pt x="14520" y="583"/>
                    <a:pt x="14498" y="583"/>
                  </a:cubicBezTo>
                  <a:cubicBezTo>
                    <a:pt x="14083" y="583"/>
                    <a:pt x="13495" y="764"/>
                    <a:pt x="12871" y="1161"/>
                  </a:cubicBezTo>
                  <a:cubicBezTo>
                    <a:pt x="12553" y="1360"/>
                    <a:pt x="12235" y="1638"/>
                    <a:pt x="11857" y="1877"/>
                  </a:cubicBezTo>
                  <a:cubicBezTo>
                    <a:pt x="11479" y="2156"/>
                    <a:pt x="11061" y="2374"/>
                    <a:pt x="10624" y="2573"/>
                  </a:cubicBezTo>
                  <a:cubicBezTo>
                    <a:pt x="10166" y="2772"/>
                    <a:pt x="9649" y="2931"/>
                    <a:pt x="9132" y="3031"/>
                  </a:cubicBezTo>
                  <a:cubicBezTo>
                    <a:pt x="8744" y="3074"/>
                    <a:pt x="8347" y="3107"/>
                    <a:pt x="7939" y="3107"/>
                  </a:cubicBezTo>
                  <a:cubicBezTo>
                    <a:pt x="7781" y="3107"/>
                    <a:pt x="7622" y="3102"/>
                    <a:pt x="7461" y="3091"/>
                  </a:cubicBezTo>
                  <a:cubicBezTo>
                    <a:pt x="6884" y="3071"/>
                    <a:pt x="6347" y="2951"/>
                    <a:pt x="5810" y="2792"/>
                  </a:cubicBezTo>
                  <a:cubicBezTo>
                    <a:pt x="5571" y="2713"/>
                    <a:pt x="5312" y="2613"/>
                    <a:pt x="5073" y="2534"/>
                  </a:cubicBezTo>
                  <a:cubicBezTo>
                    <a:pt x="4855" y="2434"/>
                    <a:pt x="4596" y="2335"/>
                    <a:pt x="4397" y="2175"/>
                  </a:cubicBezTo>
                  <a:cubicBezTo>
                    <a:pt x="3562" y="1678"/>
                    <a:pt x="2965" y="962"/>
                    <a:pt x="2308" y="544"/>
                  </a:cubicBezTo>
                  <a:cubicBezTo>
                    <a:pt x="1764" y="140"/>
                    <a:pt x="1173" y="0"/>
                    <a:pt x="7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2735500" y="1812117"/>
              <a:ext cx="174018" cy="63319"/>
            </a:xfrm>
            <a:custGeom>
              <a:rect b="b" l="l" r="r" t="t"/>
              <a:pathLst>
                <a:path extrusionOk="0" h="1593" w="4378">
                  <a:moveTo>
                    <a:pt x="1493" y="0"/>
                  </a:moveTo>
                  <a:cubicBezTo>
                    <a:pt x="1194" y="0"/>
                    <a:pt x="916" y="0"/>
                    <a:pt x="697" y="40"/>
                  </a:cubicBezTo>
                  <a:cubicBezTo>
                    <a:pt x="458" y="60"/>
                    <a:pt x="299" y="120"/>
                    <a:pt x="160" y="160"/>
                  </a:cubicBezTo>
                  <a:cubicBezTo>
                    <a:pt x="41" y="219"/>
                    <a:pt x="1" y="239"/>
                    <a:pt x="1" y="239"/>
                  </a:cubicBezTo>
                  <a:cubicBezTo>
                    <a:pt x="1" y="241"/>
                    <a:pt x="3" y="242"/>
                    <a:pt x="7" y="242"/>
                  </a:cubicBezTo>
                  <a:cubicBezTo>
                    <a:pt x="45" y="242"/>
                    <a:pt x="280" y="156"/>
                    <a:pt x="697" y="120"/>
                  </a:cubicBezTo>
                  <a:cubicBezTo>
                    <a:pt x="818" y="87"/>
                    <a:pt x="944" y="72"/>
                    <a:pt x="1083" y="72"/>
                  </a:cubicBezTo>
                  <a:cubicBezTo>
                    <a:pt x="1197" y="72"/>
                    <a:pt x="1319" y="82"/>
                    <a:pt x="1453" y="100"/>
                  </a:cubicBezTo>
                  <a:cubicBezTo>
                    <a:pt x="1732" y="120"/>
                    <a:pt x="2050" y="160"/>
                    <a:pt x="2388" y="259"/>
                  </a:cubicBezTo>
                  <a:cubicBezTo>
                    <a:pt x="2706" y="358"/>
                    <a:pt x="3005" y="498"/>
                    <a:pt x="3243" y="637"/>
                  </a:cubicBezTo>
                  <a:cubicBezTo>
                    <a:pt x="3502" y="796"/>
                    <a:pt x="3701" y="935"/>
                    <a:pt x="3880" y="1094"/>
                  </a:cubicBezTo>
                  <a:cubicBezTo>
                    <a:pt x="4187" y="1344"/>
                    <a:pt x="4327" y="1593"/>
                    <a:pt x="4372" y="1593"/>
                  </a:cubicBezTo>
                  <a:cubicBezTo>
                    <a:pt x="4374" y="1593"/>
                    <a:pt x="4376" y="1593"/>
                    <a:pt x="4377" y="1592"/>
                  </a:cubicBezTo>
                  <a:cubicBezTo>
                    <a:pt x="4377" y="1592"/>
                    <a:pt x="4337" y="1532"/>
                    <a:pt x="4278" y="1453"/>
                  </a:cubicBezTo>
                  <a:cubicBezTo>
                    <a:pt x="4218" y="1413"/>
                    <a:pt x="4178" y="1353"/>
                    <a:pt x="4119" y="1293"/>
                  </a:cubicBezTo>
                  <a:cubicBezTo>
                    <a:pt x="4079" y="1214"/>
                    <a:pt x="3999" y="1134"/>
                    <a:pt x="3920" y="1055"/>
                  </a:cubicBezTo>
                  <a:cubicBezTo>
                    <a:pt x="3780" y="896"/>
                    <a:pt x="3542" y="717"/>
                    <a:pt x="3303" y="557"/>
                  </a:cubicBezTo>
                  <a:cubicBezTo>
                    <a:pt x="3044" y="418"/>
                    <a:pt x="2746" y="259"/>
                    <a:pt x="2428" y="160"/>
                  </a:cubicBezTo>
                  <a:cubicBezTo>
                    <a:pt x="2109" y="60"/>
                    <a:pt x="1791" y="20"/>
                    <a:pt x="1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2913417" y="1954458"/>
              <a:ext cx="541691" cy="81603"/>
            </a:xfrm>
            <a:custGeom>
              <a:rect b="b" l="l" r="r" t="t"/>
              <a:pathLst>
                <a:path extrusionOk="0" h="2053" w="13628">
                  <a:moveTo>
                    <a:pt x="13627" y="418"/>
                  </a:moveTo>
                  <a:cubicBezTo>
                    <a:pt x="13627" y="418"/>
                    <a:pt x="13587" y="418"/>
                    <a:pt x="13506" y="484"/>
                  </a:cubicBezTo>
                  <a:lnTo>
                    <a:pt x="13506" y="484"/>
                  </a:lnTo>
                  <a:cubicBezTo>
                    <a:pt x="13576" y="435"/>
                    <a:pt x="13627" y="418"/>
                    <a:pt x="13627" y="418"/>
                  </a:cubicBezTo>
                  <a:close/>
                  <a:moveTo>
                    <a:pt x="13506" y="484"/>
                  </a:moveTo>
                  <a:lnTo>
                    <a:pt x="13506" y="484"/>
                  </a:lnTo>
                  <a:cubicBezTo>
                    <a:pt x="13500" y="488"/>
                    <a:pt x="13494" y="493"/>
                    <a:pt x="13488" y="497"/>
                  </a:cubicBezTo>
                  <a:cubicBezTo>
                    <a:pt x="13388" y="537"/>
                    <a:pt x="13269" y="617"/>
                    <a:pt x="13130" y="676"/>
                  </a:cubicBezTo>
                  <a:cubicBezTo>
                    <a:pt x="13111" y="691"/>
                    <a:pt x="13091" y="704"/>
                    <a:pt x="13070" y="716"/>
                  </a:cubicBezTo>
                  <a:lnTo>
                    <a:pt x="13070" y="716"/>
                  </a:lnTo>
                  <a:cubicBezTo>
                    <a:pt x="13070" y="716"/>
                    <a:pt x="13070" y="716"/>
                    <a:pt x="13070" y="716"/>
                  </a:cubicBezTo>
                  <a:cubicBezTo>
                    <a:pt x="13229" y="637"/>
                    <a:pt x="13349" y="577"/>
                    <a:pt x="13448" y="537"/>
                  </a:cubicBezTo>
                  <a:cubicBezTo>
                    <a:pt x="13469" y="516"/>
                    <a:pt x="13489" y="498"/>
                    <a:pt x="13506" y="484"/>
                  </a:cubicBezTo>
                  <a:close/>
                  <a:moveTo>
                    <a:pt x="1" y="0"/>
                  </a:moveTo>
                  <a:cubicBezTo>
                    <a:pt x="80" y="40"/>
                    <a:pt x="200" y="119"/>
                    <a:pt x="339" y="219"/>
                  </a:cubicBezTo>
                  <a:cubicBezTo>
                    <a:pt x="418" y="259"/>
                    <a:pt x="498" y="318"/>
                    <a:pt x="597" y="358"/>
                  </a:cubicBezTo>
                  <a:cubicBezTo>
                    <a:pt x="697" y="418"/>
                    <a:pt x="796" y="497"/>
                    <a:pt x="916" y="537"/>
                  </a:cubicBezTo>
                  <a:cubicBezTo>
                    <a:pt x="1135" y="637"/>
                    <a:pt x="1413" y="796"/>
                    <a:pt x="1711" y="915"/>
                  </a:cubicBezTo>
                  <a:cubicBezTo>
                    <a:pt x="1871" y="955"/>
                    <a:pt x="2010" y="1034"/>
                    <a:pt x="2189" y="1114"/>
                  </a:cubicBezTo>
                  <a:cubicBezTo>
                    <a:pt x="2348" y="1194"/>
                    <a:pt x="2527" y="1233"/>
                    <a:pt x="2706" y="1313"/>
                  </a:cubicBezTo>
                  <a:cubicBezTo>
                    <a:pt x="3064" y="1432"/>
                    <a:pt x="3462" y="1532"/>
                    <a:pt x="3880" y="1651"/>
                  </a:cubicBezTo>
                  <a:cubicBezTo>
                    <a:pt x="4715" y="1850"/>
                    <a:pt x="5670" y="2009"/>
                    <a:pt x="6665" y="2049"/>
                  </a:cubicBezTo>
                  <a:cubicBezTo>
                    <a:pt x="6794" y="2052"/>
                    <a:pt x="6922" y="2053"/>
                    <a:pt x="7048" y="2053"/>
                  </a:cubicBezTo>
                  <a:cubicBezTo>
                    <a:pt x="7920" y="2053"/>
                    <a:pt x="8740" y="1994"/>
                    <a:pt x="9470" y="1890"/>
                  </a:cubicBezTo>
                  <a:cubicBezTo>
                    <a:pt x="9887" y="1810"/>
                    <a:pt x="10285" y="1731"/>
                    <a:pt x="10663" y="1631"/>
                  </a:cubicBezTo>
                  <a:cubicBezTo>
                    <a:pt x="10862" y="1572"/>
                    <a:pt x="11041" y="1532"/>
                    <a:pt x="11220" y="1492"/>
                  </a:cubicBezTo>
                  <a:cubicBezTo>
                    <a:pt x="11379" y="1412"/>
                    <a:pt x="11558" y="1353"/>
                    <a:pt x="11717" y="1313"/>
                  </a:cubicBezTo>
                  <a:cubicBezTo>
                    <a:pt x="12036" y="1214"/>
                    <a:pt x="12274" y="1074"/>
                    <a:pt x="12533" y="995"/>
                  </a:cubicBezTo>
                  <a:cubicBezTo>
                    <a:pt x="12633" y="935"/>
                    <a:pt x="12752" y="895"/>
                    <a:pt x="12851" y="836"/>
                  </a:cubicBezTo>
                  <a:cubicBezTo>
                    <a:pt x="12927" y="790"/>
                    <a:pt x="13003" y="756"/>
                    <a:pt x="13070" y="716"/>
                  </a:cubicBezTo>
                  <a:lnTo>
                    <a:pt x="13070" y="716"/>
                  </a:lnTo>
                  <a:cubicBezTo>
                    <a:pt x="12990" y="736"/>
                    <a:pt x="12891" y="776"/>
                    <a:pt x="12792" y="836"/>
                  </a:cubicBezTo>
                  <a:cubicBezTo>
                    <a:pt x="12692" y="855"/>
                    <a:pt x="12593" y="915"/>
                    <a:pt x="12473" y="955"/>
                  </a:cubicBezTo>
                  <a:cubicBezTo>
                    <a:pt x="12235" y="1054"/>
                    <a:pt x="11976" y="1154"/>
                    <a:pt x="11658" y="1253"/>
                  </a:cubicBezTo>
                  <a:cubicBezTo>
                    <a:pt x="11499" y="1313"/>
                    <a:pt x="11359" y="1353"/>
                    <a:pt x="11180" y="1412"/>
                  </a:cubicBezTo>
                  <a:cubicBezTo>
                    <a:pt x="11041" y="1492"/>
                    <a:pt x="10842" y="1512"/>
                    <a:pt x="10663" y="1552"/>
                  </a:cubicBezTo>
                  <a:cubicBezTo>
                    <a:pt x="10285" y="1651"/>
                    <a:pt x="9887" y="1731"/>
                    <a:pt x="9470" y="1810"/>
                  </a:cubicBezTo>
                  <a:cubicBezTo>
                    <a:pt x="8793" y="1905"/>
                    <a:pt x="8066" y="1962"/>
                    <a:pt x="7299" y="1962"/>
                  </a:cubicBezTo>
                  <a:cubicBezTo>
                    <a:pt x="7097" y="1962"/>
                    <a:pt x="6892" y="1958"/>
                    <a:pt x="6685" y="1950"/>
                  </a:cubicBezTo>
                  <a:cubicBezTo>
                    <a:pt x="5690" y="1930"/>
                    <a:pt x="4775" y="1790"/>
                    <a:pt x="3920" y="1591"/>
                  </a:cubicBezTo>
                  <a:cubicBezTo>
                    <a:pt x="3502" y="1452"/>
                    <a:pt x="3104" y="1353"/>
                    <a:pt x="2746" y="1233"/>
                  </a:cubicBezTo>
                  <a:cubicBezTo>
                    <a:pt x="2587" y="1194"/>
                    <a:pt x="2408" y="1134"/>
                    <a:pt x="2229" y="1054"/>
                  </a:cubicBezTo>
                  <a:cubicBezTo>
                    <a:pt x="2050" y="995"/>
                    <a:pt x="1910" y="915"/>
                    <a:pt x="1751" y="855"/>
                  </a:cubicBezTo>
                  <a:cubicBezTo>
                    <a:pt x="1453" y="736"/>
                    <a:pt x="1194" y="597"/>
                    <a:pt x="956" y="497"/>
                  </a:cubicBezTo>
                  <a:cubicBezTo>
                    <a:pt x="836" y="438"/>
                    <a:pt x="737" y="398"/>
                    <a:pt x="637" y="338"/>
                  </a:cubicBezTo>
                  <a:cubicBezTo>
                    <a:pt x="538" y="298"/>
                    <a:pt x="438" y="239"/>
                    <a:pt x="359" y="199"/>
                  </a:cubicBezTo>
                  <a:cubicBezTo>
                    <a:pt x="220" y="119"/>
                    <a:pt x="100" y="4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3451897" y="1798603"/>
              <a:ext cx="178748" cy="89474"/>
            </a:xfrm>
            <a:custGeom>
              <a:rect b="b" l="l" r="r" t="t"/>
              <a:pathLst>
                <a:path extrusionOk="0" h="2251" w="4497">
                  <a:moveTo>
                    <a:pt x="3679" y="1"/>
                  </a:moveTo>
                  <a:cubicBezTo>
                    <a:pt x="3208" y="1"/>
                    <a:pt x="2571" y="161"/>
                    <a:pt x="1970" y="500"/>
                  </a:cubicBezTo>
                  <a:cubicBezTo>
                    <a:pt x="1333" y="877"/>
                    <a:pt x="836" y="1335"/>
                    <a:pt x="518" y="1673"/>
                  </a:cubicBezTo>
                  <a:cubicBezTo>
                    <a:pt x="180" y="2031"/>
                    <a:pt x="1" y="2250"/>
                    <a:pt x="1" y="2250"/>
                  </a:cubicBezTo>
                  <a:cubicBezTo>
                    <a:pt x="1" y="2250"/>
                    <a:pt x="219" y="2051"/>
                    <a:pt x="577" y="1733"/>
                  </a:cubicBezTo>
                  <a:cubicBezTo>
                    <a:pt x="916" y="1395"/>
                    <a:pt x="1393" y="957"/>
                    <a:pt x="2010" y="599"/>
                  </a:cubicBezTo>
                  <a:cubicBezTo>
                    <a:pt x="2626" y="261"/>
                    <a:pt x="3283" y="82"/>
                    <a:pt x="3760" y="82"/>
                  </a:cubicBezTo>
                  <a:cubicBezTo>
                    <a:pt x="3800" y="80"/>
                    <a:pt x="3839" y="79"/>
                    <a:pt x="3877" y="79"/>
                  </a:cubicBezTo>
                  <a:cubicBezTo>
                    <a:pt x="4213" y="79"/>
                    <a:pt x="4445" y="144"/>
                    <a:pt x="4489" y="144"/>
                  </a:cubicBezTo>
                  <a:cubicBezTo>
                    <a:pt x="4494" y="144"/>
                    <a:pt x="4496" y="143"/>
                    <a:pt x="4496" y="141"/>
                  </a:cubicBezTo>
                  <a:cubicBezTo>
                    <a:pt x="4496" y="141"/>
                    <a:pt x="4457" y="102"/>
                    <a:pt x="4317" y="82"/>
                  </a:cubicBezTo>
                  <a:cubicBezTo>
                    <a:pt x="4178" y="62"/>
                    <a:pt x="3999" y="2"/>
                    <a:pt x="3760" y="2"/>
                  </a:cubicBezTo>
                  <a:cubicBezTo>
                    <a:pt x="3734" y="1"/>
                    <a:pt x="3707" y="1"/>
                    <a:pt x="3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2899982" y="2178206"/>
              <a:ext cx="567766" cy="63319"/>
            </a:xfrm>
            <a:custGeom>
              <a:rect b="b" l="l" r="r" t="t"/>
              <a:pathLst>
                <a:path extrusionOk="0" h="1593" w="14284">
                  <a:moveTo>
                    <a:pt x="14283" y="1"/>
                  </a:moveTo>
                  <a:cubicBezTo>
                    <a:pt x="14282" y="1"/>
                    <a:pt x="14223" y="40"/>
                    <a:pt x="14184" y="40"/>
                  </a:cubicBezTo>
                  <a:cubicBezTo>
                    <a:pt x="14085" y="60"/>
                    <a:pt x="13965" y="140"/>
                    <a:pt x="13786" y="180"/>
                  </a:cubicBezTo>
                  <a:cubicBezTo>
                    <a:pt x="13607" y="239"/>
                    <a:pt x="13388" y="339"/>
                    <a:pt x="13130" y="399"/>
                  </a:cubicBezTo>
                  <a:cubicBezTo>
                    <a:pt x="12891" y="478"/>
                    <a:pt x="12612" y="597"/>
                    <a:pt x="12294" y="677"/>
                  </a:cubicBezTo>
                  <a:cubicBezTo>
                    <a:pt x="12135" y="737"/>
                    <a:pt x="11976" y="777"/>
                    <a:pt x="11797" y="836"/>
                  </a:cubicBezTo>
                  <a:cubicBezTo>
                    <a:pt x="11618" y="876"/>
                    <a:pt x="11439" y="896"/>
                    <a:pt x="11240" y="956"/>
                  </a:cubicBezTo>
                  <a:cubicBezTo>
                    <a:pt x="10882" y="1055"/>
                    <a:pt x="10444" y="1135"/>
                    <a:pt x="10026" y="1194"/>
                  </a:cubicBezTo>
                  <a:cubicBezTo>
                    <a:pt x="9151" y="1353"/>
                    <a:pt x="8216" y="1433"/>
                    <a:pt x="7202" y="1453"/>
                  </a:cubicBezTo>
                  <a:cubicBezTo>
                    <a:pt x="6167" y="1453"/>
                    <a:pt x="5212" y="1373"/>
                    <a:pt x="4337" y="1254"/>
                  </a:cubicBezTo>
                  <a:cubicBezTo>
                    <a:pt x="3919" y="1174"/>
                    <a:pt x="3482" y="1135"/>
                    <a:pt x="3124" y="1035"/>
                  </a:cubicBezTo>
                  <a:cubicBezTo>
                    <a:pt x="2945" y="975"/>
                    <a:pt x="2746" y="956"/>
                    <a:pt x="2567" y="896"/>
                  </a:cubicBezTo>
                  <a:cubicBezTo>
                    <a:pt x="2388" y="876"/>
                    <a:pt x="2228" y="836"/>
                    <a:pt x="2069" y="777"/>
                  </a:cubicBezTo>
                  <a:cubicBezTo>
                    <a:pt x="1751" y="697"/>
                    <a:pt x="1453" y="597"/>
                    <a:pt x="1194" y="538"/>
                  </a:cubicBezTo>
                  <a:cubicBezTo>
                    <a:pt x="955" y="458"/>
                    <a:pt x="737" y="379"/>
                    <a:pt x="558" y="299"/>
                  </a:cubicBezTo>
                  <a:cubicBezTo>
                    <a:pt x="398" y="239"/>
                    <a:pt x="259" y="200"/>
                    <a:pt x="160" y="160"/>
                  </a:cubicBezTo>
                  <a:cubicBezTo>
                    <a:pt x="60" y="100"/>
                    <a:pt x="1" y="100"/>
                    <a:pt x="1" y="100"/>
                  </a:cubicBezTo>
                  <a:lnTo>
                    <a:pt x="1" y="100"/>
                  </a:lnTo>
                  <a:cubicBezTo>
                    <a:pt x="1" y="100"/>
                    <a:pt x="40" y="140"/>
                    <a:pt x="140" y="180"/>
                  </a:cubicBezTo>
                  <a:cubicBezTo>
                    <a:pt x="239" y="239"/>
                    <a:pt x="378" y="279"/>
                    <a:pt x="538" y="359"/>
                  </a:cubicBezTo>
                  <a:cubicBezTo>
                    <a:pt x="697" y="438"/>
                    <a:pt x="935" y="538"/>
                    <a:pt x="1174" y="597"/>
                  </a:cubicBezTo>
                  <a:cubicBezTo>
                    <a:pt x="1433" y="677"/>
                    <a:pt x="1691" y="796"/>
                    <a:pt x="2030" y="876"/>
                  </a:cubicBezTo>
                  <a:cubicBezTo>
                    <a:pt x="2169" y="936"/>
                    <a:pt x="2348" y="975"/>
                    <a:pt x="2527" y="1035"/>
                  </a:cubicBezTo>
                  <a:cubicBezTo>
                    <a:pt x="2686" y="1075"/>
                    <a:pt x="2865" y="1095"/>
                    <a:pt x="3064" y="1154"/>
                  </a:cubicBezTo>
                  <a:cubicBezTo>
                    <a:pt x="3462" y="1254"/>
                    <a:pt x="3860" y="1334"/>
                    <a:pt x="4317" y="1393"/>
                  </a:cubicBezTo>
                  <a:cubicBezTo>
                    <a:pt x="5173" y="1532"/>
                    <a:pt x="6147" y="1592"/>
                    <a:pt x="7162" y="1592"/>
                  </a:cubicBezTo>
                  <a:cubicBezTo>
                    <a:pt x="8196" y="1592"/>
                    <a:pt x="9151" y="1493"/>
                    <a:pt x="10026" y="1353"/>
                  </a:cubicBezTo>
                  <a:cubicBezTo>
                    <a:pt x="10444" y="1274"/>
                    <a:pt x="10882" y="1194"/>
                    <a:pt x="11240" y="1095"/>
                  </a:cubicBezTo>
                  <a:cubicBezTo>
                    <a:pt x="11419" y="1055"/>
                    <a:pt x="11618" y="995"/>
                    <a:pt x="11797" y="956"/>
                  </a:cubicBezTo>
                  <a:cubicBezTo>
                    <a:pt x="11976" y="896"/>
                    <a:pt x="12135" y="856"/>
                    <a:pt x="12294" y="796"/>
                  </a:cubicBezTo>
                  <a:cubicBezTo>
                    <a:pt x="12612" y="697"/>
                    <a:pt x="12891" y="597"/>
                    <a:pt x="13130" y="498"/>
                  </a:cubicBezTo>
                  <a:cubicBezTo>
                    <a:pt x="13388" y="438"/>
                    <a:pt x="13587" y="339"/>
                    <a:pt x="13766" y="259"/>
                  </a:cubicBezTo>
                  <a:cubicBezTo>
                    <a:pt x="13925" y="180"/>
                    <a:pt x="14065" y="140"/>
                    <a:pt x="14164" y="80"/>
                  </a:cubicBezTo>
                  <a:cubicBezTo>
                    <a:pt x="14223" y="41"/>
                    <a:pt x="14282" y="1"/>
                    <a:pt x="142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2892867" y="2415150"/>
              <a:ext cx="611250" cy="38278"/>
            </a:xfrm>
            <a:custGeom>
              <a:rect b="b" l="l" r="r" t="t"/>
              <a:pathLst>
                <a:path extrusionOk="0" h="963" w="15378">
                  <a:moveTo>
                    <a:pt x="15330" y="576"/>
                  </a:moveTo>
                  <a:cubicBezTo>
                    <a:pt x="15316" y="576"/>
                    <a:pt x="15298" y="578"/>
                    <a:pt x="15278" y="584"/>
                  </a:cubicBezTo>
                  <a:lnTo>
                    <a:pt x="15378" y="584"/>
                  </a:lnTo>
                  <a:cubicBezTo>
                    <a:pt x="15378" y="584"/>
                    <a:pt x="15360" y="576"/>
                    <a:pt x="15330" y="576"/>
                  </a:cubicBezTo>
                  <a:close/>
                  <a:moveTo>
                    <a:pt x="8493" y="0"/>
                  </a:moveTo>
                  <a:cubicBezTo>
                    <a:pt x="8232" y="0"/>
                    <a:pt x="7968" y="3"/>
                    <a:pt x="7699" y="8"/>
                  </a:cubicBezTo>
                  <a:cubicBezTo>
                    <a:pt x="6625" y="47"/>
                    <a:pt x="5610" y="87"/>
                    <a:pt x="4695" y="187"/>
                  </a:cubicBezTo>
                  <a:cubicBezTo>
                    <a:pt x="3740" y="286"/>
                    <a:pt x="2925" y="385"/>
                    <a:pt x="2228" y="505"/>
                  </a:cubicBezTo>
                  <a:cubicBezTo>
                    <a:pt x="1532" y="604"/>
                    <a:pt x="955" y="744"/>
                    <a:pt x="597" y="803"/>
                  </a:cubicBezTo>
                  <a:cubicBezTo>
                    <a:pt x="398" y="863"/>
                    <a:pt x="259" y="883"/>
                    <a:pt x="140" y="903"/>
                  </a:cubicBezTo>
                  <a:cubicBezTo>
                    <a:pt x="40" y="942"/>
                    <a:pt x="0" y="962"/>
                    <a:pt x="0" y="962"/>
                  </a:cubicBezTo>
                  <a:cubicBezTo>
                    <a:pt x="0" y="962"/>
                    <a:pt x="40" y="962"/>
                    <a:pt x="140" y="942"/>
                  </a:cubicBezTo>
                  <a:cubicBezTo>
                    <a:pt x="259" y="903"/>
                    <a:pt x="418" y="883"/>
                    <a:pt x="597" y="863"/>
                  </a:cubicBezTo>
                  <a:cubicBezTo>
                    <a:pt x="995" y="783"/>
                    <a:pt x="1532" y="684"/>
                    <a:pt x="2228" y="584"/>
                  </a:cubicBezTo>
                  <a:cubicBezTo>
                    <a:pt x="2925" y="485"/>
                    <a:pt x="3740" y="385"/>
                    <a:pt x="4675" y="286"/>
                  </a:cubicBezTo>
                  <a:cubicBezTo>
                    <a:pt x="5590" y="206"/>
                    <a:pt x="6605" y="147"/>
                    <a:pt x="7679" y="107"/>
                  </a:cubicBezTo>
                  <a:cubicBezTo>
                    <a:pt x="8753" y="107"/>
                    <a:pt x="9768" y="107"/>
                    <a:pt x="10683" y="167"/>
                  </a:cubicBezTo>
                  <a:cubicBezTo>
                    <a:pt x="11598" y="187"/>
                    <a:pt x="12453" y="266"/>
                    <a:pt x="13150" y="346"/>
                  </a:cubicBezTo>
                  <a:cubicBezTo>
                    <a:pt x="13846" y="405"/>
                    <a:pt x="14383" y="485"/>
                    <a:pt x="14781" y="545"/>
                  </a:cubicBezTo>
                  <a:cubicBezTo>
                    <a:pt x="14960" y="565"/>
                    <a:pt x="15119" y="565"/>
                    <a:pt x="15238" y="584"/>
                  </a:cubicBezTo>
                  <a:lnTo>
                    <a:pt x="15278" y="584"/>
                  </a:lnTo>
                  <a:cubicBezTo>
                    <a:pt x="15159" y="565"/>
                    <a:pt x="15019" y="545"/>
                    <a:pt x="14840" y="505"/>
                  </a:cubicBezTo>
                  <a:cubicBezTo>
                    <a:pt x="14462" y="465"/>
                    <a:pt x="13886" y="366"/>
                    <a:pt x="13189" y="286"/>
                  </a:cubicBezTo>
                  <a:cubicBezTo>
                    <a:pt x="12493" y="187"/>
                    <a:pt x="11658" y="107"/>
                    <a:pt x="10743" y="67"/>
                  </a:cubicBezTo>
                  <a:cubicBezTo>
                    <a:pt x="10026" y="22"/>
                    <a:pt x="9277" y="0"/>
                    <a:pt x="84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38868" y="1831872"/>
              <a:ext cx="189838" cy="359802"/>
            </a:xfrm>
            <a:custGeom>
              <a:rect b="b" l="l" r="r" t="t"/>
              <a:pathLst>
                <a:path extrusionOk="0" h="9052" w="4776">
                  <a:moveTo>
                    <a:pt x="3363" y="1"/>
                  </a:moveTo>
                  <a:lnTo>
                    <a:pt x="1" y="4019"/>
                  </a:lnTo>
                  <a:lnTo>
                    <a:pt x="4516" y="9052"/>
                  </a:lnTo>
                  <a:lnTo>
                    <a:pt x="4775" y="6764"/>
                  </a:lnTo>
                  <a:cubicBezTo>
                    <a:pt x="4775" y="6764"/>
                    <a:pt x="3263" y="4138"/>
                    <a:pt x="3959" y="538"/>
                  </a:cubicBezTo>
                  <a:lnTo>
                    <a:pt x="3363" y="1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853623" y="1073580"/>
              <a:ext cx="555881" cy="805223"/>
            </a:xfrm>
            <a:custGeom>
              <a:rect b="b" l="l" r="r" t="t"/>
              <a:pathLst>
                <a:path extrusionOk="0" h="20258" w="13985">
                  <a:moveTo>
                    <a:pt x="11498" y="1"/>
                  </a:moveTo>
                  <a:lnTo>
                    <a:pt x="9569" y="339"/>
                  </a:lnTo>
                  <a:cubicBezTo>
                    <a:pt x="9544" y="338"/>
                    <a:pt x="9519" y="338"/>
                    <a:pt x="9494" y="338"/>
                  </a:cubicBezTo>
                  <a:cubicBezTo>
                    <a:pt x="7353" y="338"/>
                    <a:pt x="5327" y="2014"/>
                    <a:pt x="4973" y="4098"/>
                  </a:cubicBezTo>
                  <a:cubicBezTo>
                    <a:pt x="4775" y="5193"/>
                    <a:pt x="4993" y="6406"/>
                    <a:pt x="4476" y="7401"/>
                  </a:cubicBezTo>
                  <a:cubicBezTo>
                    <a:pt x="3800" y="8714"/>
                    <a:pt x="2029" y="9350"/>
                    <a:pt x="1631" y="10763"/>
                  </a:cubicBezTo>
                  <a:cubicBezTo>
                    <a:pt x="1313" y="11956"/>
                    <a:pt x="2089" y="13249"/>
                    <a:pt x="1751" y="14443"/>
                  </a:cubicBezTo>
                  <a:cubicBezTo>
                    <a:pt x="1512" y="15318"/>
                    <a:pt x="736" y="15915"/>
                    <a:pt x="358" y="16730"/>
                  </a:cubicBezTo>
                  <a:cubicBezTo>
                    <a:pt x="0" y="17526"/>
                    <a:pt x="60" y="18501"/>
                    <a:pt x="537" y="19217"/>
                  </a:cubicBezTo>
                  <a:cubicBezTo>
                    <a:pt x="955" y="19844"/>
                    <a:pt x="1708" y="20257"/>
                    <a:pt x="2463" y="20257"/>
                  </a:cubicBezTo>
                  <a:cubicBezTo>
                    <a:pt x="2571" y="20257"/>
                    <a:pt x="2679" y="20249"/>
                    <a:pt x="2785" y="20231"/>
                  </a:cubicBezTo>
                  <a:cubicBezTo>
                    <a:pt x="3322" y="20172"/>
                    <a:pt x="3820" y="19893"/>
                    <a:pt x="4337" y="19714"/>
                  </a:cubicBezTo>
                  <a:cubicBezTo>
                    <a:pt x="4871" y="19539"/>
                    <a:pt x="5418" y="19479"/>
                    <a:pt x="5968" y="19479"/>
                  </a:cubicBezTo>
                  <a:cubicBezTo>
                    <a:pt x="6606" y="19479"/>
                    <a:pt x="7248" y="19560"/>
                    <a:pt x="7878" y="19635"/>
                  </a:cubicBezTo>
                  <a:cubicBezTo>
                    <a:pt x="8612" y="19747"/>
                    <a:pt x="9362" y="19859"/>
                    <a:pt x="10108" y="19859"/>
                  </a:cubicBezTo>
                  <a:cubicBezTo>
                    <a:pt x="10554" y="19859"/>
                    <a:pt x="10999" y="19819"/>
                    <a:pt x="11439" y="19714"/>
                  </a:cubicBezTo>
                  <a:cubicBezTo>
                    <a:pt x="12592" y="19436"/>
                    <a:pt x="13686" y="18580"/>
                    <a:pt x="13865" y="17407"/>
                  </a:cubicBezTo>
                  <a:cubicBezTo>
                    <a:pt x="13985" y="16631"/>
                    <a:pt x="13686" y="15895"/>
                    <a:pt x="13448" y="15139"/>
                  </a:cubicBezTo>
                  <a:cubicBezTo>
                    <a:pt x="11896" y="10285"/>
                    <a:pt x="12632" y="4974"/>
                    <a:pt x="1149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914478" y="1209999"/>
              <a:ext cx="162134" cy="143611"/>
            </a:xfrm>
            <a:custGeom>
              <a:rect b="b" l="l" r="r" t="t"/>
              <a:pathLst>
                <a:path extrusionOk="0" h="3613" w="4079">
                  <a:moveTo>
                    <a:pt x="1587" y="0"/>
                  </a:moveTo>
                  <a:cubicBezTo>
                    <a:pt x="1489" y="0"/>
                    <a:pt x="1391" y="10"/>
                    <a:pt x="1294" y="30"/>
                  </a:cubicBezTo>
                  <a:cubicBezTo>
                    <a:pt x="817" y="129"/>
                    <a:pt x="379" y="468"/>
                    <a:pt x="279" y="945"/>
                  </a:cubicBezTo>
                  <a:cubicBezTo>
                    <a:pt x="198" y="1336"/>
                    <a:pt x="436" y="1766"/>
                    <a:pt x="776" y="1921"/>
                  </a:cubicBezTo>
                  <a:lnTo>
                    <a:pt x="776" y="1921"/>
                  </a:lnTo>
                  <a:cubicBezTo>
                    <a:pt x="467" y="1925"/>
                    <a:pt x="143" y="2202"/>
                    <a:pt x="81" y="2516"/>
                  </a:cubicBezTo>
                  <a:cubicBezTo>
                    <a:pt x="1" y="2934"/>
                    <a:pt x="279" y="3332"/>
                    <a:pt x="677" y="3511"/>
                  </a:cubicBezTo>
                  <a:cubicBezTo>
                    <a:pt x="843" y="3581"/>
                    <a:pt x="1020" y="3612"/>
                    <a:pt x="1201" y="3612"/>
                  </a:cubicBezTo>
                  <a:cubicBezTo>
                    <a:pt x="1431" y="3612"/>
                    <a:pt x="1667" y="3561"/>
                    <a:pt x="1891" y="3471"/>
                  </a:cubicBezTo>
                  <a:cubicBezTo>
                    <a:pt x="2289" y="3332"/>
                    <a:pt x="2627" y="3073"/>
                    <a:pt x="2965" y="2815"/>
                  </a:cubicBezTo>
                  <a:cubicBezTo>
                    <a:pt x="3343" y="2536"/>
                    <a:pt x="3721" y="2238"/>
                    <a:pt x="4079" y="1959"/>
                  </a:cubicBezTo>
                  <a:lnTo>
                    <a:pt x="3701" y="1383"/>
                  </a:lnTo>
                  <a:cubicBezTo>
                    <a:pt x="3403" y="1025"/>
                    <a:pt x="3064" y="647"/>
                    <a:pt x="2667" y="368"/>
                  </a:cubicBezTo>
                  <a:cubicBezTo>
                    <a:pt x="2350" y="146"/>
                    <a:pt x="1970" y="0"/>
                    <a:pt x="158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878108" y="1143976"/>
              <a:ext cx="320292" cy="682400"/>
            </a:xfrm>
            <a:custGeom>
              <a:rect b="b" l="l" r="r" t="t"/>
              <a:pathLst>
                <a:path extrusionOk="0" h="17168" w="8058">
                  <a:moveTo>
                    <a:pt x="7998" y="0"/>
                  </a:moveTo>
                  <a:cubicBezTo>
                    <a:pt x="7978" y="20"/>
                    <a:pt x="7938" y="20"/>
                    <a:pt x="7859" y="40"/>
                  </a:cubicBezTo>
                  <a:cubicBezTo>
                    <a:pt x="7739" y="99"/>
                    <a:pt x="7540" y="159"/>
                    <a:pt x="7302" y="318"/>
                  </a:cubicBezTo>
                  <a:cubicBezTo>
                    <a:pt x="6864" y="617"/>
                    <a:pt x="6287" y="1213"/>
                    <a:pt x="6009" y="2129"/>
                  </a:cubicBezTo>
                  <a:cubicBezTo>
                    <a:pt x="5869" y="2606"/>
                    <a:pt x="5770" y="3123"/>
                    <a:pt x="5750" y="3680"/>
                  </a:cubicBezTo>
                  <a:cubicBezTo>
                    <a:pt x="5690" y="4217"/>
                    <a:pt x="5730" y="4814"/>
                    <a:pt x="5611" y="5431"/>
                  </a:cubicBezTo>
                  <a:cubicBezTo>
                    <a:pt x="5551" y="5729"/>
                    <a:pt x="5471" y="6028"/>
                    <a:pt x="5292" y="6306"/>
                  </a:cubicBezTo>
                  <a:cubicBezTo>
                    <a:pt x="5153" y="6585"/>
                    <a:pt x="4895" y="6803"/>
                    <a:pt x="4616" y="7002"/>
                  </a:cubicBezTo>
                  <a:cubicBezTo>
                    <a:pt x="4079" y="7380"/>
                    <a:pt x="3383" y="7599"/>
                    <a:pt x="2766" y="7997"/>
                  </a:cubicBezTo>
                  <a:cubicBezTo>
                    <a:pt x="2468" y="8196"/>
                    <a:pt x="2169" y="8454"/>
                    <a:pt x="1970" y="8753"/>
                  </a:cubicBezTo>
                  <a:cubicBezTo>
                    <a:pt x="1771" y="9051"/>
                    <a:pt x="1672" y="9409"/>
                    <a:pt x="1672" y="9767"/>
                  </a:cubicBezTo>
                  <a:cubicBezTo>
                    <a:pt x="1672" y="10464"/>
                    <a:pt x="1891" y="11100"/>
                    <a:pt x="2010" y="11697"/>
                  </a:cubicBezTo>
                  <a:cubicBezTo>
                    <a:pt x="2129" y="12294"/>
                    <a:pt x="2110" y="12930"/>
                    <a:pt x="1811" y="13388"/>
                  </a:cubicBezTo>
                  <a:cubicBezTo>
                    <a:pt x="1553" y="13865"/>
                    <a:pt x="1135" y="14223"/>
                    <a:pt x="817" y="14561"/>
                  </a:cubicBezTo>
                  <a:cubicBezTo>
                    <a:pt x="498" y="14920"/>
                    <a:pt x="260" y="15258"/>
                    <a:pt x="120" y="15636"/>
                  </a:cubicBezTo>
                  <a:cubicBezTo>
                    <a:pt x="1" y="16014"/>
                    <a:pt x="41" y="16352"/>
                    <a:pt x="140" y="16610"/>
                  </a:cubicBezTo>
                  <a:cubicBezTo>
                    <a:pt x="260" y="16849"/>
                    <a:pt x="399" y="17008"/>
                    <a:pt x="518" y="17068"/>
                  </a:cubicBezTo>
                  <a:cubicBezTo>
                    <a:pt x="637" y="17148"/>
                    <a:pt x="717" y="17167"/>
                    <a:pt x="717" y="17167"/>
                  </a:cubicBezTo>
                  <a:cubicBezTo>
                    <a:pt x="717" y="17167"/>
                    <a:pt x="677" y="17148"/>
                    <a:pt x="598" y="17068"/>
                  </a:cubicBezTo>
                  <a:cubicBezTo>
                    <a:pt x="478" y="17008"/>
                    <a:pt x="359" y="16849"/>
                    <a:pt x="260" y="16610"/>
                  </a:cubicBezTo>
                  <a:cubicBezTo>
                    <a:pt x="180" y="16372"/>
                    <a:pt x="120" y="16034"/>
                    <a:pt x="260" y="15675"/>
                  </a:cubicBezTo>
                  <a:cubicBezTo>
                    <a:pt x="379" y="15337"/>
                    <a:pt x="618" y="14979"/>
                    <a:pt x="936" y="14641"/>
                  </a:cubicBezTo>
                  <a:cubicBezTo>
                    <a:pt x="1274" y="14283"/>
                    <a:pt x="1672" y="13945"/>
                    <a:pt x="1970" y="13447"/>
                  </a:cubicBezTo>
                  <a:cubicBezTo>
                    <a:pt x="2110" y="13189"/>
                    <a:pt x="2209" y="12891"/>
                    <a:pt x="2229" y="12592"/>
                  </a:cubicBezTo>
                  <a:cubicBezTo>
                    <a:pt x="2269" y="12294"/>
                    <a:pt x="2209" y="11975"/>
                    <a:pt x="2169" y="11677"/>
                  </a:cubicBezTo>
                  <a:cubicBezTo>
                    <a:pt x="2030" y="11060"/>
                    <a:pt x="1811" y="10444"/>
                    <a:pt x="1811" y="9767"/>
                  </a:cubicBezTo>
                  <a:cubicBezTo>
                    <a:pt x="1811" y="9449"/>
                    <a:pt x="1891" y="9091"/>
                    <a:pt x="2090" y="8812"/>
                  </a:cubicBezTo>
                  <a:cubicBezTo>
                    <a:pt x="2289" y="8554"/>
                    <a:pt x="2567" y="8315"/>
                    <a:pt x="2865" y="8116"/>
                  </a:cubicBezTo>
                  <a:cubicBezTo>
                    <a:pt x="3462" y="7758"/>
                    <a:pt x="4159" y="7519"/>
                    <a:pt x="4715" y="7122"/>
                  </a:cubicBezTo>
                  <a:cubicBezTo>
                    <a:pt x="5014" y="6923"/>
                    <a:pt x="5272" y="6684"/>
                    <a:pt x="5452" y="6386"/>
                  </a:cubicBezTo>
                  <a:cubicBezTo>
                    <a:pt x="5611" y="6087"/>
                    <a:pt x="5710" y="5789"/>
                    <a:pt x="5770" y="5471"/>
                  </a:cubicBezTo>
                  <a:cubicBezTo>
                    <a:pt x="5869" y="4814"/>
                    <a:pt x="5849" y="4217"/>
                    <a:pt x="5869" y="3680"/>
                  </a:cubicBezTo>
                  <a:cubicBezTo>
                    <a:pt x="5889" y="3123"/>
                    <a:pt x="5969" y="2606"/>
                    <a:pt x="6108" y="2148"/>
                  </a:cubicBezTo>
                  <a:cubicBezTo>
                    <a:pt x="6367" y="1253"/>
                    <a:pt x="6904" y="656"/>
                    <a:pt x="7341" y="358"/>
                  </a:cubicBezTo>
                  <a:cubicBezTo>
                    <a:pt x="7759" y="60"/>
                    <a:pt x="8057" y="20"/>
                    <a:pt x="8057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1044974" y="1249112"/>
              <a:ext cx="16615" cy="77549"/>
            </a:xfrm>
            <a:custGeom>
              <a:rect b="b" l="l" r="r" t="t"/>
              <a:pathLst>
                <a:path extrusionOk="0" h="1951" w="418">
                  <a:moveTo>
                    <a:pt x="123" y="0"/>
                  </a:moveTo>
                  <a:cubicBezTo>
                    <a:pt x="122" y="0"/>
                    <a:pt x="121" y="0"/>
                    <a:pt x="120" y="1"/>
                  </a:cubicBezTo>
                  <a:cubicBezTo>
                    <a:pt x="80" y="1"/>
                    <a:pt x="279" y="438"/>
                    <a:pt x="259" y="975"/>
                  </a:cubicBezTo>
                  <a:cubicBezTo>
                    <a:pt x="219" y="1532"/>
                    <a:pt x="0" y="1930"/>
                    <a:pt x="20" y="1950"/>
                  </a:cubicBezTo>
                  <a:cubicBezTo>
                    <a:pt x="20" y="1951"/>
                    <a:pt x="20" y="1951"/>
                    <a:pt x="21" y="1951"/>
                  </a:cubicBezTo>
                  <a:cubicBezTo>
                    <a:pt x="36" y="1951"/>
                    <a:pt x="359" y="1558"/>
                    <a:pt x="398" y="995"/>
                  </a:cubicBezTo>
                  <a:cubicBezTo>
                    <a:pt x="418" y="412"/>
                    <a:pt x="171" y="0"/>
                    <a:pt x="123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1078960" y="1177166"/>
              <a:ext cx="132084" cy="469707"/>
            </a:xfrm>
            <a:custGeom>
              <a:rect b="b" l="l" r="r" t="t"/>
              <a:pathLst>
                <a:path extrusionOk="0" h="11817" w="3323">
                  <a:moveTo>
                    <a:pt x="3323" y="1"/>
                  </a:moveTo>
                  <a:cubicBezTo>
                    <a:pt x="3323" y="1"/>
                    <a:pt x="3283" y="20"/>
                    <a:pt x="3203" y="40"/>
                  </a:cubicBezTo>
                  <a:cubicBezTo>
                    <a:pt x="3124" y="100"/>
                    <a:pt x="3004" y="140"/>
                    <a:pt x="2885" y="239"/>
                  </a:cubicBezTo>
                  <a:cubicBezTo>
                    <a:pt x="2607" y="438"/>
                    <a:pt x="2288" y="816"/>
                    <a:pt x="2050" y="1373"/>
                  </a:cubicBezTo>
                  <a:cubicBezTo>
                    <a:pt x="1811" y="1910"/>
                    <a:pt x="1751" y="2626"/>
                    <a:pt x="1811" y="3402"/>
                  </a:cubicBezTo>
                  <a:cubicBezTo>
                    <a:pt x="1851" y="4198"/>
                    <a:pt x="2030" y="5013"/>
                    <a:pt x="2010" y="5929"/>
                  </a:cubicBezTo>
                  <a:cubicBezTo>
                    <a:pt x="2010" y="6366"/>
                    <a:pt x="1950" y="6784"/>
                    <a:pt x="1811" y="7182"/>
                  </a:cubicBezTo>
                  <a:cubicBezTo>
                    <a:pt x="1652" y="7560"/>
                    <a:pt x="1453" y="7918"/>
                    <a:pt x="1234" y="8236"/>
                  </a:cubicBezTo>
                  <a:cubicBezTo>
                    <a:pt x="816" y="8853"/>
                    <a:pt x="359" y="9430"/>
                    <a:pt x="200" y="10007"/>
                  </a:cubicBezTo>
                  <a:cubicBezTo>
                    <a:pt x="1" y="10564"/>
                    <a:pt x="40" y="11101"/>
                    <a:pt x="160" y="11399"/>
                  </a:cubicBezTo>
                  <a:cubicBezTo>
                    <a:pt x="239" y="11538"/>
                    <a:pt x="319" y="11638"/>
                    <a:pt x="359" y="11717"/>
                  </a:cubicBezTo>
                  <a:lnTo>
                    <a:pt x="458" y="11817"/>
                  </a:lnTo>
                  <a:cubicBezTo>
                    <a:pt x="458" y="11817"/>
                    <a:pt x="339" y="11697"/>
                    <a:pt x="219" y="11359"/>
                  </a:cubicBezTo>
                  <a:cubicBezTo>
                    <a:pt x="100" y="11061"/>
                    <a:pt x="60" y="10564"/>
                    <a:pt x="259" y="10026"/>
                  </a:cubicBezTo>
                  <a:cubicBezTo>
                    <a:pt x="438" y="9450"/>
                    <a:pt x="896" y="8912"/>
                    <a:pt x="1333" y="8276"/>
                  </a:cubicBezTo>
                  <a:cubicBezTo>
                    <a:pt x="1552" y="7977"/>
                    <a:pt x="1791" y="7619"/>
                    <a:pt x="1930" y="7222"/>
                  </a:cubicBezTo>
                  <a:cubicBezTo>
                    <a:pt x="2089" y="6824"/>
                    <a:pt x="2149" y="6366"/>
                    <a:pt x="2149" y="5929"/>
                  </a:cubicBezTo>
                  <a:cubicBezTo>
                    <a:pt x="2149" y="5013"/>
                    <a:pt x="1990" y="4178"/>
                    <a:pt x="1930" y="3402"/>
                  </a:cubicBezTo>
                  <a:cubicBezTo>
                    <a:pt x="1851" y="2626"/>
                    <a:pt x="1910" y="1950"/>
                    <a:pt x="2129" y="1393"/>
                  </a:cubicBezTo>
                  <a:cubicBezTo>
                    <a:pt x="2328" y="836"/>
                    <a:pt x="2646" y="478"/>
                    <a:pt x="2905" y="279"/>
                  </a:cubicBezTo>
                  <a:cubicBezTo>
                    <a:pt x="3144" y="80"/>
                    <a:pt x="3323" y="20"/>
                    <a:pt x="332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835418" y="1290252"/>
              <a:ext cx="226208" cy="399312"/>
            </a:xfrm>
            <a:custGeom>
              <a:rect b="b" l="l" r="r" t="t"/>
              <a:pathLst>
                <a:path extrusionOk="0" h="10046" w="5691">
                  <a:moveTo>
                    <a:pt x="5670" y="0"/>
                  </a:moveTo>
                  <a:lnTo>
                    <a:pt x="5670" y="0"/>
                  </a:lnTo>
                  <a:cubicBezTo>
                    <a:pt x="5650" y="0"/>
                    <a:pt x="5670" y="199"/>
                    <a:pt x="5571" y="517"/>
                  </a:cubicBezTo>
                  <a:cubicBezTo>
                    <a:pt x="5471" y="836"/>
                    <a:pt x="5233" y="1293"/>
                    <a:pt x="4795" y="1711"/>
                  </a:cubicBezTo>
                  <a:cubicBezTo>
                    <a:pt x="4596" y="1930"/>
                    <a:pt x="4357" y="2149"/>
                    <a:pt x="4059" y="2348"/>
                  </a:cubicBezTo>
                  <a:cubicBezTo>
                    <a:pt x="3760" y="2546"/>
                    <a:pt x="3442" y="2745"/>
                    <a:pt x="3104" y="3004"/>
                  </a:cubicBezTo>
                  <a:cubicBezTo>
                    <a:pt x="2786" y="3243"/>
                    <a:pt x="2448" y="3521"/>
                    <a:pt x="2149" y="3839"/>
                  </a:cubicBezTo>
                  <a:cubicBezTo>
                    <a:pt x="1851" y="4178"/>
                    <a:pt x="1592" y="4595"/>
                    <a:pt x="1493" y="5073"/>
                  </a:cubicBezTo>
                  <a:cubicBezTo>
                    <a:pt x="1393" y="5530"/>
                    <a:pt x="1493" y="6008"/>
                    <a:pt x="1592" y="6426"/>
                  </a:cubicBezTo>
                  <a:cubicBezTo>
                    <a:pt x="1692" y="6863"/>
                    <a:pt x="1851" y="7261"/>
                    <a:pt x="1950" y="7659"/>
                  </a:cubicBezTo>
                  <a:cubicBezTo>
                    <a:pt x="2050" y="8057"/>
                    <a:pt x="2089" y="8415"/>
                    <a:pt x="2050" y="8773"/>
                  </a:cubicBezTo>
                  <a:cubicBezTo>
                    <a:pt x="1990" y="9111"/>
                    <a:pt x="1851" y="9409"/>
                    <a:pt x="1652" y="9648"/>
                  </a:cubicBezTo>
                  <a:cubicBezTo>
                    <a:pt x="1453" y="9867"/>
                    <a:pt x="1174" y="9966"/>
                    <a:pt x="956" y="9986"/>
                  </a:cubicBezTo>
                  <a:cubicBezTo>
                    <a:pt x="924" y="9989"/>
                    <a:pt x="893" y="9990"/>
                    <a:pt x="864" y="9990"/>
                  </a:cubicBezTo>
                  <a:cubicBezTo>
                    <a:pt x="666" y="9990"/>
                    <a:pt x="500" y="9936"/>
                    <a:pt x="379" y="9867"/>
                  </a:cubicBezTo>
                  <a:cubicBezTo>
                    <a:pt x="220" y="9787"/>
                    <a:pt x="160" y="9688"/>
                    <a:pt x="100" y="9608"/>
                  </a:cubicBezTo>
                  <a:cubicBezTo>
                    <a:pt x="60" y="9549"/>
                    <a:pt x="21" y="9489"/>
                    <a:pt x="21" y="9489"/>
                  </a:cubicBezTo>
                  <a:cubicBezTo>
                    <a:pt x="1" y="9489"/>
                    <a:pt x="21" y="9489"/>
                    <a:pt x="21" y="9509"/>
                  </a:cubicBezTo>
                  <a:cubicBezTo>
                    <a:pt x="60" y="9549"/>
                    <a:pt x="60" y="9569"/>
                    <a:pt x="80" y="9608"/>
                  </a:cubicBezTo>
                  <a:cubicBezTo>
                    <a:pt x="100" y="9688"/>
                    <a:pt x="200" y="9787"/>
                    <a:pt x="359" y="9887"/>
                  </a:cubicBezTo>
                  <a:cubicBezTo>
                    <a:pt x="498" y="9986"/>
                    <a:pt x="717" y="10046"/>
                    <a:pt x="975" y="10046"/>
                  </a:cubicBezTo>
                  <a:cubicBezTo>
                    <a:pt x="1214" y="10046"/>
                    <a:pt x="1493" y="9907"/>
                    <a:pt x="1711" y="9688"/>
                  </a:cubicBezTo>
                  <a:cubicBezTo>
                    <a:pt x="1950" y="9469"/>
                    <a:pt x="2089" y="9151"/>
                    <a:pt x="2149" y="8773"/>
                  </a:cubicBezTo>
                  <a:cubicBezTo>
                    <a:pt x="2209" y="8395"/>
                    <a:pt x="2169" y="7997"/>
                    <a:pt x="2070" y="7599"/>
                  </a:cubicBezTo>
                  <a:cubicBezTo>
                    <a:pt x="1970" y="7201"/>
                    <a:pt x="1811" y="6803"/>
                    <a:pt x="1711" y="6386"/>
                  </a:cubicBezTo>
                  <a:cubicBezTo>
                    <a:pt x="1612" y="5968"/>
                    <a:pt x="1513" y="5510"/>
                    <a:pt x="1612" y="5073"/>
                  </a:cubicBezTo>
                  <a:cubicBezTo>
                    <a:pt x="1692" y="4615"/>
                    <a:pt x="1950" y="4217"/>
                    <a:pt x="2209" y="3899"/>
                  </a:cubicBezTo>
                  <a:cubicBezTo>
                    <a:pt x="2507" y="3581"/>
                    <a:pt x="2845" y="3322"/>
                    <a:pt x="3164" y="3084"/>
                  </a:cubicBezTo>
                  <a:cubicBezTo>
                    <a:pt x="3482" y="2825"/>
                    <a:pt x="3800" y="2626"/>
                    <a:pt x="4099" y="2407"/>
                  </a:cubicBezTo>
                  <a:cubicBezTo>
                    <a:pt x="4397" y="2208"/>
                    <a:pt x="4656" y="1989"/>
                    <a:pt x="4874" y="1751"/>
                  </a:cubicBezTo>
                  <a:cubicBezTo>
                    <a:pt x="5292" y="1313"/>
                    <a:pt x="5551" y="856"/>
                    <a:pt x="5630" y="517"/>
                  </a:cubicBezTo>
                  <a:cubicBezTo>
                    <a:pt x="5690" y="199"/>
                    <a:pt x="5670" y="0"/>
                    <a:pt x="567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1318567" y="1181101"/>
              <a:ext cx="308408" cy="533344"/>
            </a:xfrm>
            <a:custGeom>
              <a:rect b="b" l="l" r="r" t="t"/>
              <a:pathLst>
                <a:path extrusionOk="0" h="13418" w="7759">
                  <a:moveTo>
                    <a:pt x="3621" y="1"/>
                  </a:moveTo>
                  <a:lnTo>
                    <a:pt x="40" y="3602"/>
                  </a:lnTo>
                  <a:cubicBezTo>
                    <a:pt x="0" y="5869"/>
                    <a:pt x="0" y="8137"/>
                    <a:pt x="199" y="10365"/>
                  </a:cubicBezTo>
                  <a:cubicBezTo>
                    <a:pt x="279" y="11201"/>
                    <a:pt x="438" y="12116"/>
                    <a:pt x="995" y="12712"/>
                  </a:cubicBezTo>
                  <a:cubicBezTo>
                    <a:pt x="1493" y="13234"/>
                    <a:pt x="2186" y="13418"/>
                    <a:pt x="2914" y="13418"/>
                  </a:cubicBezTo>
                  <a:cubicBezTo>
                    <a:pt x="3437" y="13418"/>
                    <a:pt x="3977" y="13323"/>
                    <a:pt x="4476" y="13190"/>
                  </a:cubicBezTo>
                  <a:cubicBezTo>
                    <a:pt x="5312" y="12951"/>
                    <a:pt x="6147" y="12633"/>
                    <a:pt x="6764" y="12036"/>
                  </a:cubicBezTo>
                  <a:cubicBezTo>
                    <a:pt x="7400" y="11439"/>
                    <a:pt x="7758" y="10524"/>
                    <a:pt x="7500" y="9709"/>
                  </a:cubicBezTo>
                  <a:cubicBezTo>
                    <a:pt x="7162" y="8734"/>
                    <a:pt x="6028" y="8077"/>
                    <a:pt x="5928" y="7063"/>
                  </a:cubicBezTo>
                  <a:cubicBezTo>
                    <a:pt x="5888" y="6426"/>
                    <a:pt x="6246" y="5770"/>
                    <a:pt x="6147" y="5133"/>
                  </a:cubicBezTo>
                  <a:cubicBezTo>
                    <a:pt x="6028" y="4377"/>
                    <a:pt x="5152" y="3999"/>
                    <a:pt x="4715" y="3363"/>
                  </a:cubicBezTo>
                  <a:cubicBezTo>
                    <a:pt x="4158" y="2567"/>
                    <a:pt x="3820" y="1294"/>
                    <a:pt x="362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142996" y="1094250"/>
              <a:ext cx="336112" cy="641459"/>
            </a:xfrm>
            <a:custGeom>
              <a:rect b="b" l="l" r="r" t="t"/>
              <a:pathLst>
                <a:path extrusionOk="0" h="16138" w="8456">
                  <a:moveTo>
                    <a:pt x="4115" y="0"/>
                  </a:moveTo>
                  <a:cubicBezTo>
                    <a:pt x="3998" y="0"/>
                    <a:pt x="3880" y="6"/>
                    <a:pt x="3761" y="18"/>
                  </a:cubicBezTo>
                  <a:cubicBezTo>
                    <a:pt x="1573" y="217"/>
                    <a:pt x="1" y="2186"/>
                    <a:pt x="279" y="4354"/>
                  </a:cubicBezTo>
                  <a:lnTo>
                    <a:pt x="1712" y="13704"/>
                  </a:lnTo>
                  <a:cubicBezTo>
                    <a:pt x="1912" y="15071"/>
                    <a:pt x="2915" y="16138"/>
                    <a:pt x="4230" y="16138"/>
                  </a:cubicBezTo>
                  <a:cubicBezTo>
                    <a:pt x="4349" y="16138"/>
                    <a:pt x="4472" y="16129"/>
                    <a:pt x="4596" y="16111"/>
                  </a:cubicBezTo>
                  <a:cubicBezTo>
                    <a:pt x="6088" y="15892"/>
                    <a:pt x="6904" y="14579"/>
                    <a:pt x="6705" y="13087"/>
                  </a:cubicBezTo>
                  <a:lnTo>
                    <a:pt x="6267" y="10800"/>
                  </a:lnTo>
                  <a:lnTo>
                    <a:pt x="6267" y="10760"/>
                  </a:lnTo>
                  <a:cubicBezTo>
                    <a:pt x="6387" y="10760"/>
                    <a:pt x="6685" y="10700"/>
                    <a:pt x="6784" y="10640"/>
                  </a:cubicBezTo>
                  <a:cubicBezTo>
                    <a:pt x="7262" y="10422"/>
                    <a:pt x="8435" y="9646"/>
                    <a:pt x="8455" y="7656"/>
                  </a:cubicBezTo>
                  <a:cubicBezTo>
                    <a:pt x="8455" y="7020"/>
                    <a:pt x="8237" y="5190"/>
                    <a:pt x="7958" y="3399"/>
                  </a:cubicBezTo>
                  <a:cubicBezTo>
                    <a:pt x="7658" y="1488"/>
                    <a:pt x="6017" y="0"/>
                    <a:pt x="4115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393653" y="1254120"/>
              <a:ext cx="49884" cy="17251"/>
            </a:xfrm>
            <a:custGeom>
              <a:rect b="b" l="l" r="r" t="t"/>
              <a:pathLst>
                <a:path extrusionOk="0" h="434" w="1255">
                  <a:moveTo>
                    <a:pt x="735" y="1"/>
                  </a:moveTo>
                  <a:cubicBezTo>
                    <a:pt x="690" y="1"/>
                    <a:pt x="644" y="5"/>
                    <a:pt x="598" y="14"/>
                  </a:cubicBezTo>
                  <a:cubicBezTo>
                    <a:pt x="399" y="34"/>
                    <a:pt x="240" y="133"/>
                    <a:pt x="140" y="233"/>
                  </a:cubicBezTo>
                  <a:cubicBezTo>
                    <a:pt x="41" y="332"/>
                    <a:pt x="1" y="392"/>
                    <a:pt x="41" y="432"/>
                  </a:cubicBezTo>
                  <a:cubicBezTo>
                    <a:pt x="43" y="433"/>
                    <a:pt x="45" y="433"/>
                    <a:pt x="48" y="433"/>
                  </a:cubicBezTo>
                  <a:cubicBezTo>
                    <a:pt x="101" y="433"/>
                    <a:pt x="315" y="250"/>
                    <a:pt x="638" y="193"/>
                  </a:cubicBezTo>
                  <a:cubicBezTo>
                    <a:pt x="674" y="189"/>
                    <a:pt x="709" y="187"/>
                    <a:pt x="744" y="187"/>
                  </a:cubicBezTo>
                  <a:cubicBezTo>
                    <a:pt x="966" y="187"/>
                    <a:pt x="1155" y="266"/>
                    <a:pt x="1225" y="266"/>
                  </a:cubicBezTo>
                  <a:cubicBezTo>
                    <a:pt x="1241" y="266"/>
                    <a:pt x="1251" y="262"/>
                    <a:pt x="1254" y="253"/>
                  </a:cubicBezTo>
                  <a:cubicBezTo>
                    <a:pt x="1254" y="233"/>
                    <a:pt x="1195" y="153"/>
                    <a:pt x="1095" y="74"/>
                  </a:cubicBezTo>
                  <a:cubicBezTo>
                    <a:pt x="1019" y="43"/>
                    <a:pt x="884" y="1"/>
                    <a:pt x="7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273492" y="1277413"/>
              <a:ext cx="50639" cy="17648"/>
            </a:xfrm>
            <a:custGeom>
              <a:rect b="b" l="l" r="r" t="t"/>
              <a:pathLst>
                <a:path extrusionOk="0" h="444" w="1274">
                  <a:moveTo>
                    <a:pt x="678" y="1"/>
                  </a:moveTo>
                  <a:cubicBezTo>
                    <a:pt x="651" y="1"/>
                    <a:pt x="624" y="2"/>
                    <a:pt x="597" y="5"/>
                  </a:cubicBezTo>
                  <a:cubicBezTo>
                    <a:pt x="398" y="45"/>
                    <a:pt x="219" y="144"/>
                    <a:pt x="120" y="244"/>
                  </a:cubicBezTo>
                  <a:cubicBezTo>
                    <a:pt x="20" y="343"/>
                    <a:pt x="0" y="403"/>
                    <a:pt x="20" y="443"/>
                  </a:cubicBezTo>
                  <a:cubicBezTo>
                    <a:pt x="23" y="443"/>
                    <a:pt x="26" y="444"/>
                    <a:pt x="30" y="444"/>
                  </a:cubicBezTo>
                  <a:cubicBezTo>
                    <a:pt x="101" y="444"/>
                    <a:pt x="314" y="261"/>
                    <a:pt x="617" y="204"/>
                  </a:cubicBezTo>
                  <a:cubicBezTo>
                    <a:pt x="653" y="199"/>
                    <a:pt x="689" y="197"/>
                    <a:pt x="723" y="197"/>
                  </a:cubicBezTo>
                  <a:cubicBezTo>
                    <a:pt x="946" y="197"/>
                    <a:pt x="1134" y="277"/>
                    <a:pt x="1205" y="277"/>
                  </a:cubicBezTo>
                  <a:cubicBezTo>
                    <a:pt x="1220" y="277"/>
                    <a:pt x="1230" y="273"/>
                    <a:pt x="1234" y="263"/>
                  </a:cubicBezTo>
                  <a:cubicBezTo>
                    <a:pt x="1273" y="244"/>
                    <a:pt x="1214" y="164"/>
                    <a:pt x="1094" y="84"/>
                  </a:cubicBezTo>
                  <a:cubicBezTo>
                    <a:pt x="1009" y="50"/>
                    <a:pt x="848" y="1"/>
                    <a:pt x="67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1348617" y="1254597"/>
              <a:ext cx="56959" cy="109865"/>
            </a:xfrm>
            <a:custGeom>
              <a:rect b="b" l="l" r="r" t="t"/>
              <a:pathLst>
                <a:path extrusionOk="0" h="2764" w="1433">
                  <a:moveTo>
                    <a:pt x="23" y="0"/>
                  </a:moveTo>
                  <a:cubicBezTo>
                    <a:pt x="21" y="0"/>
                    <a:pt x="21" y="1"/>
                    <a:pt x="20" y="2"/>
                  </a:cubicBezTo>
                  <a:cubicBezTo>
                    <a:pt x="0" y="2"/>
                    <a:pt x="338" y="738"/>
                    <a:pt x="836" y="1613"/>
                  </a:cubicBezTo>
                  <a:cubicBezTo>
                    <a:pt x="975" y="1832"/>
                    <a:pt x="1094" y="2031"/>
                    <a:pt x="1194" y="2230"/>
                  </a:cubicBezTo>
                  <a:cubicBezTo>
                    <a:pt x="1233" y="2329"/>
                    <a:pt x="1293" y="2409"/>
                    <a:pt x="1293" y="2489"/>
                  </a:cubicBezTo>
                  <a:cubicBezTo>
                    <a:pt x="1293" y="2528"/>
                    <a:pt x="1194" y="2548"/>
                    <a:pt x="1114" y="2568"/>
                  </a:cubicBezTo>
                  <a:cubicBezTo>
                    <a:pt x="796" y="2688"/>
                    <a:pt x="597" y="2727"/>
                    <a:pt x="597" y="2747"/>
                  </a:cubicBezTo>
                  <a:cubicBezTo>
                    <a:pt x="602" y="2758"/>
                    <a:pt x="622" y="2763"/>
                    <a:pt x="654" y="2763"/>
                  </a:cubicBezTo>
                  <a:cubicBezTo>
                    <a:pt x="737" y="2763"/>
                    <a:pt x="905" y="2731"/>
                    <a:pt x="1134" y="2688"/>
                  </a:cubicBezTo>
                  <a:cubicBezTo>
                    <a:pt x="1194" y="2648"/>
                    <a:pt x="1233" y="2648"/>
                    <a:pt x="1293" y="2628"/>
                  </a:cubicBezTo>
                  <a:cubicBezTo>
                    <a:pt x="1333" y="2608"/>
                    <a:pt x="1393" y="2548"/>
                    <a:pt x="1412" y="2489"/>
                  </a:cubicBezTo>
                  <a:cubicBezTo>
                    <a:pt x="1432" y="2349"/>
                    <a:pt x="1373" y="2250"/>
                    <a:pt x="1313" y="2150"/>
                  </a:cubicBezTo>
                  <a:cubicBezTo>
                    <a:pt x="1194" y="1951"/>
                    <a:pt x="1094" y="1753"/>
                    <a:pt x="975" y="1534"/>
                  </a:cubicBezTo>
                  <a:cubicBezTo>
                    <a:pt x="491" y="682"/>
                    <a:pt x="64" y="0"/>
                    <a:pt x="2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1270312" y="1505294"/>
              <a:ext cx="125764" cy="47142"/>
            </a:xfrm>
            <a:custGeom>
              <a:rect b="b" l="l" r="r" t="t"/>
              <a:pathLst>
                <a:path extrusionOk="0" h="1186" w="3164">
                  <a:moveTo>
                    <a:pt x="1" y="1"/>
                  </a:moveTo>
                  <a:cubicBezTo>
                    <a:pt x="1" y="1"/>
                    <a:pt x="557" y="1185"/>
                    <a:pt x="2178" y="1185"/>
                  </a:cubicBezTo>
                  <a:cubicBezTo>
                    <a:pt x="2471" y="1185"/>
                    <a:pt x="2798" y="1147"/>
                    <a:pt x="3164" y="1055"/>
                  </a:cubicBezTo>
                  <a:lnTo>
                    <a:pt x="3044" y="459"/>
                  </a:lnTo>
                  <a:cubicBezTo>
                    <a:pt x="3044" y="459"/>
                    <a:pt x="2796" y="517"/>
                    <a:pt x="2368" y="517"/>
                  </a:cubicBezTo>
                  <a:cubicBezTo>
                    <a:pt x="1824" y="517"/>
                    <a:pt x="990" y="423"/>
                    <a:pt x="1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1332002" y="1390897"/>
              <a:ext cx="41935" cy="30487"/>
            </a:xfrm>
            <a:custGeom>
              <a:rect b="b" l="l" r="r" t="t"/>
              <a:pathLst>
                <a:path extrusionOk="0" h="767" w="1055">
                  <a:moveTo>
                    <a:pt x="561" y="0"/>
                  </a:moveTo>
                  <a:cubicBezTo>
                    <a:pt x="513" y="0"/>
                    <a:pt x="465" y="5"/>
                    <a:pt x="418" y="14"/>
                  </a:cubicBezTo>
                  <a:cubicBezTo>
                    <a:pt x="279" y="54"/>
                    <a:pt x="140" y="134"/>
                    <a:pt x="60" y="273"/>
                  </a:cubicBezTo>
                  <a:cubicBezTo>
                    <a:pt x="0" y="392"/>
                    <a:pt x="0" y="571"/>
                    <a:pt x="100" y="671"/>
                  </a:cubicBezTo>
                  <a:cubicBezTo>
                    <a:pt x="155" y="737"/>
                    <a:pt x="239" y="766"/>
                    <a:pt x="328" y="766"/>
                  </a:cubicBezTo>
                  <a:cubicBezTo>
                    <a:pt x="400" y="766"/>
                    <a:pt x="475" y="746"/>
                    <a:pt x="537" y="711"/>
                  </a:cubicBezTo>
                  <a:cubicBezTo>
                    <a:pt x="697" y="651"/>
                    <a:pt x="816" y="512"/>
                    <a:pt x="935" y="392"/>
                  </a:cubicBezTo>
                  <a:cubicBezTo>
                    <a:pt x="955" y="373"/>
                    <a:pt x="1015" y="313"/>
                    <a:pt x="1015" y="273"/>
                  </a:cubicBezTo>
                  <a:cubicBezTo>
                    <a:pt x="1055" y="253"/>
                    <a:pt x="1035" y="193"/>
                    <a:pt x="995" y="174"/>
                  </a:cubicBezTo>
                  <a:cubicBezTo>
                    <a:pt x="873" y="52"/>
                    <a:pt x="717" y="0"/>
                    <a:pt x="56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332797" y="1378813"/>
              <a:ext cx="49049" cy="34303"/>
            </a:xfrm>
            <a:custGeom>
              <a:rect b="b" l="l" r="r" t="t"/>
              <a:pathLst>
                <a:path extrusionOk="0" h="863" w="1234">
                  <a:moveTo>
                    <a:pt x="40" y="0"/>
                  </a:moveTo>
                  <a:cubicBezTo>
                    <a:pt x="20" y="20"/>
                    <a:pt x="0" y="100"/>
                    <a:pt x="20" y="259"/>
                  </a:cubicBezTo>
                  <a:cubicBezTo>
                    <a:pt x="40" y="398"/>
                    <a:pt x="139" y="597"/>
                    <a:pt x="378" y="716"/>
                  </a:cubicBezTo>
                  <a:cubicBezTo>
                    <a:pt x="552" y="827"/>
                    <a:pt x="738" y="862"/>
                    <a:pt x="887" y="862"/>
                  </a:cubicBezTo>
                  <a:cubicBezTo>
                    <a:pt x="926" y="862"/>
                    <a:pt x="962" y="860"/>
                    <a:pt x="995" y="856"/>
                  </a:cubicBezTo>
                  <a:cubicBezTo>
                    <a:pt x="1174" y="816"/>
                    <a:pt x="1234" y="776"/>
                    <a:pt x="1234" y="756"/>
                  </a:cubicBezTo>
                  <a:cubicBezTo>
                    <a:pt x="1214" y="696"/>
                    <a:pt x="836" y="796"/>
                    <a:pt x="498" y="577"/>
                  </a:cubicBezTo>
                  <a:cubicBezTo>
                    <a:pt x="139" y="358"/>
                    <a:pt x="100" y="0"/>
                    <a:pt x="4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255287" y="1241520"/>
              <a:ext cx="60934" cy="23531"/>
            </a:xfrm>
            <a:custGeom>
              <a:rect b="b" l="l" r="r" t="t"/>
              <a:pathLst>
                <a:path extrusionOk="0" h="592" w="1533">
                  <a:moveTo>
                    <a:pt x="1112" y="1"/>
                  </a:moveTo>
                  <a:cubicBezTo>
                    <a:pt x="992" y="1"/>
                    <a:pt x="848" y="15"/>
                    <a:pt x="697" y="52"/>
                  </a:cubicBezTo>
                  <a:cubicBezTo>
                    <a:pt x="458" y="92"/>
                    <a:pt x="279" y="232"/>
                    <a:pt x="160" y="331"/>
                  </a:cubicBezTo>
                  <a:cubicBezTo>
                    <a:pt x="60" y="450"/>
                    <a:pt x="1" y="550"/>
                    <a:pt x="41" y="570"/>
                  </a:cubicBezTo>
                  <a:cubicBezTo>
                    <a:pt x="48" y="585"/>
                    <a:pt x="65" y="591"/>
                    <a:pt x="90" y="591"/>
                  </a:cubicBezTo>
                  <a:cubicBezTo>
                    <a:pt x="197" y="591"/>
                    <a:pt x="454" y="471"/>
                    <a:pt x="777" y="391"/>
                  </a:cubicBezTo>
                  <a:cubicBezTo>
                    <a:pt x="1155" y="291"/>
                    <a:pt x="1493" y="291"/>
                    <a:pt x="1532" y="192"/>
                  </a:cubicBezTo>
                  <a:cubicBezTo>
                    <a:pt x="1532" y="152"/>
                    <a:pt x="1453" y="92"/>
                    <a:pt x="1294" y="13"/>
                  </a:cubicBezTo>
                  <a:cubicBezTo>
                    <a:pt x="1243" y="5"/>
                    <a:pt x="1181" y="1"/>
                    <a:pt x="1112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384988" y="1216518"/>
              <a:ext cx="47460" cy="17251"/>
            </a:xfrm>
            <a:custGeom>
              <a:rect b="b" l="l" r="r" t="t"/>
              <a:pathLst>
                <a:path extrusionOk="0" h="434" w="1194">
                  <a:moveTo>
                    <a:pt x="677" y="0"/>
                  </a:moveTo>
                  <a:cubicBezTo>
                    <a:pt x="645" y="0"/>
                    <a:pt x="611" y="2"/>
                    <a:pt x="577" y="5"/>
                  </a:cubicBezTo>
                  <a:cubicBezTo>
                    <a:pt x="378" y="25"/>
                    <a:pt x="239" y="124"/>
                    <a:pt x="119" y="204"/>
                  </a:cubicBezTo>
                  <a:cubicBezTo>
                    <a:pt x="20" y="284"/>
                    <a:pt x="0" y="383"/>
                    <a:pt x="20" y="403"/>
                  </a:cubicBezTo>
                  <a:cubicBezTo>
                    <a:pt x="42" y="425"/>
                    <a:pt x="75" y="433"/>
                    <a:pt x="117" y="433"/>
                  </a:cubicBezTo>
                  <a:cubicBezTo>
                    <a:pt x="226" y="433"/>
                    <a:pt x="396" y="378"/>
                    <a:pt x="597" y="363"/>
                  </a:cubicBezTo>
                  <a:cubicBezTo>
                    <a:pt x="875" y="323"/>
                    <a:pt x="1114" y="363"/>
                    <a:pt x="1174" y="284"/>
                  </a:cubicBezTo>
                  <a:cubicBezTo>
                    <a:pt x="1194" y="224"/>
                    <a:pt x="1154" y="164"/>
                    <a:pt x="1054" y="105"/>
                  </a:cubicBezTo>
                  <a:cubicBezTo>
                    <a:pt x="972" y="39"/>
                    <a:pt x="835" y="0"/>
                    <a:pt x="67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418973" y="1265886"/>
              <a:ext cx="25359" cy="23173"/>
            </a:xfrm>
            <a:custGeom>
              <a:rect b="b" l="l" r="r" t="t"/>
              <a:pathLst>
                <a:path extrusionOk="0" h="583" w="638">
                  <a:moveTo>
                    <a:pt x="281" y="1"/>
                  </a:moveTo>
                  <a:cubicBezTo>
                    <a:pt x="160" y="1"/>
                    <a:pt x="37" y="105"/>
                    <a:pt x="20" y="235"/>
                  </a:cubicBezTo>
                  <a:cubicBezTo>
                    <a:pt x="1" y="414"/>
                    <a:pt x="100" y="553"/>
                    <a:pt x="259" y="573"/>
                  </a:cubicBezTo>
                  <a:cubicBezTo>
                    <a:pt x="286" y="579"/>
                    <a:pt x="312" y="582"/>
                    <a:pt x="338" y="582"/>
                  </a:cubicBezTo>
                  <a:cubicBezTo>
                    <a:pt x="483" y="582"/>
                    <a:pt x="600" y="490"/>
                    <a:pt x="617" y="355"/>
                  </a:cubicBezTo>
                  <a:cubicBezTo>
                    <a:pt x="637" y="176"/>
                    <a:pt x="538" y="36"/>
                    <a:pt x="359" y="16"/>
                  </a:cubicBezTo>
                  <a:cubicBezTo>
                    <a:pt x="334" y="6"/>
                    <a:pt x="307" y="1"/>
                    <a:pt x="28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297222" y="1288344"/>
              <a:ext cx="25320" cy="23372"/>
            </a:xfrm>
            <a:custGeom>
              <a:rect b="b" l="l" r="r" t="t"/>
              <a:pathLst>
                <a:path extrusionOk="0" h="588" w="637">
                  <a:moveTo>
                    <a:pt x="308" y="1"/>
                  </a:moveTo>
                  <a:cubicBezTo>
                    <a:pt x="159" y="1"/>
                    <a:pt x="37" y="106"/>
                    <a:pt x="20" y="227"/>
                  </a:cubicBezTo>
                  <a:cubicBezTo>
                    <a:pt x="0" y="406"/>
                    <a:pt x="100" y="565"/>
                    <a:pt x="279" y="585"/>
                  </a:cubicBezTo>
                  <a:cubicBezTo>
                    <a:pt x="292" y="587"/>
                    <a:pt x="306" y="588"/>
                    <a:pt x="319" y="588"/>
                  </a:cubicBezTo>
                  <a:cubicBezTo>
                    <a:pt x="464" y="588"/>
                    <a:pt x="599" y="494"/>
                    <a:pt x="617" y="366"/>
                  </a:cubicBezTo>
                  <a:cubicBezTo>
                    <a:pt x="637" y="187"/>
                    <a:pt x="537" y="48"/>
                    <a:pt x="378" y="8"/>
                  </a:cubicBezTo>
                  <a:cubicBezTo>
                    <a:pt x="354" y="3"/>
                    <a:pt x="331" y="1"/>
                    <a:pt x="30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162791" y="1582805"/>
              <a:ext cx="299703" cy="211779"/>
            </a:xfrm>
            <a:custGeom>
              <a:rect b="b" l="l" r="r" t="t"/>
              <a:pathLst>
                <a:path extrusionOk="0" h="5328" w="7540">
                  <a:moveTo>
                    <a:pt x="7540" y="0"/>
                  </a:moveTo>
                  <a:lnTo>
                    <a:pt x="0" y="1453"/>
                  </a:lnTo>
                  <a:lnTo>
                    <a:pt x="1512" y="5292"/>
                  </a:lnTo>
                  <a:cubicBezTo>
                    <a:pt x="1512" y="5292"/>
                    <a:pt x="2485" y="5327"/>
                    <a:pt x="3168" y="5327"/>
                  </a:cubicBezTo>
                  <a:cubicBezTo>
                    <a:pt x="3510" y="5327"/>
                    <a:pt x="3780" y="5318"/>
                    <a:pt x="3820" y="5292"/>
                  </a:cubicBezTo>
                  <a:cubicBezTo>
                    <a:pt x="3959" y="5232"/>
                    <a:pt x="7301" y="4198"/>
                    <a:pt x="7301" y="4198"/>
                  </a:cubicBezTo>
                  <a:lnTo>
                    <a:pt x="7540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592670" y="2205871"/>
              <a:ext cx="446811" cy="695875"/>
            </a:xfrm>
            <a:custGeom>
              <a:rect b="b" l="l" r="r" t="t"/>
              <a:pathLst>
                <a:path extrusionOk="0" h="17507" w="11241">
                  <a:moveTo>
                    <a:pt x="6665" y="1"/>
                  </a:moveTo>
                  <a:lnTo>
                    <a:pt x="3183" y="12155"/>
                  </a:lnTo>
                  <a:cubicBezTo>
                    <a:pt x="3183" y="12155"/>
                    <a:pt x="1473" y="13508"/>
                    <a:pt x="1015" y="13946"/>
                  </a:cubicBezTo>
                  <a:cubicBezTo>
                    <a:pt x="100" y="14881"/>
                    <a:pt x="160" y="14940"/>
                    <a:pt x="299" y="15040"/>
                  </a:cubicBezTo>
                  <a:cubicBezTo>
                    <a:pt x="322" y="15057"/>
                    <a:pt x="350" y="15066"/>
                    <a:pt x="381" y="15066"/>
                  </a:cubicBezTo>
                  <a:cubicBezTo>
                    <a:pt x="753" y="15066"/>
                    <a:pt x="1669" y="13944"/>
                    <a:pt x="1873" y="13944"/>
                  </a:cubicBezTo>
                  <a:cubicBezTo>
                    <a:pt x="1906" y="13944"/>
                    <a:pt x="1921" y="13974"/>
                    <a:pt x="1910" y="14045"/>
                  </a:cubicBezTo>
                  <a:cubicBezTo>
                    <a:pt x="1831" y="14602"/>
                    <a:pt x="1" y="16074"/>
                    <a:pt x="359" y="16293"/>
                  </a:cubicBezTo>
                  <a:cubicBezTo>
                    <a:pt x="395" y="16317"/>
                    <a:pt x="437" y="16329"/>
                    <a:pt x="483" y="16329"/>
                  </a:cubicBezTo>
                  <a:cubicBezTo>
                    <a:pt x="1039" y="16329"/>
                    <a:pt x="2218" y="14689"/>
                    <a:pt x="2328" y="14543"/>
                  </a:cubicBezTo>
                  <a:cubicBezTo>
                    <a:pt x="2364" y="14507"/>
                    <a:pt x="2405" y="14492"/>
                    <a:pt x="2445" y="14492"/>
                  </a:cubicBezTo>
                  <a:cubicBezTo>
                    <a:pt x="2558" y="14492"/>
                    <a:pt x="2655" y="14613"/>
                    <a:pt x="2567" y="14702"/>
                  </a:cubicBezTo>
                  <a:cubicBezTo>
                    <a:pt x="2388" y="14901"/>
                    <a:pt x="578" y="16930"/>
                    <a:pt x="1035" y="17228"/>
                  </a:cubicBezTo>
                  <a:cubicBezTo>
                    <a:pt x="1078" y="17255"/>
                    <a:pt x="1120" y="17267"/>
                    <a:pt x="1160" y="17267"/>
                  </a:cubicBezTo>
                  <a:cubicBezTo>
                    <a:pt x="1386" y="17267"/>
                    <a:pt x="1572" y="16910"/>
                    <a:pt x="1572" y="16910"/>
                  </a:cubicBezTo>
                  <a:cubicBezTo>
                    <a:pt x="1572" y="16910"/>
                    <a:pt x="3003" y="15033"/>
                    <a:pt x="3296" y="15033"/>
                  </a:cubicBezTo>
                  <a:cubicBezTo>
                    <a:pt x="3307" y="15033"/>
                    <a:pt x="3315" y="15035"/>
                    <a:pt x="3323" y="15040"/>
                  </a:cubicBezTo>
                  <a:cubicBezTo>
                    <a:pt x="3542" y="15199"/>
                    <a:pt x="2686" y="16412"/>
                    <a:pt x="2348" y="16810"/>
                  </a:cubicBezTo>
                  <a:cubicBezTo>
                    <a:pt x="2030" y="17208"/>
                    <a:pt x="2089" y="17507"/>
                    <a:pt x="2388" y="17507"/>
                  </a:cubicBezTo>
                  <a:cubicBezTo>
                    <a:pt x="2587" y="17507"/>
                    <a:pt x="3601" y="16333"/>
                    <a:pt x="3900" y="15935"/>
                  </a:cubicBezTo>
                  <a:cubicBezTo>
                    <a:pt x="4117" y="15646"/>
                    <a:pt x="4618" y="14988"/>
                    <a:pt x="4891" y="14988"/>
                  </a:cubicBezTo>
                  <a:cubicBezTo>
                    <a:pt x="4993" y="14988"/>
                    <a:pt x="5062" y="15080"/>
                    <a:pt x="5073" y="15318"/>
                  </a:cubicBezTo>
                  <a:cubicBezTo>
                    <a:pt x="5093" y="16194"/>
                    <a:pt x="5431" y="16830"/>
                    <a:pt x="5670" y="16969"/>
                  </a:cubicBezTo>
                  <a:cubicBezTo>
                    <a:pt x="5700" y="16984"/>
                    <a:pt x="5731" y="16991"/>
                    <a:pt x="5761" y="16991"/>
                  </a:cubicBezTo>
                  <a:cubicBezTo>
                    <a:pt x="5933" y="16991"/>
                    <a:pt x="6090" y="16774"/>
                    <a:pt x="5988" y="16572"/>
                  </a:cubicBezTo>
                  <a:cubicBezTo>
                    <a:pt x="5889" y="16393"/>
                    <a:pt x="5809" y="15995"/>
                    <a:pt x="5789" y="15716"/>
                  </a:cubicBezTo>
                  <a:cubicBezTo>
                    <a:pt x="5770" y="15497"/>
                    <a:pt x="5770" y="15239"/>
                    <a:pt x="5809" y="15020"/>
                  </a:cubicBezTo>
                  <a:cubicBezTo>
                    <a:pt x="5869" y="14761"/>
                    <a:pt x="5929" y="14523"/>
                    <a:pt x="5988" y="14324"/>
                  </a:cubicBezTo>
                  <a:lnTo>
                    <a:pt x="11240" y="1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712321" y="985019"/>
              <a:ext cx="878519" cy="703785"/>
            </a:xfrm>
            <a:custGeom>
              <a:rect b="b" l="l" r="r" t="t"/>
              <a:pathLst>
                <a:path extrusionOk="0" h="17706" w="22102">
                  <a:moveTo>
                    <a:pt x="16814" y="1"/>
                  </a:moveTo>
                  <a:cubicBezTo>
                    <a:pt x="16658" y="1"/>
                    <a:pt x="16502" y="152"/>
                    <a:pt x="16532" y="359"/>
                  </a:cubicBezTo>
                  <a:cubicBezTo>
                    <a:pt x="16571" y="558"/>
                    <a:pt x="16532" y="955"/>
                    <a:pt x="16492" y="1234"/>
                  </a:cubicBezTo>
                  <a:cubicBezTo>
                    <a:pt x="16432" y="1453"/>
                    <a:pt x="16392" y="1711"/>
                    <a:pt x="16253" y="1890"/>
                  </a:cubicBezTo>
                  <a:cubicBezTo>
                    <a:pt x="16134" y="2149"/>
                    <a:pt x="16014" y="2348"/>
                    <a:pt x="15915" y="2527"/>
                  </a:cubicBezTo>
                  <a:lnTo>
                    <a:pt x="15040" y="3243"/>
                  </a:lnTo>
                  <a:cubicBezTo>
                    <a:pt x="15040" y="3243"/>
                    <a:pt x="8574" y="9092"/>
                    <a:pt x="7540" y="9887"/>
                  </a:cubicBezTo>
                  <a:cubicBezTo>
                    <a:pt x="6506" y="10683"/>
                    <a:pt x="1" y="13269"/>
                    <a:pt x="1" y="13269"/>
                  </a:cubicBezTo>
                  <a:lnTo>
                    <a:pt x="1194" y="17705"/>
                  </a:lnTo>
                  <a:lnTo>
                    <a:pt x="9131" y="14522"/>
                  </a:lnTo>
                  <a:lnTo>
                    <a:pt x="17785" y="5551"/>
                  </a:lnTo>
                  <a:lnTo>
                    <a:pt x="18004" y="5332"/>
                  </a:lnTo>
                  <a:cubicBezTo>
                    <a:pt x="18004" y="5332"/>
                    <a:pt x="20013" y="4476"/>
                    <a:pt x="20570" y="4178"/>
                  </a:cubicBezTo>
                  <a:cubicBezTo>
                    <a:pt x="21704" y="3561"/>
                    <a:pt x="21664" y="3462"/>
                    <a:pt x="21564" y="3343"/>
                  </a:cubicBezTo>
                  <a:cubicBezTo>
                    <a:pt x="21537" y="3308"/>
                    <a:pt x="21491" y="3293"/>
                    <a:pt x="21432" y="3293"/>
                  </a:cubicBezTo>
                  <a:cubicBezTo>
                    <a:pt x="21034" y="3293"/>
                    <a:pt x="20023" y="3979"/>
                    <a:pt x="19773" y="3979"/>
                  </a:cubicBezTo>
                  <a:cubicBezTo>
                    <a:pt x="19716" y="3979"/>
                    <a:pt x="19698" y="3944"/>
                    <a:pt x="19734" y="3860"/>
                  </a:cubicBezTo>
                  <a:cubicBezTo>
                    <a:pt x="19973" y="3343"/>
                    <a:pt x="22101" y="2447"/>
                    <a:pt x="21843" y="2129"/>
                  </a:cubicBezTo>
                  <a:cubicBezTo>
                    <a:pt x="21798" y="2077"/>
                    <a:pt x="21730" y="2054"/>
                    <a:pt x="21645" y="2054"/>
                  </a:cubicBezTo>
                  <a:cubicBezTo>
                    <a:pt x="21052" y="2054"/>
                    <a:pt x="19632" y="3176"/>
                    <a:pt x="19476" y="3263"/>
                  </a:cubicBezTo>
                  <a:cubicBezTo>
                    <a:pt x="19447" y="3281"/>
                    <a:pt x="19419" y="3288"/>
                    <a:pt x="19392" y="3288"/>
                  </a:cubicBezTo>
                  <a:cubicBezTo>
                    <a:pt x="19269" y="3288"/>
                    <a:pt x="19182" y="3126"/>
                    <a:pt x="19297" y="3044"/>
                  </a:cubicBezTo>
                  <a:cubicBezTo>
                    <a:pt x="19515" y="2925"/>
                    <a:pt x="21803" y="1453"/>
                    <a:pt x="21465" y="1035"/>
                  </a:cubicBezTo>
                  <a:cubicBezTo>
                    <a:pt x="21422" y="988"/>
                    <a:pt x="21371" y="969"/>
                    <a:pt x="21317" y="969"/>
                  </a:cubicBezTo>
                  <a:cubicBezTo>
                    <a:pt x="21121" y="969"/>
                    <a:pt x="20888" y="1214"/>
                    <a:pt x="20888" y="1214"/>
                  </a:cubicBezTo>
                  <a:cubicBezTo>
                    <a:pt x="20888" y="1214"/>
                    <a:pt x="19102" y="2545"/>
                    <a:pt x="18733" y="2545"/>
                  </a:cubicBezTo>
                  <a:cubicBezTo>
                    <a:pt x="18709" y="2545"/>
                    <a:pt x="18691" y="2539"/>
                    <a:pt x="18680" y="2527"/>
                  </a:cubicBezTo>
                  <a:cubicBezTo>
                    <a:pt x="18501" y="2328"/>
                    <a:pt x="19675" y="1393"/>
                    <a:pt x="20092" y="1095"/>
                  </a:cubicBezTo>
                  <a:cubicBezTo>
                    <a:pt x="20510" y="836"/>
                    <a:pt x="20550" y="498"/>
                    <a:pt x="20271" y="438"/>
                  </a:cubicBezTo>
                  <a:cubicBezTo>
                    <a:pt x="20265" y="436"/>
                    <a:pt x="20257" y="435"/>
                    <a:pt x="20248" y="435"/>
                  </a:cubicBezTo>
                  <a:cubicBezTo>
                    <a:pt x="19987" y="435"/>
                    <a:pt x="18766" y="1244"/>
                    <a:pt x="18382" y="1532"/>
                  </a:cubicBezTo>
                  <a:cubicBezTo>
                    <a:pt x="18113" y="1734"/>
                    <a:pt x="17528" y="2171"/>
                    <a:pt x="17236" y="2171"/>
                  </a:cubicBezTo>
                  <a:cubicBezTo>
                    <a:pt x="17096" y="2171"/>
                    <a:pt x="17024" y="2069"/>
                    <a:pt x="17089" y="1791"/>
                  </a:cubicBezTo>
                  <a:cubicBezTo>
                    <a:pt x="17307" y="955"/>
                    <a:pt x="17128" y="239"/>
                    <a:pt x="16969" y="60"/>
                  </a:cubicBezTo>
                  <a:cubicBezTo>
                    <a:pt x="16923" y="19"/>
                    <a:pt x="16868" y="1"/>
                    <a:pt x="16814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596645" y="4223810"/>
              <a:ext cx="311548" cy="434052"/>
            </a:xfrm>
            <a:custGeom>
              <a:rect b="b" l="l" r="r" t="t"/>
              <a:pathLst>
                <a:path extrusionOk="0" h="10920" w="7838">
                  <a:moveTo>
                    <a:pt x="3740" y="0"/>
                  </a:moveTo>
                  <a:lnTo>
                    <a:pt x="2487" y="5769"/>
                  </a:lnTo>
                  <a:lnTo>
                    <a:pt x="179" y="10006"/>
                  </a:lnTo>
                  <a:cubicBezTo>
                    <a:pt x="0" y="10305"/>
                    <a:pt x="119" y="10702"/>
                    <a:pt x="438" y="10862"/>
                  </a:cubicBezTo>
                  <a:cubicBezTo>
                    <a:pt x="522" y="10899"/>
                    <a:pt x="611" y="10919"/>
                    <a:pt x="700" y="10919"/>
                  </a:cubicBezTo>
                  <a:cubicBezTo>
                    <a:pt x="800" y="10919"/>
                    <a:pt x="900" y="10894"/>
                    <a:pt x="995" y="10842"/>
                  </a:cubicBezTo>
                  <a:cubicBezTo>
                    <a:pt x="2049" y="10205"/>
                    <a:pt x="6028" y="7898"/>
                    <a:pt x="6087" y="7480"/>
                  </a:cubicBezTo>
                  <a:cubicBezTo>
                    <a:pt x="6167" y="6983"/>
                    <a:pt x="7838" y="1492"/>
                    <a:pt x="7838" y="1492"/>
                  </a:cubicBezTo>
                  <a:lnTo>
                    <a:pt x="374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13221" y="4509013"/>
              <a:ext cx="228548" cy="152829"/>
            </a:xfrm>
            <a:custGeom>
              <a:rect b="b" l="l" r="r" t="t"/>
              <a:pathLst>
                <a:path extrusionOk="0" h="3845" w="5750">
                  <a:moveTo>
                    <a:pt x="5750" y="0"/>
                  </a:moveTo>
                  <a:lnTo>
                    <a:pt x="1" y="3780"/>
                  </a:lnTo>
                  <a:cubicBezTo>
                    <a:pt x="90" y="3824"/>
                    <a:pt x="180" y="3845"/>
                    <a:pt x="268" y="3845"/>
                  </a:cubicBezTo>
                  <a:cubicBezTo>
                    <a:pt x="375" y="3845"/>
                    <a:pt x="479" y="3814"/>
                    <a:pt x="578" y="3760"/>
                  </a:cubicBezTo>
                  <a:cubicBezTo>
                    <a:pt x="3562" y="2009"/>
                    <a:pt x="4875" y="1114"/>
                    <a:pt x="5352" y="776"/>
                  </a:cubicBezTo>
                  <a:cubicBezTo>
                    <a:pt x="5511" y="637"/>
                    <a:pt x="5650" y="438"/>
                    <a:pt x="5690" y="239"/>
                  </a:cubicBezTo>
                  <a:lnTo>
                    <a:pt x="5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803022" y="4419892"/>
              <a:ext cx="31640" cy="27625"/>
            </a:xfrm>
            <a:custGeom>
              <a:rect b="b" l="l" r="r" t="t"/>
              <a:pathLst>
                <a:path extrusionOk="0" h="695" w="796">
                  <a:moveTo>
                    <a:pt x="388" y="1"/>
                  </a:moveTo>
                  <a:cubicBezTo>
                    <a:pt x="335" y="1"/>
                    <a:pt x="283" y="13"/>
                    <a:pt x="239" y="40"/>
                  </a:cubicBezTo>
                  <a:lnTo>
                    <a:pt x="279" y="1"/>
                  </a:lnTo>
                  <a:lnTo>
                    <a:pt x="279" y="1"/>
                  </a:lnTo>
                  <a:cubicBezTo>
                    <a:pt x="100" y="80"/>
                    <a:pt x="0" y="279"/>
                    <a:pt x="80" y="458"/>
                  </a:cubicBezTo>
                  <a:cubicBezTo>
                    <a:pt x="112" y="602"/>
                    <a:pt x="259" y="694"/>
                    <a:pt x="398" y="694"/>
                  </a:cubicBezTo>
                  <a:cubicBezTo>
                    <a:pt x="432" y="694"/>
                    <a:pt x="466" y="689"/>
                    <a:pt x="497" y="677"/>
                  </a:cubicBezTo>
                  <a:cubicBezTo>
                    <a:pt x="676" y="637"/>
                    <a:pt x="796" y="379"/>
                    <a:pt x="716" y="200"/>
                  </a:cubicBezTo>
                  <a:cubicBezTo>
                    <a:pt x="673" y="84"/>
                    <a:pt x="526" y="1"/>
                    <a:pt x="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649591" y="4532660"/>
              <a:ext cx="41974" cy="35933"/>
            </a:xfrm>
            <a:custGeom>
              <a:rect b="b" l="l" r="r" t="t"/>
              <a:pathLst>
                <a:path extrusionOk="0" h="904" w="1056">
                  <a:moveTo>
                    <a:pt x="113" y="0"/>
                  </a:moveTo>
                  <a:cubicBezTo>
                    <a:pt x="41" y="0"/>
                    <a:pt x="1" y="14"/>
                    <a:pt x="1" y="28"/>
                  </a:cubicBezTo>
                  <a:cubicBezTo>
                    <a:pt x="1" y="88"/>
                    <a:pt x="319" y="88"/>
                    <a:pt x="618" y="327"/>
                  </a:cubicBezTo>
                  <a:cubicBezTo>
                    <a:pt x="916" y="585"/>
                    <a:pt x="996" y="903"/>
                    <a:pt x="1015" y="903"/>
                  </a:cubicBezTo>
                  <a:cubicBezTo>
                    <a:pt x="1015" y="903"/>
                    <a:pt x="1055" y="824"/>
                    <a:pt x="1035" y="685"/>
                  </a:cubicBezTo>
                  <a:cubicBezTo>
                    <a:pt x="996" y="545"/>
                    <a:pt x="896" y="386"/>
                    <a:pt x="717" y="227"/>
                  </a:cubicBezTo>
                  <a:cubicBezTo>
                    <a:pt x="558" y="88"/>
                    <a:pt x="379" y="28"/>
                    <a:pt x="220" y="8"/>
                  </a:cubicBezTo>
                  <a:cubicBezTo>
                    <a:pt x="179" y="2"/>
                    <a:pt x="143" y="0"/>
                    <a:pt x="11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626695" y="4571216"/>
              <a:ext cx="41140" cy="24286"/>
            </a:xfrm>
            <a:custGeom>
              <a:rect b="b" l="l" r="r" t="t"/>
              <a:pathLst>
                <a:path extrusionOk="0" h="611" w="1035">
                  <a:moveTo>
                    <a:pt x="173" y="0"/>
                  </a:moveTo>
                  <a:cubicBezTo>
                    <a:pt x="68" y="0"/>
                    <a:pt x="0" y="23"/>
                    <a:pt x="0" y="33"/>
                  </a:cubicBezTo>
                  <a:cubicBezTo>
                    <a:pt x="0" y="53"/>
                    <a:pt x="279" y="53"/>
                    <a:pt x="557" y="232"/>
                  </a:cubicBezTo>
                  <a:cubicBezTo>
                    <a:pt x="825" y="366"/>
                    <a:pt x="964" y="611"/>
                    <a:pt x="992" y="611"/>
                  </a:cubicBezTo>
                  <a:cubicBezTo>
                    <a:pt x="993" y="611"/>
                    <a:pt x="994" y="611"/>
                    <a:pt x="995" y="610"/>
                  </a:cubicBezTo>
                  <a:cubicBezTo>
                    <a:pt x="1034" y="610"/>
                    <a:pt x="935" y="311"/>
                    <a:pt x="617" y="132"/>
                  </a:cubicBezTo>
                  <a:cubicBezTo>
                    <a:pt x="450" y="28"/>
                    <a:pt x="289" y="0"/>
                    <a:pt x="173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671731" y="4496091"/>
              <a:ext cx="59344" cy="40901"/>
            </a:xfrm>
            <a:custGeom>
              <a:rect b="b" l="l" r="r" t="t"/>
              <a:pathLst>
                <a:path extrusionOk="0" h="1029" w="1493">
                  <a:moveTo>
                    <a:pt x="71" y="0"/>
                  </a:moveTo>
                  <a:cubicBezTo>
                    <a:pt x="39" y="0"/>
                    <a:pt x="21" y="5"/>
                    <a:pt x="21" y="13"/>
                  </a:cubicBezTo>
                  <a:cubicBezTo>
                    <a:pt x="1" y="33"/>
                    <a:pt x="419" y="113"/>
                    <a:pt x="817" y="411"/>
                  </a:cubicBezTo>
                  <a:cubicBezTo>
                    <a:pt x="1204" y="663"/>
                    <a:pt x="1422" y="1028"/>
                    <a:pt x="1451" y="1028"/>
                  </a:cubicBezTo>
                  <a:cubicBezTo>
                    <a:pt x="1452" y="1028"/>
                    <a:pt x="1453" y="1028"/>
                    <a:pt x="1453" y="1028"/>
                  </a:cubicBezTo>
                  <a:cubicBezTo>
                    <a:pt x="1493" y="1028"/>
                    <a:pt x="1314" y="610"/>
                    <a:pt x="896" y="312"/>
                  </a:cubicBezTo>
                  <a:cubicBezTo>
                    <a:pt x="548" y="74"/>
                    <a:pt x="199" y="0"/>
                    <a:pt x="7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691526" y="4449226"/>
              <a:ext cx="60139" cy="19795"/>
            </a:xfrm>
            <a:custGeom>
              <a:rect b="b" l="l" r="r" t="t"/>
              <a:pathLst>
                <a:path extrusionOk="0" h="498" w="1513">
                  <a:moveTo>
                    <a:pt x="365" y="1"/>
                  </a:moveTo>
                  <a:cubicBezTo>
                    <a:pt x="146" y="1"/>
                    <a:pt x="0" y="46"/>
                    <a:pt x="0" y="58"/>
                  </a:cubicBezTo>
                  <a:cubicBezTo>
                    <a:pt x="0" y="98"/>
                    <a:pt x="358" y="58"/>
                    <a:pt x="756" y="198"/>
                  </a:cubicBezTo>
                  <a:cubicBezTo>
                    <a:pt x="1173" y="311"/>
                    <a:pt x="1446" y="497"/>
                    <a:pt x="1488" y="497"/>
                  </a:cubicBezTo>
                  <a:cubicBezTo>
                    <a:pt x="1490" y="497"/>
                    <a:pt x="1491" y="497"/>
                    <a:pt x="1492" y="496"/>
                  </a:cubicBezTo>
                  <a:cubicBezTo>
                    <a:pt x="1512" y="456"/>
                    <a:pt x="1253" y="198"/>
                    <a:pt x="796" y="58"/>
                  </a:cubicBezTo>
                  <a:cubicBezTo>
                    <a:pt x="637" y="15"/>
                    <a:pt x="489" y="1"/>
                    <a:pt x="36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705756" y="4382647"/>
              <a:ext cx="62484" cy="19914"/>
            </a:xfrm>
            <a:custGeom>
              <a:rect b="b" l="l" r="r" t="t"/>
              <a:pathLst>
                <a:path extrusionOk="0" h="501" w="1572">
                  <a:moveTo>
                    <a:pt x="574" y="1"/>
                  </a:moveTo>
                  <a:cubicBezTo>
                    <a:pt x="442" y="1"/>
                    <a:pt x="325" y="18"/>
                    <a:pt x="239" y="42"/>
                  </a:cubicBezTo>
                  <a:cubicBezTo>
                    <a:pt x="80" y="102"/>
                    <a:pt x="0" y="142"/>
                    <a:pt x="0" y="182"/>
                  </a:cubicBezTo>
                  <a:cubicBezTo>
                    <a:pt x="0" y="187"/>
                    <a:pt x="6" y="189"/>
                    <a:pt x="18" y="189"/>
                  </a:cubicBezTo>
                  <a:cubicBezTo>
                    <a:pt x="71" y="189"/>
                    <a:pt x="238" y="145"/>
                    <a:pt x="460" y="145"/>
                  </a:cubicBezTo>
                  <a:cubicBezTo>
                    <a:pt x="562" y="145"/>
                    <a:pt x="676" y="154"/>
                    <a:pt x="796" y="182"/>
                  </a:cubicBezTo>
                  <a:cubicBezTo>
                    <a:pt x="1238" y="239"/>
                    <a:pt x="1513" y="501"/>
                    <a:pt x="1549" y="501"/>
                  </a:cubicBezTo>
                  <a:cubicBezTo>
                    <a:pt x="1550" y="501"/>
                    <a:pt x="1551" y="501"/>
                    <a:pt x="1552" y="500"/>
                  </a:cubicBezTo>
                  <a:cubicBezTo>
                    <a:pt x="1572" y="480"/>
                    <a:pt x="1532" y="400"/>
                    <a:pt x="1373" y="281"/>
                  </a:cubicBezTo>
                  <a:cubicBezTo>
                    <a:pt x="1254" y="182"/>
                    <a:pt x="1055" y="82"/>
                    <a:pt x="836" y="23"/>
                  </a:cubicBezTo>
                  <a:cubicBezTo>
                    <a:pt x="745" y="7"/>
                    <a:pt x="656" y="1"/>
                    <a:pt x="57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712076" y="4332643"/>
              <a:ext cx="71189" cy="44121"/>
            </a:xfrm>
            <a:custGeom>
              <a:rect b="b" l="l" r="r" t="t"/>
              <a:pathLst>
                <a:path extrusionOk="0" h="1110" w="1791">
                  <a:moveTo>
                    <a:pt x="244" y="130"/>
                  </a:moveTo>
                  <a:cubicBezTo>
                    <a:pt x="262" y="130"/>
                    <a:pt x="280" y="134"/>
                    <a:pt x="299" y="147"/>
                  </a:cubicBezTo>
                  <a:cubicBezTo>
                    <a:pt x="418" y="186"/>
                    <a:pt x="518" y="286"/>
                    <a:pt x="597" y="385"/>
                  </a:cubicBezTo>
                  <a:cubicBezTo>
                    <a:pt x="711" y="520"/>
                    <a:pt x="791" y="647"/>
                    <a:pt x="849" y="755"/>
                  </a:cubicBezTo>
                  <a:lnTo>
                    <a:pt x="849" y="755"/>
                  </a:lnTo>
                  <a:cubicBezTo>
                    <a:pt x="826" y="803"/>
                    <a:pt x="808" y="847"/>
                    <a:pt x="796" y="883"/>
                  </a:cubicBezTo>
                  <a:cubicBezTo>
                    <a:pt x="783" y="918"/>
                    <a:pt x="773" y="948"/>
                    <a:pt x="765" y="974"/>
                  </a:cubicBezTo>
                  <a:lnTo>
                    <a:pt x="765" y="974"/>
                  </a:lnTo>
                  <a:cubicBezTo>
                    <a:pt x="457" y="920"/>
                    <a:pt x="194" y="643"/>
                    <a:pt x="120" y="365"/>
                  </a:cubicBezTo>
                  <a:cubicBezTo>
                    <a:pt x="100" y="286"/>
                    <a:pt x="120" y="206"/>
                    <a:pt x="140" y="167"/>
                  </a:cubicBezTo>
                  <a:cubicBezTo>
                    <a:pt x="167" y="153"/>
                    <a:pt x="204" y="130"/>
                    <a:pt x="244" y="130"/>
                  </a:cubicBezTo>
                  <a:close/>
                  <a:moveTo>
                    <a:pt x="1492" y="206"/>
                  </a:moveTo>
                  <a:cubicBezTo>
                    <a:pt x="1572" y="206"/>
                    <a:pt x="1612" y="246"/>
                    <a:pt x="1632" y="286"/>
                  </a:cubicBezTo>
                  <a:cubicBezTo>
                    <a:pt x="1671" y="346"/>
                    <a:pt x="1671" y="405"/>
                    <a:pt x="1632" y="485"/>
                  </a:cubicBezTo>
                  <a:cubicBezTo>
                    <a:pt x="1546" y="743"/>
                    <a:pt x="1281" y="971"/>
                    <a:pt x="980" y="990"/>
                  </a:cubicBezTo>
                  <a:lnTo>
                    <a:pt x="980" y="990"/>
                  </a:lnTo>
                  <a:cubicBezTo>
                    <a:pt x="971" y="956"/>
                    <a:pt x="957" y="913"/>
                    <a:pt x="935" y="863"/>
                  </a:cubicBezTo>
                  <a:cubicBezTo>
                    <a:pt x="931" y="828"/>
                    <a:pt x="923" y="791"/>
                    <a:pt x="911" y="752"/>
                  </a:cubicBezTo>
                  <a:lnTo>
                    <a:pt x="911" y="752"/>
                  </a:lnTo>
                  <a:cubicBezTo>
                    <a:pt x="972" y="650"/>
                    <a:pt x="1055" y="531"/>
                    <a:pt x="1174" y="405"/>
                  </a:cubicBezTo>
                  <a:cubicBezTo>
                    <a:pt x="1274" y="346"/>
                    <a:pt x="1373" y="246"/>
                    <a:pt x="1492" y="206"/>
                  </a:cubicBezTo>
                  <a:close/>
                  <a:moveTo>
                    <a:pt x="878" y="812"/>
                  </a:moveTo>
                  <a:cubicBezTo>
                    <a:pt x="914" y="884"/>
                    <a:pt x="938" y="945"/>
                    <a:pt x="956" y="991"/>
                  </a:cubicBezTo>
                  <a:lnTo>
                    <a:pt x="956" y="991"/>
                  </a:lnTo>
                  <a:cubicBezTo>
                    <a:pt x="951" y="991"/>
                    <a:pt x="946" y="991"/>
                    <a:pt x="940" y="991"/>
                  </a:cubicBezTo>
                  <a:cubicBezTo>
                    <a:pt x="906" y="991"/>
                    <a:pt x="871" y="988"/>
                    <a:pt x="836" y="982"/>
                  </a:cubicBezTo>
                  <a:cubicBezTo>
                    <a:pt x="824" y="981"/>
                    <a:pt x="811" y="980"/>
                    <a:pt x="799" y="979"/>
                  </a:cubicBezTo>
                  <a:lnTo>
                    <a:pt x="799" y="979"/>
                  </a:lnTo>
                  <a:cubicBezTo>
                    <a:pt x="818" y="933"/>
                    <a:pt x="843" y="876"/>
                    <a:pt x="878" y="812"/>
                  </a:cubicBezTo>
                  <a:close/>
                  <a:moveTo>
                    <a:pt x="285" y="0"/>
                  </a:moveTo>
                  <a:cubicBezTo>
                    <a:pt x="218" y="0"/>
                    <a:pt x="126" y="26"/>
                    <a:pt x="80" y="87"/>
                  </a:cubicBezTo>
                  <a:cubicBezTo>
                    <a:pt x="0" y="167"/>
                    <a:pt x="0" y="266"/>
                    <a:pt x="20" y="365"/>
                  </a:cubicBezTo>
                  <a:cubicBezTo>
                    <a:pt x="94" y="713"/>
                    <a:pt x="369" y="1010"/>
                    <a:pt x="738" y="1087"/>
                  </a:cubicBezTo>
                  <a:lnTo>
                    <a:pt x="738" y="1087"/>
                  </a:lnTo>
                  <a:cubicBezTo>
                    <a:pt x="736" y="1097"/>
                    <a:pt x="736" y="1101"/>
                    <a:pt x="736" y="1101"/>
                  </a:cubicBezTo>
                  <a:cubicBezTo>
                    <a:pt x="741" y="1101"/>
                    <a:pt x="746" y="1097"/>
                    <a:pt x="751" y="1089"/>
                  </a:cubicBezTo>
                  <a:lnTo>
                    <a:pt x="751" y="1089"/>
                  </a:lnTo>
                  <a:cubicBezTo>
                    <a:pt x="779" y="1095"/>
                    <a:pt x="807" y="1099"/>
                    <a:pt x="836" y="1101"/>
                  </a:cubicBezTo>
                  <a:cubicBezTo>
                    <a:pt x="876" y="1107"/>
                    <a:pt x="915" y="1110"/>
                    <a:pt x="954" y="1110"/>
                  </a:cubicBezTo>
                  <a:cubicBezTo>
                    <a:pt x="1344" y="1110"/>
                    <a:pt x="1681" y="848"/>
                    <a:pt x="1771" y="505"/>
                  </a:cubicBezTo>
                  <a:cubicBezTo>
                    <a:pt x="1791" y="425"/>
                    <a:pt x="1791" y="346"/>
                    <a:pt x="1731" y="246"/>
                  </a:cubicBezTo>
                  <a:cubicBezTo>
                    <a:pt x="1696" y="159"/>
                    <a:pt x="1617" y="103"/>
                    <a:pt x="1531" y="103"/>
                  </a:cubicBezTo>
                  <a:cubicBezTo>
                    <a:pt x="1518" y="103"/>
                    <a:pt x="1505" y="104"/>
                    <a:pt x="1492" y="107"/>
                  </a:cubicBezTo>
                  <a:cubicBezTo>
                    <a:pt x="1293" y="147"/>
                    <a:pt x="1214" y="266"/>
                    <a:pt x="1114" y="365"/>
                  </a:cubicBezTo>
                  <a:cubicBezTo>
                    <a:pt x="1015" y="476"/>
                    <a:pt x="941" y="586"/>
                    <a:pt x="887" y="682"/>
                  </a:cubicBezTo>
                  <a:lnTo>
                    <a:pt x="887" y="682"/>
                  </a:lnTo>
                  <a:cubicBezTo>
                    <a:pt x="841" y="564"/>
                    <a:pt x="767" y="435"/>
                    <a:pt x="677" y="306"/>
                  </a:cubicBezTo>
                  <a:cubicBezTo>
                    <a:pt x="597" y="206"/>
                    <a:pt x="518" y="87"/>
                    <a:pt x="339" y="7"/>
                  </a:cubicBezTo>
                  <a:cubicBezTo>
                    <a:pt x="325" y="3"/>
                    <a:pt x="306" y="0"/>
                    <a:pt x="28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1329617" y="4474626"/>
              <a:ext cx="31679" cy="28102"/>
            </a:xfrm>
            <a:custGeom>
              <a:rect b="b" l="l" r="r" t="t"/>
              <a:pathLst>
                <a:path extrusionOk="0" h="707" w="797">
                  <a:moveTo>
                    <a:pt x="390" y="1"/>
                  </a:moveTo>
                  <a:cubicBezTo>
                    <a:pt x="358" y="1"/>
                    <a:pt x="327" y="6"/>
                    <a:pt x="299" y="16"/>
                  </a:cubicBezTo>
                  <a:cubicBezTo>
                    <a:pt x="120" y="76"/>
                    <a:pt x="1" y="275"/>
                    <a:pt x="60" y="454"/>
                  </a:cubicBezTo>
                  <a:cubicBezTo>
                    <a:pt x="94" y="587"/>
                    <a:pt x="239" y="707"/>
                    <a:pt x="390" y="707"/>
                  </a:cubicBezTo>
                  <a:cubicBezTo>
                    <a:pt x="420" y="707"/>
                    <a:pt x="449" y="702"/>
                    <a:pt x="478" y="692"/>
                  </a:cubicBezTo>
                  <a:cubicBezTo>
                    <a:pt x="657" y="653"/>
                    <a:pt x="796" y="414"/>
                    <a:pt x="757" y="255"/>
                  </a:cubicBezTo>
                  <a:cubicBezTo>
                    <a:pt x="707" y="107"/>
                    <a:pt x="537" y="1"/>
                    <a:pt x="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22908" y="4488379"/>
              <a:ext cx="34820" cy="20947"/>
            </a:xfrm>
            <a:custGeom>
              <a:rect b="b" l="l" r="r" t="t"/>
              <a:pathLst>
                <a:path extrusionOk="0" h="527" w="876">
                  <a:moveTo>
                    <a:pt x="734" y="1"/>
                  </a:moveTo>
                  <a:cubicBezTo>
                    <a:pt x="634" y="1"/>
                    <a:pt x="486" y="24"/>
                    <a:pt x="339" y="108"/>
                  </a:cubicBezTo>
                  <a:cubicBezTo>
                    <a:pt x="61" y="247"/>
                    <a:pt x="1" y="525"/>
                    <a:pt x="41" y="525"/>
                  </a:cubicBezTo>
                  <a:cubicBezTo>
                    <a:pt x="44" y="526"/>
                    <a:pt x="46" y="527"/>
                    <a:pt x="49" y="527"/>
                  </a:cubicBezTo>
                  <a:cubicBezTo>
                    <a:pt x="110" y="527"/>
                    <a:pt x="210" y="341"/>
                    <a:pt x="419" y="227"/>
                  </a:cubicBezTo>
                  <a:cubicBezTo>
                    <a:pt x="638" y="108"/>
                    <a:pt x="856" y="68"/>
                    <a:pt x="856" y="28"/>
                  </a:cubicBezTo>
                  <a:cubicBezTo>
                    <a:pt x="875" y="19"/>
                    <a:pt x="823" y="1"/>
                    <a:pt x="73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1470369" y="4504279"/>
              <a:ext cx="24564" cy="27943"/>
            </a:xfrm>
            <a:custGeom>
              <a:rect b="b" l="l" r="r" t="t"/>
              <a:pathLst>
                <a:path extrusionOk="0" h="703" w="618">
                  <a:moveTo>
                    <a:pt x="567" y="1"/>
                  </a:moveTo>
                  <a:cubicBezTo>
                    <a:pt x="485" y="1"/>
                    <a:pt x="316" y="65"/>
                    <a:pt x="199" y="225"/>
                  </a:cubicBezTo>
                  <a:cubicBezTo>
                    <a:pt x="1" y="444"/>
                    <a:pt x="20" y="702"/>
                    <a:pt x="60" y="702"/>
                  </a:cubicBezTo>
                  <a:cubicBezTo>
                    <a:pt x="100" y="702"/>
                    <a:pt x="140" y="503"/>
                    <a:pt x="299" y="324"/>
                  </a:cubicBezTo>
                  <a:cubicBezTo>
                    <a:pt x="438" y="145"/>
                    <a:pt x="617" y="66"/>
                    <a:pt x="617" y="26"/>
                  </a:cubicBezTo>
                  <a:cubicBezTo>
                    <a:pt x="617" y="10"/>
                    <a:pt x="598" y="1"/>
                    <a:pt x="56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512264" y="4519940"/>
              <a:ext cx="19834" cy="29652"/>
            </a:xfrm>
            <a:custGeom>
              <a:rect b="b" l="l" r="r" t="t"/>
              <a:pathLst>
                <a:path extrusionOk="0" h="746" w="499">
                  <a:moveTo>
                    <a:pt x="455" y="0"/>
                  </a:moveTo>
                  <a:cubicBezTo>
                    <a:pt x="391" y="0"/>
                    <a:pt x="224" y="91"/>
                    <a:pt x="140" y="308"/>
                  </a:cubicBezTo>
                  <a:cubicBezTo>
                    <a:pt x="1" y="547"/>
                    <a:pt x="61" y="746"/>
                    <a:pt x="100" y="746"/>
                  </a:cubicBezTo>
                  <a:cubicBezTo>
                    <a:pt x="140" y="746"/>
                    <a:pt x="160" y="567"/>
                    <a:pt x="279" y="368"/>
                  </a:cubicBezTo>
                  <a:cubicBezTo>
                    <a:pt x="379" y="169"/>
                    <a:pt x="498" y="30"/>
                    <a:pt x="478" y="10"/>
                  </a:cubicBezTo>
                  <a:cubicBezTo>
                    <a:pt x="475" y="4"/>
                    <a:pt x="467" y="0"/>
                    <a:pt x="45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1415793" y="4441952"/>
              <a:ext cx="39550" cy="8387"/>
            </a:xfrm>
            <a:custGeom>
              <a:rect b="b" l="l" r="r" t="t"/>
              <a:pathLst>
                <a:path extrusionOk="0" h="211" w="995">
                  <a:moveTo>
                    <a:pt x="549" y="0"/>
                  </a:moveTo>
                  <a:cubicBezTo>
                    <a:pt x="526" y="0"/>
                    <a:pt x="503" y="1"/>
                    <a:pt x="478" y="3"/>
                  </a:cubicBezTo>
                  <a:cubicBezTo>
                    <a:pt x="200" y="3"/>
                    <a:pt x="1" y="182"/>
                    <a:pt x="21" y="202"/>
                  </a:cubicBezTo>
                  <a:cubicBezTo>
                    <a:pt x="24" y="208"/>
                    <a:pt x="32" y="211"/>
                    <a:pt x="45" y="211"/>
                  </a:cubicBezTo>
                  <a:cubicBezTo>
                    <a:pt x="109" y="211"/>
                    <a:pt x="283" y="142"/>
                    <a:pt x="498" y="142"/>
                  </a:cubicBezTo>
                  <a:cubicBezTo>
                    <a:pt x="526" y="140"/>
                    <a:pt x="553" y="139"/>
                    <a:pt x="580" y="139"/>
                  </a:cubicBezTo>
                  <a:cubicBezTo>
                    <a:pt x="717" y="139"/>
                    <a:pt x="834" y="164"/>
                    <a:pt x="906" y="164"/>
                  </a:cubicBezTo>
                  <a:cubicBezTo>
                    <a:pt x="940" y="164"/>
                    <a:pt x="964" y="159"/>
                    <a:pt x="976" y="142"/>
                  </a:cubicBezTo>
                  <a:cubicBezTo>
                    <a:pt x="994" y="105"/>
                    <a:pt x="826" y="0"/>
                    <a:pt x="549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281402" y="4343971"/>
              <a:ext cx="175569" cy="32474"/>
            </a:xfrm>
            <a:custGeom>
              <a:rect b="b" l="l" r="r" t="t"/>
              <a:pathLst>
                <a:path extrusionOk="0" h="817" w="4417">
                  <a:moveTo>
                    <a:pt x="4416" y="1"/>
                  </a:moveTo>
                  <a:lnTo>
                    <a:pt x="0" y="61"/>
                  </a:lnTo>
                  <a:lnTo>
                    <a:pt x="0" y="797"/>
                  </a:lnTo>
                  <a:lnTo>
                    <a:pt x="4396" y="816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400768" y="4381931"/>
              <a:ext cx="55409" cy="30328"/>
            </a:xfrm>
            <a:custGeom>
              <a:rect b="b" l="l" r="r" t="t"/>
              <a:pathLst>
                <a:path extrusionOk="0" h="763" w="1394">
                  <a:moveTo>
                    <a:pt x="307" y="172"/>
                  </a:moveTo>
                  <a:cubicBezTo>
                    <a:pt x="337" y="172"/>
                    <a:pt x="374" y="182"/>
                    <a:pt x="419" y="200"/>
                  </a:cubicBezTo>
                  <a:cubicBezTo>
                    <a:pt x="498" y="220"/>
                    <a:pt x="598" y="239"/>
                    <a:pt x="677" y="259"/>
                  </a:cubicBezTo>
                  <a:cubicBezTo>
                    <a:pt x="817" y="339"/>
                    <a:pt x="976" y="418"/>
                    <a:pt x="1075" y="498"/>
                  </a:cubicBezTo>
                  <a:cubicBezTo>
                    <a:pt x="1177" y="570"/>
                    <a:pt x="1253" y="646"/>
                    <a:pt x="1306" y="699"/>
                  </a:cubicBezTo>
                  <a:lnTo>
                    <a:pt x="1306" y="699"/>
                  </a:lnTo>
                  <a:cubicBezTo>
                    <a:pt x="1236" y="688"/>
                    <a:pt x="1119" y="674"/>
                    <a:pt x="996" y="637"/>
                  </a:cubicBezTo>
                  <a:cubicBezTo>
                    <a:pt x="876" y="598"/>
                    <a:pt x="717" y="538"/>
                    <a:pt x="578" y="458"/>
                  </a:cubicBezTo>
                  <a:cubicBezTo>
                    <a:pt x="478" y="438"/>
                    <a:pt x="399" y="399"/>
                    <a:pt x="339" y="339"/>
                  </a:cubicBezTo>
                  <a:cubicBezTo>
                    <a:pt x="279" y="319"/>
                    <a:pt x="260" y="299"/>
                    <a:pt x="220" y="259"/>
                  </a:cubicBezTo>
                  <a:lnTo>
                    <a:pt x="220" y="220"/>
                  </a:lnTo>
                  <a:cubicBezTo>
                    <a:pt x="242" y="187"/>
                    <a:pt x="270" y="172"/>
                    <a:pt x="307" y="172"/>
                  </a:cubicBezTo>
                  <a:close/>
                  <a:moveTo>
                    <a:pt x="260" y="1"/>
                  </a:moveTo>
                  <a:cubicBezTo>
                    <a:pt x="180" y="1"/>
                    <a:pt x="100" y="21"/>
                    <a:pt x="61" y="100"/>
                  </a:cubicBezTo>
                  <a:cubicBezTo>
                    <a:pt x="1" y="140"/>
                    <a:pt x="21" y="259"/>
                    <a:pt x="81" y="319"/>
                  </a:cubicBezTo>
                  <a:cubicBezTo>
                    <a:pt x="100" y="359"/>
                    <a:pt x="160" y="399"/>
                    <a:pt x="200" y="418"/>
                  </a:cubicBezTo>
                  <a:cubicBezTo>
                    <a:pt x="279" y="498"/>
                    <a:pt x="379" y="518"/>
                    <a:pt x="459" y="558"/>
                  </a:cubicBezTo>
                  <a:cubicBezTo>
                    <a:pt x="618" y="637"/>
                    <a:pt x="777" y="697"/>
                    <a:pt x="916" y="717"/>
                  </a:cubicBezTo>
                  <a:cubicBezTo>
                    <a:pt x="1034" y="734"/>
                    <a:pt x="1134" y="740"/>
                    <a:pt x="1210" y="740"/>
                  </a:cubicBezTo>
                  <a:cubicBezTo>
                    <a:pt x="1267" y="740"/>
                    <a:pt x="1311" y="736"/>
                    <a:pt x="1339" y="731"/>
                  </a:cubicBezTo>
                  <a:lnTo>
                    <a:pt x="1339" y="731"/>
                  </a:lnTo>
                  <a:cubicBezTo>
                    <a:pt x="1360" y="751"/>
                    <a:pt x="1375" y="763"/>
                    <a:pt x="1384" y="763"/>
                  </a:cubicBezTo>
                  <a:cubicBezTo>
                    <a:pt x="1388" y="763"/>
                    <a:pt x="1391" y="761"/>
                    <a:pt x="1393" y="757"/>
                  </a:cubicBezTo>
                  <a:cubicBezTo>
                    <a:pt x="1393" y="737"/>
                    <a:pt x="1314" y="598"/>
                    <a:pt x="1115" y="399"/>
                  </a:cubicBezTo>
                  <a:cubicBezTo>
                    <a:pt x="996" y="299"/>
                    <a:pt x="876" y="200"/>
                    <a:pt x="697" y="120"/>
                  </a:cubicBezTo>
                  <a:cubicBezTo>
                    <a:pt x="618" y="60"/>
                    <a:pt x="538" y="41"/>
                    <a:pt x="419" y="21"/>
                  </a:cubicBezTo>
                  <a:cubicBezTo>
                    <a:pt x="379" y="1"/>
                    <a:pt x="319" y="1"/>
                    <a:pt x="26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448228" y="4356651"/>
              <a:ext cx="30090" cy="56959"/>
            </a:xfrm>
            <a:custGeom>
              <a:rect b="b" l="l" r="r" t="t"/>
              <a:pathLst>
                <a:path extrusionOk="0" h="1433" w="757">
                  <a:moveTo>
                    <a:pt x="478" y="0"/>
                  </a:moveTo>
                  <a:cubicBezTo>
                    <a:pt x="299" y="40"/>
                    <a:pt x="219" y="139"/>
                    <a:pt x="180" y="239"/>
                  </a:cubicBezTo>
                  <a:cubicBezTo>
                    <a:pt x="120" y="318"/>
                    <a:pt x="80" y="398"/>
                    <a:pt x="60" y="497"/>
                  </a:cubicBezTo>
                  <a:cubicBezTo>
                    <a:pt x="1" y="696"/>
                    <a:pt x="1" y="856"/>
                    <a:pt x="1" y="995"/>
                  </a:cubicBezTo>
                  <a:cubicBezTo>
                    <a:pt x="20" y="1273"/>
                    <a:pt x="100" y="1432"/>
                    <a:pt x="120" y="1432"/>
                  </a:cubicBezTo>
                  <a:cubicBezTo>
                    <a:pt x="160" y="1432"/>
                    <a:pt x="100" y="1253"/>
                    <a:pt x="160" y="1035"/>
                  </a:cubicBezTo>
                  <a:cubicBezTo>
                    <a:pt x="180" y="895"/>
                    <a:pt x="199" y="756"/>
                    <a:pt x="259" y="577"/>
                  </a:cubicBezTo>
                  <a:cubicBezTo>
                    <a:pt x="279" y="497"/>
                    <a:pt x="299" y="398"/>
                    <a:pt x="359" y="338"/>
                  </a:cubicBezTo>
                  <a:cubicBezTo>
                    <a:pt x="379" y="259"/>
                    <a:pt x="458" y="179"/>
                    <a:pt x="498" y="179"/>
                  </a:cubicBezTo>
                  <a:cubicBezTo>
                    <a:pt x="518" y="179"/>
                    <a:pt x="558" y="259"/>
                    <a:pt x="577" y="358"/>
                  </a:cubicBezTo>
                  <a:lnTo>
                    <a:pt x="577" y="597"/>
                  </a:lnTo>
                  <a:cubicBezTo>
                    <a:pt x="558" y="776"/>
                    <a:pt x="498" y="935"/>
                    <a:pt x="418" y="1035"/>
                  </a:cubicBezTo>
                  <a:cubicBezTo>
                    <a:pt x="299" y="1253"/>
                    <a:pt x="140" y="1333"/>
                    <a:pt x="160" y="1353"/>
                  </a:cubicBezTo>
                  <a:cubicBezTo>
                    <a:pt x="180" y="1353"/>
                    <a:pt x="359" y="1293"/>
                    <a:pt x="518" y="1074"/>
                  </a:cubicBezTo>
                  <a:cubicBezTo>
                    <a:pt x="617" y="955"/>
                    <a:pt x="697" y="796"/>
                    <a:pt x="717" y="597"/>
                  </a:cubicBezTo>
                  <a:cubicBezTo>
                    <a:pt x="756" y="497"/>
                    <a:pt x="756" y="398"/>
                    <a:pt x="717" y="299"/>
                  </a:cubicBezTo>
                  <a:cubicBezTo>
                    <a:pt x="697" y="259"/>
                    <a:pt x="697" y="179"/>
                    <a:pt x="677" y="139"/>
                  </a:cubicBezTo>
                  <a:cubicBezTo>
                    <a:pt x="657" y="80"/>
                    <a:pt x="577" y="0"/>
                    <a:pt x="47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66206" y="2296022"/>
              <a:ext cx="986038" cy="2052765"/>
            </a:xfrm>
            <a:custGeom>
              <a:rect b="b" l="l" r="r" t="t"/>
              <a:pathLst>
                <a:path extrusionOk="0" h="51644" w="24807">
                  <a:moveTo>
                    <a:pt x="11200" y="1"/>
                  </a:moveTo>
                  <a:cubicBezTo>
                    <a:pt x="11200" y="1"/>
                    <a:pt x="8356" y="4477"/>
                    <a:pt x="7958" y="6187"/>
                  </a:cubicBezTo>
                  <a:cubicBezTo>
                    <a:pt x="7600" y="7739"/>
                    <a:pt x="1393" y="41059"/>
                    <a:pt x="140" y="47962"/>
                  </a:cubicBezTo>
                  <a:cubicBezTo>
                    <a:pt x="1" y="48678"/>
                    <a:pt x="438" y="49355"/>
                    <a:pt x="1135" y="49593"/>
                  </a:cubicBezTo>
                  <a:lnTo>
                    <a:pt x="6724" y="51264"/>
                  </a:lnTo>
                  <a:cubicBezTo>
                    <a:pt x="6868" y="51311"/>
                    <a:pt x="7012" y="51333"/>
                    <a:pt x="7153" y="51333"/>
                  </a:cubicBezTo>
                  <a:cubicBezTo>
                    <a:pt x="7794" y="51333"/>
                    <a:pt x="8368" y="50878"/>
                    <a:pt x="8515" y="50210"/>
                  </a:cubicBezTo>
                  <a:lnTo>
                    <a:pt x="15418" y="17904"/>
                  </a:lnTo>
                  <a:lnTo>
                    <a:pt x="13408" y="49912"/>
                  </a:lnTo>
                  <a:cubicBezTo>
                    <a:pt x="13370" y="50863"/>
                    <a:pt x="14108" y="51644"/>
                    <a:pt x="15031" y="51644"/>
                  </a:cubicBezTo>
                  <a:cubicBezTo>
                    <a:pt x="15053" y="51644"/>
                    <a:pt x="15076" y="51643"/>
                    <a:pt x="15099" y="51642"/>
                  </a:cubicBezTo>
                  <a:lnTo>
                    <a:pt x="20590" y="51483"/>
                  </a:lnTo>
                  <a:cubicBezTo>
                    <a:pt x="21445" y="51443"/>
                    <a:pt x="22141" y="50787"/>
                    <a:pt x="22181" y="49931"/>
                  </a:cubicBezTo>
                  <a:cubicBezTo>
                    <a:pt x="22658" y="42213"/>
                    <a:pt x="24807" y="7162"/>
                    <a:pt x="24369" y="6068"/>
                  </a:cubicBezTo>
                  <a:cubicBezTo>
                    <a:pt x="23912" y="4835"/>
                    <a:pt x="22619" y="518"/>
                    <a:pt x="22619" y="518"/>
                  </a:cubicBezTo>
                  <a:lnTo>
                    <a:pt x="11200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88346" y="4130479"/>
              <a:ext cx="333727" cy="98099"/>
            </a:xfrm>
            <a:custGeom>
              <a:rect b="b" l="l" r="r" t="t"/>
              <a:pathLst>
                <a:path extrusionOk="0" h="2468" w="8396">
                  <a:moveTo>
                    <a:pt x="1" y="1"/>
                  </a:moveTo>
                  <a:cubicBezTo>
                    <a:pt x="1" y="1"/>
                    <a:pt x="120" y="41"/>
                    <a:pt x="319" y="140"/>
                  </a:cubicBezTo>
                  <a:cubicBezTo>
                    <a:pt x="518" y="220"/>
                    <a:pt x="816" y="339"/>
                    <a:pt x="1194" y="498"/>
                  </a:cubicBezTo>
                  <a:cubicBezTo>
                    <a:pt x="1910" y="797"/>
                    <a:pt x="2965" y="1135"/>
                    <a:pt x="4118" y="1493"/>
                  </a:cubicBezTo>
                  <a:cubicBezTo>
                    <a:pt x="5292" y="1811"/>
                    <a:pt x="6366" y="2090"/>
                    <a:pt x="7142" y="2229"/>
                  </a:cubicBezTo>
                  <a:cubicBezTo>
                    <a:pt x="7500" y="2308"/>
                    <a:pt x="7838" y="2388"/>
                    <a:pt x="8057" y="2408"/>
                  </a:cubicBezTo>
                  <a:cubicBezTo>
                    <a:pt x="8276" y="2468"/>
                    <a:pt x="8395" y="2468"/>
                    <a:pt x="8395" y="2468"/>
                  </a:cubicBezTo>
                  <a:cubicBezTo>
                    <a:pt x="8395" y="2468"/>
                    <a:pt x="8296" y="2448"/>
                    <a:pt x="8077" y="2368"/>
                  </a:cubicBezTo>
                  <a:cubicBezTo>
                    <a:pt x="7838" y="2289"/>
                    <a:pt x="7540" y="2209"/>
                    <a:pt x="7162" y="2129"/>
                  </a:cubicBezTo>
                  <a:cubicBezTo>
                    <a:pt x="6386" y="1930"/>
                    <a:pt x="5352" y="1692"/>
                    <a:pt x="4178" y="1334"/>
                  </a:cubicBezTo>
                  <a:cubicBezTo>
                    <a:pt x="3004" y="995"/>
                    <a:pt x="1970" y="637"/>
                    <a:pt x="1214" y="399"/>
                  </a:cubicBezTo>
                  <a:lnTo>
                    <a:pt x="319" y="100"/>
                  </a:lnTo>
                  <a:cubicBezTo>
                    <a:pt x="120" y="2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728811" y="4094864"/>
              <a:ext cx="18880" cy="52428"/>
            </a:xfrm>
            <a:custGeom>
              <a:rect b="b" l="l" r="r" t="t"/>
              <a:pathLst>
                <a:path extrusionOk="0" h="1319" w="475">
                  <a:moveTo>
                    <a:pt x="153" y="1"/>
                  </a:moveTo>
                  <a:cubicBezTo>
                    <a:pt x="110" y="1"/>
                    <a:pt x="0" y="312"/>
                    <a:pt x="97" y="698"/>
                  </a:cubicBezTo>
                  <a:cubicBezTo>
                    <a:pt x="171" y="1069"/>
                    <a:pt x="383" y="1319"/>
                    <a:pt x="444" y="1319"/>
                  </a:cubicBezTo>
                  <a:cubicBezTo>
                    <a:pt x="448" y="1319"/>
                    <a:pt x="452" y="1317"/>
                    <a:pt x="455" y="1315"/>
                  </a:cubicBezTo>
                  <a:cubicBezTo>
                    <a:pt x="475" y="1295"/>
                    <a:pt x="296" y="1056"/>
                    <a:pt x="216" y="678"/>
                  </a:cubicBezTo>
                  <a:cubicBezTo>
                    <a:pt x="156" y="320"/>
                    <a:pt x="196" y="2"/>
                    <a:pt x="156" y="2"/>
                  </a:cubicBezTo>
                  <a:cubicBezTo>
                    <a:pt x="155" y="1"/>
                    <a:pt x="154" y="1"/>
                    <a:pt x="15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758742" y="4099674"/>
              <a:ext cx="17410" cy="50639"/>
            </a:xfrm>
            <a:custGeom>
              <a:rect b="b" l="l" r="r" t="t"/>
              <a:pathLst>
                <a:path extrusionOk="0" h="1274" w="438">
                  <a:moveTo>
                    <a:pt x="398" y="0"/>
                  </a:moveTo>
                  <a:cubicBezTo>
                    <a:pt x="338" y="0"/>
                    <a:pt x="299" y="298"/>
                    <a:pt x="199" y="656"/>
                  </a:cubicBezTo>
                  <a:cubicBezTo>
                    <a:pt x="100" y="995"/>
                    <a:pt x="0" y="1253"/>
                    <a:pt x="20" y="1273"/>
                  </a:cubicBezTo>
                  <a:cubicBezTo>
                    <a:pt x="40" y="1273"/>
                    <a:pt x="219" y="1034"/>
                    <a:pt x="318" y="676"/>
                  </a:cubicBezTo>
                  <a:cubicBezTo>
                    <a:pt x="438" y="298"/>
                    <a:pt x="418" y="0"/>
                    <a:pt x="398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1471164" y="4166849"/>
              <a:ext cx="9540" cy="46704"/>
            </a:xfrm>
            <a:custGeom>
              <a:rect b="b" l="l" r="r" t="t"/>
              <a:pathLst>
                <a:path extrusionOk="0" h="1175" w="240">
                  <a:moveTo>
                    <a:pt x="20" y="1"/>
                  </a:moveTo>
                  <a:lnTo>
                    <a:pt x="20" y="1"/>
                  </a:lnTo>
                  <a:cubicBezTo>
                    <a:pt x="0" y="1"/>
                    <a:pt x="20" y="279"/>
                    <a:pt x="40" y="598"/>
                  </a:cubicBezTo>
                  <a:cubicBezTo>
                    <a:pt x="100" y="936"/>
                    <a:pt x="179" y="1175"/>
                    <a:pt x="199" y="1175"/>
                  </a:cubicBezTo>
                  <a:cubicBezTo>
                    <a:pt x="239" y="1175"/>
                    <a:pt x="219" y="896"/>
                    <a:pt x="179" y="578"/>
                  </a:cubicBezTo>
                  <a:cubicBezTo>
                    <a:pt x="120" y="260"/>
                    <a:pt x="40" y="1"/>
                    <a:pt x="20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1495689" y="4154209"/>
              <a:ext cx="4770" cy="49844"/>
            </a:xfrm>
            <a:custGeom>
              <a:rect b="b" l="l" r="r" t="t"/>
              <a:pathLst>
                <a:path extrusionOk="0" h="1254" w="120">
                  <a:moveTo>
                    <a:pt x="80" y="1"/>
                  </a:moveTo>
                  <a:cubicBezTo>
                    <a:pt x="60" y="1"/>
                    <a:pt x="20" y="299"/>
                    <a:pt x="0" y="617"/>
                  </a:cubicBezTo>
                  <a:cubicBezTo>
                    <a:pt x="0" y="975"/>
                    <a:pt x="20" y="1254"/>
                    <a:pt x="60" y="1254"/>
                  </a:cubicBezTo>
                  <a:cubicBezTo>
                    <a:pt x="80" y="1254"/>
                    <a:pt x="119" y="975"/>
                    <a:pt x="119" y="617"/>
                  </a:cubicBezTo>
                  <a:cubicBezTo>
                    <a:pt x="119" y="279"/>
                    <a:pt x="100" y="1"/>
                    <a:pt x="80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1278222" y="2358507"/>
              <a:ext cx="98099" cy="679260"/>
            </a:xfrm>
            <a:custGeom>
              <a:rect b="b" l="l" r="r" t="t"/>
              <a:pathLst>
                <a:path extrusionOk="0" h="17089" w="2468">
                  <a:moveTo>
                    <a:pt x="2467" y="0"/>
                  </a:moveTo>
                  <a:cubicBezTo>
                    <a:pt x="2467" y="0"/>
                    <a:pt x="2467" y="40"/>
                    <a:pt x="2447" y="179"/>
                  </a:cubicBezTo>
                  <a:cubicBezTo>
                    <a:pt x="2428" y="299"/>
                    <a:pt x="2428" y="478"/>
                    <a:pt x="2388" y="677"/>
                  </a:cubicBezTo>
                  <a:cubicBezTo>
                    <a:pt x="2368" y="1114"/>
                    <a:pt x="2328" y="1731"/>
                    <a:pt x="2249" y="2507"/>
                  </a:cubicBezTo>
                  <a:cubicBezTo>
                    <a:pt x="2089" y="4078"/>
                    <a:pt x="1871" y="6207"/>
                    <a:pt x="1532" y="8574"/>
                  </a:cubicBezTo>
                  <a:cubicBezTo>
                    <a:pt x="1174" y="10941"/>
                    <a:pt x="776" y="13050"/>
                    <a:pt x="478" y="14602"/>
                  </a:cubicBezTo>
                  <a:cubicBezTo>
                    <a:pt x="319" y="15338"/>
                    <a:pt x="200" y="15954"/>
                    <a:pt x="140" y="16412"/>
                  </a:cubicBezTo>
                  <a:cubicBezTo>
                    <a:pt x="80" y="16611"/>
                    <a:pt x="60" y="16790"/>
                    <a:pt x="21" y="16909"/>
                  </a:cubicBezTo>
                  <a:cubicBezTo>
                    <a:pt x="1" y="17028"/>
                    <a:pt x="1" y="17088"/>
                    <a:pt x="1" y="17088"/>
                  </a:cubicBezTo>
                  <a:cubicBezTo>
                    <a:pt x="1" y="17088"/>
                    <a:pt x="40" y="17009"/>
                    <a:pt x="60" y="16909"/>
                  </a:cubicBezTo>
                  <a:cubicBezTo>
                    <a:pt x="100" y="16790"/>
                    <a:pt x="140" y="16611"/>
                    <a:pt x="180" y="16412"/>
                  </a:cubicBezTo>
                  <a:cubicBezTo>
                    <a:pt x="279" y="15994"/>
                    <a:pt x="438" y="15357"/>
                    <a:pt x="578" y="14602"/>
                  </a:cubicBezTo>
                  <a:cubicBezTo>
                    <a:pt x="896" y="13070"/>
                    <a:pt x="1294" y="10941"/>
                    <a:pt x="1652" y="8574"/>
                  </a:cubicBezTo>
                  <a:cubicBezTo>
                    <a:pt x="1990" y="6207"/>
                    <a:pt x="2189" y="4078"/>
                    <a:pt x="2308" y="2507"/>
                  </a:cubicBezTo>
                  <a:cubicBezTo>
                    <a:pt x="2388" y="1731"/>
                    <a:pt x="2428" y="1114"/>
                    <a:pt x="2447" y="677"/>
                  </a:cubicBezTo>
                  <a:cubicBezTo>
                    <a:pt x="2467" y="478"/>
                    <a:pt x="2467" y="299"/>
                    <a:pt x="2467" y="179"/>
                  </a:cubicBezTo>
                  <a:lnTo>
                    <a:pt x="2467" y="0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1085280" y="2344277"/>
              <a:ext cx="489501" cy="17887"/>
            </a:xfrm>
            <a:custGeom>
              <a:rect b="b" l="l" r="r" t="t"/>
              <a:pathLst>
                <a:path extrusionOk="0" h="450" w="12315">
                  <a:moveTo>
                    <a:pt x="1" y="0"/>
                  </a:moveTo>
                  <a:cubicBezTo>
                    <a:pt x="1" y="0"/>
                    <a:pt x="60" y="40"/>
                    <a:pt x="140" y="40"/>
                  </a:cubicBezTo>
                  <a:cubicBezTo>
                    <a:pt x="200" y="60"/>
                    <a:pt x="339" y="60"/>
                    <a:pt x="478" y="80"/>
                  </a:cubicBezTo>
                  <a:cubicBezTo>
                    <a:pt x="777" y="100"/>
                    <a:pt x="1254" y="139"/>
                    <a:pt x="1791" y="179"/>
                  </a:cubicBezTo>
                  <a:cubicBezTo>
                    <a:pt x="2885" y="279"/>
                    <a:pt x="4437" y="358"/>
                    <a:pt x="6148" y="398"/>
                  </a:cubicBezTo>
                  <a:cubicBezTo>
                    <a:pt x="7232" y="436"/>
                    <a:pt x="8253" y="450"/>
                    <a:pt x="9139" y="450"/>
                  </a:cubicBezTo>
                  <a:cubicBezTo>
                    <a:pt x="9650" y="450"/>
                    <a:pt x="10116" y="445"/>
                    <a:pt x="10524" y="438"/>
                  </a:cubicBezTo>
                  <a:cubicBezTo>
                    <a:pt x="11081" y="438"/>
                    <a:pt x="11519" y="438"/>
                    <a:pt x="11837" y="398"/>
                  </a:cubicBezTo>
                  <a:cubicBezTo>
                    <a:pt x="11976" y="378"/>
                    <a:pt x="12096" y="378"/>
                    <a:pt x="12195" y="378"/>
                  </a:cubicBezTo>
                  <a:cubicBezTo>
                    <a:pt x="12275" y="358"/>
                    <a:pt x="12314" y="358"/>
                    <a:pt x="12314" y="358"/>
                  </a:cubicBezTo>
                  <a:cubicBezTo>
                    <a:pt x="12314" y="348"/>
                    <a:pt x="12304" y="343"/>
                    <a:pt x="12282" y="343"/>
                  </a:cubicBezTo>
                  <a:cubicBezTo>
                    <a:pt x="12260" y="343"/>
                    <a:pt x="12225" y="348"/>
                    <a:pt x="12175" y="358"/>
                  </a:cubicBezTo>
                  <a:lnTo>
                    <a:pt x="10504" y="358"/>
                  </a:lnTo>
                  <a:cubicBezTo>
                    <a:pt x="9410" y="358"/>
                    <a:pt x="7839" y="338"/>
                    <a:pt x="6148" y="279"/>
                  </a:cubicBezTo>
                  <a:cubicBezTo>
                    <a:pt x="4457" y="239"/>
                    <a:pt x="2925" y="159"/>
                    <a:pt x="1791" y="100"/>
                  </a:cubicBezTo>
                  <a:cubicBezTo>
                    <a:pt x="1254" y="80"/>
                    <a:pt x="797" y="60"/>
                    <a:pt x="478" y="40"/>
                  </a:cubicBezTo>
                  <a:cubicBezTo>
                    <a:pt x="359" y="0"/>
                    <a:pt x="240" y="0"/>
                    <a:pt x="140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335937" y="2355327"/>
              <a:ext cx="77549" cy="402532"/>
            </a:xfrm>
            <a:custGeom>
              <a:rect b="b" l="l" r="r" t="t"/>
              <a:pathLst>
                <a:path extrusionOk="0" h="10127" w="1951">
                  <a:moveTo>
                    <a:pt x="1950" y="1"/>
                  </a:moveTo>
                  <a:cubicBezTo>
                    <a:pt x="1950" y="1"/>
                    <a:pt x="1930" y="160"/>
                    <a:pt x="1891" y="418"/>
                  </a:cubicBezTo>
                  <a:cubicBezTo>
                    <a:pt x="1851" y="717"/>
                    <a:pt x="1831" y="1095"/>
                    <a:pt x="1811" y="1572"/>
                  </a:cubicBezTo>
                  <a:cubicBezTo>
                    <a:pt x="1751" y="2547"/>
                    <a:pt x="1692" y="3880"/>
                    <a:pt x="1612" y="5372"/>
                  </a:cubicBezTo>
                  <a:cubicBezTo>
                    <a:pt x="1592" y="6128"/>
                    <a:pt x="1552" y="6824"/>
                    <a:pt x="1513" y="7460"/>
                  </a:cubicBezTo>
                  <a:cubicBezTo>
                    <a:pt x="1453" y="8077"/>
                    <a:pt x="1334" y="8654"/>
                    <a:pt x="1115" y="9072"/>
                  </a:cubicBezTo>
                  <a:cubicBezTo>
                    <a:pt x="896" y="9509"/>
                    <a:pt x="598" y="9768"/>
                    <a:pt x="359" y="9927"/>
                  </a:cubicBezTo>
                  <a:cubicBezTo>
                    <a:pt x="140" y="10066"/>
                    <a:pt x="1" y="10106"/>
                    <a:pt x="1" y="10126"/>
                  </a:cubicBezTo>
                  <a:cubicBezTo>
                    <a:pt x="1" y="10126"/>
                    <a:pt x="21" y="10126"/>
                    <a:pt x="100" y="10106"/>
                  </a:cubicBezTo>
                  <a:cubicBezTo>
                    <a:pt x="160" y="10066"/>
                    <a:pt x="259" y="10046"/>
                    <a:pt x="399" y="9967"/>
                  </a:cubicBezTo>
                  <a:cubicBezTo>
                    <a:pt x="637" y="9828"/>
                    <a:pt x="936" y="9549"/>
                    <a:pt x="1194" y="9131"/>
                  </a:cubicBezTo>
                  <a:cubicBezTo>
                    <a:pt x="1413" y="8674"/>
                    <a:pt x="1552" y="8117"/>
                    <a:pt x="1612" y="7460"/>
                  </a:cubicBezTo>
                  <a:cubicBezTo>
                    <a:pt x="1652" y="6824"/>
                    <a:pt x="1692" y="6128"/>
                    <a:pt x="1731" y="5372"/>
                  </a:cubicBezTo>
                  <a:cubicBezTo>
                    <a:pt x="1811" y="3880"/>
                    <a:pt x="1851" y="2547"/>
                    <a:pt x="1910" y="1572"/>
                  </a:cubicBezTo>
                  <a:cubicBezTo>
                    <a:pt x="1930" y="1095"/>
                    <a:pt x="1950" y="717"/>
                    <a:pt x="1950" y="418"/>
                  </a:cubicBezTo>
                  <a:lnTo>
                    <a:pt x="1950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968259" y="2465233"/>
              <a:ext cx="191388" cy="179543"/>
            </a:xfrm>
            <a:custGeom>
              <a:rect b="b" l="l" r="r" t="t"/>
              <a:pathLst>
                <a:path extrusionOk="0" h="4517" w="4815">
                  <a:moveTo>
                    <a:pt x="4815" y="1"/>
                  </a:moveTo>
                  <a:cubicBezTo>
                    <a:pt x="4795" y="1"/>
                    <a:pt x="4795" y="419"/>
                    <a:pt x="4576" y="1035"/>
                  </a:cubicBezTo>
                  <a:cubicBezTo>
                    <a:pt x="4397" y="1652"/>
                    <a:pt x="3979" y="2507"/>
                    <a:pt x="3263" y="3184"/>
                  </a:cubicBezTo>
                  <a:cubicBezTo>
                    <a:pt x="2527" y="3860"/>
                    <a:pt x="1652" y="4198"/>
                    <a:pt x="1035" y="4357"/>
                  </a:cubicBezTo>
                  <a:cubicBezTo>
                    <a:pt x="418" y="4497"/>
                    <a:pt x="1" y="4477"/>
                    <a:pt x="1" y="4497"/>
                  </a:cubicBezTo>
                  <a:cubicBezTo>
                    <a:pt x="1" y="4516"/>
                    <a:pt x="120" y="4516"/>
                    <a:pt x="299" y="4516"/>
                  </a:cubicBezTo>
                  <a:cubicBezTo>
                    <a:pt x="458" y="4516"/>
                    <a:pt x="737" y="4516"/>
                    <a:pt x="1055" y="4457"/>
                  </a:cubicBezTo>
                  <a:cubicBezTo>
                    <a:pt x="1711" y="4317"/>
                    <a:pt x="2607" y="3979"/>
                    <a:pt x="3343" y="3283"/>
                  </a:cubicBezTo>
                  <a:cubicBezTo>
                    <a:pt x="4099" y="2587"/>
                    <a:pt x="4496" y="1712"/>
                    <a:pt x="4675" y="1075"/>
                  </a:cubicBezTo>
                  <a:cubicBezTo>
                    <a:pt x="4775" y="737"/>
                    <a:pt x="4795" y="478"/>
                    <a:pt x="4815" y="299"/>
                  </a:cubicBezTo>
                  <a:lnTo>
                    <a:pt x="4815" y="1"/>
                  </a:ln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515444" y="2500054"/>
              <a:ext cx="117059" cy="151839"/>
            </a:xfrm>
            <a:custGeom>
              <a:rect b="b" l="l" r="r" t="t"/>
              <a:pathLst>
                <a:path extrusionOk="0" h="3820" w="2945">
                  <a:moveTo>
                    <a:pt x="0" y="0"/>
                  </a:moveTo>
                  <a:lnTo>
                    <a:pt x="0" y="199"/>
                  </a:lnTo>
                  <a:cubicBezTo>
                    <a:pt x="0" y="318"/>
                    <a:pt x="20" y="517"/>
                    <a:pt x="80" y="736"/>
                  </a:cubicBezTo>
                  <a:cubicBezTo>
                    <a:pt x="120" y="955"/>
                    <a:pt x="219" y="1233"/>
                    <a:pt x="359" y="1512"/>
                  </a:cubicBezTo>
                  <a:cubicBezTo>
                    <a:pt x="478" y="1810"/>
                    <a:pt x="657" y="2109"/>
                    <a:pt x="876" y="2387"/>
                  </a:cubicBezTo>
                  <a:cubicBezTo>
                    <a:pt x="1095" y="2646"/>
                    <a:pt x="1313" y="2904"/>
                    <a:pt x="1572" y="3103"/>
                  </a:cubicBezTo>
                  <a:cubicBezTo>
                    <a:pt x="1791" y="3302"/>
                    <a:pt x="2049" y="3441"/>
                    <a:pt x="2248" y="3541"/>
                  </a:cubicBezTo>
                  <a:cubicBezTo>
                    <a:pt x="2447" y="3680"/>
                    <a:pt x="2606" y="3720"/>
                    <a:pt x="2746" y="3760"/>
                  </a:cubicBezTo>
                  <a:cubicBezTo>
                    <a:pt x="2865" y="3819"/>
                    <a:pt x="2945" y="3819"/>
                    <a:pt x="2945" y="3819"/>
                  </a:cubicBezTo>
                  <a:cubicBezTo>
                    <a:pt x="2945" y="3800"/>
                    <a:pt x="2666" y="3700"/>
                    <a:pt x="2288" y="3441"/>
                  </a:cubicBezTo>
                  <a:cubicBezTo>
                    <a:pt x="2089" y="3322"/>
                    <a:pt x="1870" y="3163"/>
                    <a:pt x="1652" y="2964"/>
                  </a:cubicBezTo>
                  <a:cubicBezTo>
                    <a:pt x="1413" y="2765"/>
                    <a:pt x="1194" y="2546"/>
                    <a:pt x="975" y="2268"/>
                  </a:cubicBezTo>
                  <a:cubicBezTo>
                    <a:pt x="756" y="2009"/>
                    <a:pt x="577" y="1731"/>
                    <a:pt x="458" y="1452"/>
                  </a:cubicBezTo>
                  <a:cubicBezTo>
                    <a:pt x="319" y="1194"/>
                    <a:pt x="239" y="935"/>
                    <a:pt x="179" y="716"/>
                  </a:cubicBezTo>
                  <a:cubicBezTo>
                    <a:pt x="60" y="259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886813" y="2497669"/>
              <a:ext cx="348752" cy="1687398"/>
            </a:xfrm>
            <a:custGeom>
              <a:rect b="b" l="l" r="r" t="t"/>
              <a:pathLst>
                <a:path extrusionOk="0" h="42452" w="8774">
                  <a:moveTo>
                    <a:pt x="8773" y="0"/>
                  </a:moveTo>
                  <a:cubicBezTo>
                    <a:pt x="8773" y="0"/>
                    <a:pt x="8773" y="60"/>
                    <a:pt x="8734" y="120"/>
                  </a:cubicBezTo>
                  <a:cubicBezTo>
                    <a:pt x="8734" y="199"/>
                    <a:pt x="8714" y="299"/>
                    <a:pt x="8674" y="458"/>
                  </a:cubicBezTo>
                  <a:cubicBezTo>
                    <a:pt x="8634" y="756"/>
                    <a:pt x="8555" y="1154"/>
                    <a:pt x="8475" y="1691"/>
                  </a:cubicBezTo>
                  <a:cubicBezTo>
                    <a:pt x="8336" y="2785"/>
                    <a:pt x="8077" y="4357"/>
                    <a:pt x="7759" y="6286"/>
                  </a:cubicBezTo>
                  <a:cubicBezTo>
                    <a:pt x="7142" y="10146"/>
                    <a:pt x="6187" y="15497"/>
                    <a:pt x="4974" y="21365"/>
                  </a:cubicBezTo>
                  <a:cubicBezTo>
                    <a:pt x="3760" y="27234"/>
                    <a:pt x="2507" y="32505"/>
                    <a:pt x="1572" y="36305"/>
                  </a:cubicBezTo>
                  <a:cubicBezTo>
                    <a:pt x="1095" y="38194"/>
                    <a:pt x="697" y="39746"/>
                    <a:pt x="418" y="40800"/>
                  </a:cubicBezTo>
                  <a:cubicBezTo>
                    <a:pt x="279" y="41337"/>
                    <a:pt x="180" y="41735"/>
                    <a:pt x="100" y="42034"/>
                  </a:cubicBezTo>
                  <a:cubicBezTo>
                    <a:pt x="89" y="42109"/>
                    <a:pt x="79" y="42173"/>
                    <a:pt x="65" y="42229"/>
                  </a:cubicBezTo>
                  <a:lnTo>
                    <a:pt x="65" y="42229"/>
                  </a:lnTo>
                  <a:cubicBezTo>
                    <a:pt x="82" y="42169"/>
                    <a:pt x="98" y="42101"/>
                    <a:pt x="120" y="42034"/>
                  </a:cubicBezTo>
                  <a:cubicBezTo>
                    <a:pt x="220" y="41755"/>
                    <a:pt x="339" y="41337"/>
                    <a:pt x="478" y="40800"/>
                  </a:cubicBezTo>
                  <a:cubicBezTo>
                    <a:pt x="777" y="39746"/>
                    <a:pt x="1174" y="38194"/>
                    <a:pt x="1672" y="36305"/>
                  </a:cubicBezTo>
                  <a:cubicBezTo>
                    <a:pt x="2646" y="32505"/>
                    <a:pt x="3880" y="27234"/>
                    <a:pt x="5093" y="21365"/>
                  </a:cubicBezTo>
                  <a:cubicBezTo>
                    <a:pt x="6327" y="15497"/>
                    <a:pt x="7242" y="10146"/>
                    <a:pt x="7858" y="6267"/>
                  </a:cubicBezTo>
                  <a:cubicBezTo>
                    <a:pt x="8177" y="4337"/>
                    <a:pt x="8415" y="2765"/>
                    <a:pt x="8555" y="1671"/>
                  </a:cubicBezTo>
                  <a:cubicBezTo>
                    <a:pt x="8634" y="1154"/>
                    <a:pt x="8674" y="717"/>
                    <a:pt x="8734" y="418"/>
                  </a:cubicBezTo>
                  <a:cubicBezTo>
                    <a:pt x="8754" y="299"/>
                    <a:pt x="8773" y="179"/>
                    <a:pt x="8773" y="100"/>
                  </a:cubicBezTo>
                  <a:lnTo>
                    <a:pt x="8773" y="0"/>
                  </a:lnTo>
                  <a:close/>
                  <a:moveTo>
                    <a:pt x="65" y="42229"/>
                  </a:moveTo>
                  <a:lnTo>
                    <a:pt x="65" y="42229"/>
                  </a:lnTo>
                  <a:cubicBezTo>
                    <a:pt x="52" y="42275"/>
                    <a:pt x="38" y="42317"/>
                    <a:pt x="21" y="42352"/>
                  </a:cubicBezTo>
                  <a:cubicBezTo>
                    <a:pt x="39" y="42316"/>
                    <a:pt x="53" y="42275"/>
                    <a:pt x="65" y="42229"/>
                  </a:cubicBezTo>
                  <a:close/>
                  <a:moveTo>
                    <a:pt x="21" y="42352"/>
                  </a:moveTo>
                  <a:cubicBezTo>
                    <a:pt x="1" y="42392"/>
                    <a:pt x="1" y="42451"/>
                    <a:pt x="1" y="42451"/>
                  </a:cubicBezTo>
                  <a:cubicBezTo>
                    <a:pt x="1" y="42451"/>
                    <a:pt x="1" y="42432"/>
                    <a:pt x="21" y="42352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1416588" y="2608370"/>
              <a:ext cx="90189" cy="1616248"/>
            </a:xfrm>
            <a:custGeom>
              <a:rect b="b" l="l" r="r" t="t"/>
              <a:pathLst>
                <a:path extrusionOk="0" h="40662" w="2269">
                  <a:moveTo>
                    <a:pt x="1791" y="0"/>
                  </a:moveTo>
                  <a:lnTo>
                    <a:pt x="1791" y="100"/>
                  </a:lnTo>
                  <a:cubicBezTo>
                    <a:pt x="1791" y="179"/>
                    <a:pt x="1811" y="279"/>
                    <a:pt x="1811" y="398"/>
                  </a:cubicBezTo>
                  <a:cubicBezTo>
                    <a:pt x="1811" y="677"/>
                    <a:pt x="1871" y="1075"/>
                    <a:pt x="1891" y="1592"/>
                  </a:cubicBezTo>
                  <a:cubicBezTo>
                    <a:pt x="1970" y="2646"/>
                    <a:pt x="2070" y="4138"/>
                    <a:pt x="2109" y="5968"/>
                  </a:cubicBezTo>
                  <a:cubicBezTo>
                    <a:pt x="2169" y="7818"/>
                    <a:pt x="2169" y="10026"/>
                    <a:pt x="2109" y="12453"/>
                  </a:cubicBezTo>
                  <a:cubicBezTo>
                    <a:pt x="2070" y="14900"/>
                    <a:pt x="1950" y="17586"/>
                    <a:pt x="1751" y="20390"/>
                  </a:cubicBezTo>
                  <a:cubicBezTo>
                    <a:pt x="1373" y="26040"/>
                    <a:pt x="856" y="31113"/>
                    <a:pt x="518" y="34793"/>
                  </a:cubicBezTo>
                  <a:cubicBezTo>
                    <a:pt x="359" y="36603"/>
                    <a:pt x="220" y="38095"/>
                    <a:pt x="120" y="39149"/>
                  </a:cubicBezTo>
                  <a:cubicBezTo>
                    <a:pt x="80" y="39666"/>
                    <a:pt x="61" y="40064"/>
                    <a:pt x="21" y="40343"/>
                  </a:cubicBezTo>
                  <a:cubicBezTo>
                    <a:pt x="21" y="40350"/>
                    <a:pt x="21" y="40357"/>
                    <a:pt x="21" y="40364"/>
                  </a:cubicBezTo>
                  <a:lnTo>
                    <a:pt x="21" y="40364"/>
                  </a:lnTo>
                  <a:cubicBezTo>
                    <a:pt x="21" y="40364"/>
                    <a:pt x="21" y="40363"/>
                    <a:pt x="21" y="40363"/>
                  </a:cubicBezTo>
                  <a:cubicBezTo>
                    <a:pt x="61" y="40064"/>
                    <a:pt x="100" y="39666"/>
                    <a:pt x="160" y="39169"/>
                  </a:cubicBezTo>
                  <a:cubicBezTo>
                    <a:pt x="259" y="38155"/>
                    <a:pt x="399" y="36663"/>
                    <a:pt x="578" y="34813"/>
                  </a:cubicBezTo>
                  <a:cubicBezTo>
                    <a:pt x="916" y="31132"/>
                    <a:pt x="1453" y="26040"/>
                    <a:pt x="1851" y="20410"/>
                  </a:cubicBezTo>
                  <a:cubicBezTo>
                    <a:pt x="2050" y="17586"/>
                    <a:pt x="2169" y="14900"/>
                    <a:pt x="2209" y="12453"/>
                  </a:cubicBezTo>
                  <a:cubicBezTo>
                    <a:pt x="2269" y="10026"/>
                    <a:pt x="2249" y="7818"/>
                    <a:pt x="2189" y="5968"/>
                  </a:cubicBezTo>
                  <a:cubicBezTo>
                    <a:pt x="2109" y="4098"/>
                    <a:pt x="2050" y="2606"/>
                    <a:pt x="1950" y="1592"/>
                  </a:cubicBezTo>
                  <a:cubicBezTo>
                    <a:pt x="1911" y="1075"/>
                    <a:pt x="1871" y="677"/>
                    <a:pt x="1851" y="398"/>
                  </a:cubicBezTo>
                  <a:cubicBezTo>
                    <a:pt x="1851" y="279"/>
                    <a:pt x="1811" y="179"/>
                    <a:pt x="1811" y="100"/>
                  </a:cubicBezTo>
                  <a:cubicBezTo>
                    <a:pt x="1791" y="20"/>
                    <a:pt x="1791" y="0"/>
                    <a:pt x="1791" y="0"/>
                  </a:cubicBezTo>
                  <a:close/>
                  <a:moveTo>
                    <a:pt x="21" y="40364"/>
                  </a:moveTo>
                  <a:cubicBezTo>
                    <a:pt x="3" y="40471"/>
                    <a:pt x="1" y="40562"/>
                    <a:pt x="1" y="40637"/>
                  </a:cubicBezTo>
                  <a:lnTo>
                    <a:pt x="1" y="40637"/>
                  </a:lnTo>
                  <a:cubicBezTo>
                    <a:pt x="2" y="40563"/>
                    <a:pt x="18" y="40472"/>
                    <a:pt x="21" y="40364"/>
                  </a:cubicBezTo>
                  <a:close/>
                  <a:moveTo>
                    <a:pt x="1" y="40637"/>
                  </a:moveTo>
                  <a:lnTo>
                    <a:pt x="1" y="40637"/>
                  </a:lnTo>
                  <a:cubicBezTo>
                    <a:pt x="1" y="40638"/>
                    <a:pt x="1" y="40640"/>
                    <a:pt x="1" y="40641"/>
                  </a:cubicBezTo>
                  <a:lnTo>
                    <a:pt x="1" y="40661"/>
                  </a:lnTo>
                  <a:cubicBezTo>
                    <a:pt x="1" y="40653"/>
                    <a:pt x="1" y="40645"/>
                    <a:pt x="1" y="40637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1201546" y="4204412"/>
              <a:ext cx="350302" cy="39232"/>
            </a:xfrm>
            <a:custGeom>
              <a:rect b="b" l="l" r="r" t="t"/>
              <a:pathLst>
                <a:path extrusionOk="0" h="987" w="8813">
                  <a:moveTo>
                    <a:pt x="8729" y="0"/>
                  </a:moveTo>
                  <a:cubicBezTo>
                    <a:pt x="8327" y="0"/>
                    <a:pt x="6531" y="184"/>
                    <a:pt x="4396" y="429"/>
                  </a:cubicBezTo>
                  <a:cubicBezTo>
                    <a:pt x="1950" y="707"/>
                    <a:pt x="0" y="946"/>
                    <a:pt x="0" y="986"/>
                  </a:cubicBezTo>
                  <a:cubicBezTo>
                    <a:pt x="1" y="987"/>
                    <a:pt x="7" y="987"/>
                    <a:pt x="18" y="987"/>
                  </a:cubicBezTo>
                  <a:cubicBezTo>
                    <a:pt x="221" y="987"/>
                    <a:pt x="2112" y="812"/>
                    <a:pt x="4416" y="548"/>
                  </a:cubicBezTo>
                  <a:cubicBezTo>
                    <a:pt x="6863" y="289"/>
                    <a:pt x="8812" y="31"/>
                    <a:pt x="8812" y="11"/>
                  </a:cubicBezTo>
                  <a:cubicBezTo>
                    <a:pt x="8812" y="4"/>
                    <a:pt x="8784" y="0"/>
                    <a:pt x="8729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1111395" y="1108361"/>
              <a:ext cx="174774" cy="524957"/>
            </a:xfrm>
            <a:custGeom>
              <a:rect b="b" l="l" r="r" t="t"/>
              <a:pathLst>
                <a:path extrusionOk="0" h="13207" w="4397">
                  <a:moveTo>
                    <a:pt x="3621" y="1"/>
                  </a:moveTo>
                  <a:cubicBezTo>
                    <a:pt x="2507" y="200"/>
                    <a:pt x="1492" y="916"/>
                    <a:pt x="895" y="1891"/>
                  </a:cubicBezTo>
                  <a:cubicBezTo>
                    <a:pt x="319" y="2826"/>
                    <a:pt x="140" y="3979"/>
                    <a:pt x="80" y="5093"/>
                  </a:cubicBezTo>
                  <a:cubicBezTo>
                    <a:pt x="0" y="6466"/>
                    <a:pt x="0" y="7858"/>
                    <a:pt x="140" y="9211"/>
                  </a:cubicBezTo>
                  <a:cubicBezTo>
                    <a:pt x="219" y="10047"/>
                    <a:pt x="378" y="10882"/>
                    <a:pt x="776" y="11598"/>
                  </a:cubicBezTo>
                  <a:cubicBezTo>
                    <a:pt x="1164" y="12282"/>
                    <a:pt x="1570" y="13206"/>
                    <a:pt x="2295" y="13206"/>
                  </a:cubicBezTo>
                  <a:cubicBezTo>
                    <a:pt x="2350" y="13206"/>
                    <a:pt x="2408" y="13201"/>
                    <a:pt x="2467" y="13190"/>
                  </a:cubicBezTo>
                  <a:cubicBezTo>
                    <a:pt x="3720" y="12971"/>
                    <a:pt x="4397" y="12553"/>
                    <a:pt x="4397" y="11459"/>
                  </a:cubicBezTo>
                  <a:cubicBezTo>
                    <a:pt x="4397" y="10365"/>
                    <a:pt x="3004" y="9689"/>
                    <a:pt x="2964" y="8614"/>
                  </a:cubicBezTo>
                  <a:cubicBezTo>
                    <a:pt x="2905" y="7660"/>
                    <a:pt x="3879" y="6904"/>
                    <a:pt x="3919" y="5969"/>
                  </a:cubicBezTo>
                  <a:cubicBezTo>
                    <a:pt x="3959" y="5193"/>
                    <a:pt x="3402" y="4536"/>
                    <a:pt x="3123" y="3820"/>
                  </a:cubicBezTo>
                  <a:cubicBezTo>
                    <a:pt x="2726" y="2746"/>
                    <a:pt x="2924" y="1493"/>
                    <a:pt x="3680" y="618"/>
                  </a:cubicBezTo>
                  <a:lnTo>
                    <a:pt x="3621" y="1"/>
                  </a:ln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1193636" y="1047743"/>
              <a:ext cx="290203" cy="177119"/>
            </a:xfrm>
            <a:custGeom>
              <a:rect b="b" l="l" r="r" t="t"/>
              <a:pathLst>
                <a:path extrusionOk="0" h="4456" w="7301">
                  <a:moveTo>
                    <a:pt x="3210" y="0"/>
                  </a:moveTo>
                  <a:cubicBezTo>
                    <a:pt x="2948" y="0"/>
                    <a:pt x="2686" y="25"/>
                    <a:pt x="2427" y="74"/>
                  </a:cubicBezTo>
                  <a:cubicBezTo>
                    <a:pt x="1751" y="193"/>
                    <a:pt x="1094" y="472"/>
                    <a:pt x="637" y="1048"/>
                  </a:cubicBezTo>
                  <a:cubicBezTo>
                    <a:pt x="159" y="1586"/>
                    <a:pt x="0" y="2481"/>
                    <a:pt x="318" y="3137"/>
                  </a:cubicBezTo>
                  <a:cubicBezTo>
                    <a:pt x="509" y="3517"/>
                    <a:pt x="912" y="3742"/>
                    <a:pt x="1303" y="3742"/>
                  </a:cubicBezTo>
                  <a:cubicBezTo>
                    <a:pt x="1567" y="3742"/>
                    <a:pt x="1825" y="3640"/>
                    <a:pt x="2009" y="3416"/>
                  </a:cubicBezTo>
                  <a:cubicBezTo>
                    <a:pt x="2377" y="3935"/>
                    <a:pt x="2978" y="4221"/>
                    <a:pt x="3582" y="4221"/>
                  </a:cubicBezTo>
                  <a:cubicBezTo>
                    <a:pt x="3927" y="4221"/>
                    <a:pt x="4272" y="4128"/>
                    <a:pt x="4575" y="3933"/>
                  </a:cubicBezTo>
                  <a:cubicBezTo>
                    <a:pt x="5047" y="4206"/>
                    <a:pt x="5742" y="4455"/>
                    <a:pt x="6295" y="4455"/>
                  </a:cubicBezTo>
                  <a:cubicBezTo>
                    <a:pt x="6630" y="4455"/>
                    <a:pt x="6912" y="4364"/>
                    <a:pt x="7062" y="4132"/>
                  </a:cubicBezTo>
                  <a:cubicBezTo>
                    <a:pt x="7301" y="3356"/>
                    <a:pt x="7062" y="2461"/>
                    <a:pt x="6624" y="1824"/>
                  </a:cubicBezTo>
                  <a:cubicBezTo>
                    <a:pt x="5860" y="628"/>
                    <a:pt x="4540" y="0"/>
                    <a:pt x="321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1203891" y="1097907"/>
              <a:ext cx="271243" cy="109388"/>
            </a:xfrm>
            <a:custGeom>
              <a:rect b="b" l="l" r="r" t="t"/>
              <a:pathLst>
                <a:path extrusionOk="0" h="2752" w="6824">
                  <a:moveTo>
                    <a:pt x="2643" y="1"/>
                  </a:moveTo>
                  <a:cubicBezTo>
                    <a:pt x="1951" y="1"/>
                    <a:pt x="1328" y="180"/>
                    <a:pt x="896" y="403"/>
                  </a:cubicBezTo>
                  <a:cubicBezTo>
                    <a:pt x="578" y="582"/>
                    <a:pt x="359" y="781"/>
                    <a:pt x="200" y="920"/>
                  </a:cubicBezTo>
                  <a:cubicBezTo>
                    <a:pt x="140" y="1000"/>
                    <a:pt x="80" y="1079"/>
                    <a:pt x="60" y="1119"/>
                  </a:cubicBezTo>
                  <a:cubicBezTo>
                    <a:pt x="1" y="1179"/>
                    <a:pt x="1" y="1199"/>
                    <a:pt x="1" y="1199"/>
                  </a:cubicBezTo>
                  <a:cubicBezTo>
                    <a:pt x="2" y="1199"/>
                    <a:pt x="3" y="1199"/>
                    <a:pt x="4" y="1199"/>
                  </a:cubicBezTo>
                  <a:cubicBezTo>
                    <a:pt x="52" y="1199"/>
                    <a:pt x="295" y="794"/>
                    <a:pt x="956" y="483"/>
                  </a:cubicBezTo>
                  <a:cubicBezTo>
                    <a:pt x="1372" y="274"/>
                    <a:pt x="1977" y="117"/>
                    <a:pt x="2646" y="117"/>
                  </a:cubicBezTo>
                  <a:cubicBezTo>
                    <a:pt x="2999" y="117"/>
                    <a:pt x="3370" y="161"/>
                    <a:pt x="3741" y="264"/>
                  </a:cubicBezTo>
                  <a:cubicBezTo>
                    <a:pt x="4835" y="562"/>
                    <a:pt x="5630" y="1258"/>
                    <a:pt x="6108" y="1796"/>
                  </a:cubicBezTo>
                  <a:cubicBezTo>
                    <a:pt x="6555" y="2340"/>
                    <a:pt x="6793" y="2751"/>
                    <a:pt x="6822" y="2751"/>
                  </a:cubicBezTo>
                  <a:cubicBezTo>
                    <a:pt x="6823" y="2751"/>
                    <a:pt x="6823" y="2751"/>
                    <a:pt x="6824" y="2750"/>
                  </a:cubicBezTo>
                  <a:cubicBezTo>
                    <a:pt x="6824" y="2750"/>
                    <a:pt x="6764" y="2651"/>
                    <a:pt x="6665" y="2492"/>
                  </a:cubicBezTo>
                  <a:cubicBezTo>
                    <a:pt x="6545" y="2313"/>
                    <a:pt x="6406" y="2074"/>
                    <a:pt x="6148" y="1776"/>
                  </a:cubicBezTo>
                  <a:cubicBezTo>
                    <a:pt x="5929" y="1497"/>
                    <a:pt x="5610" y="1179"/>
                    <a:pt x="5213" y="881"/>
                  </a:cubicBezTo>
                  <a:cubicBezTo>
                    <a:pt x="4815" y="582"/>
                    <a:pt x="4317" y="304"/>
                    <a:pt x="3760" y="164"/>
                  </a:cubicBezTo>
                  <a:cubicBezTo>
                    <a:pt x="3380" y="49"/>
                    <a:pt x="3002" y="1"/>
                    <a:pt x="2643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1199956" y="1134675"/>
              <a:ext cx="121789" cy="82080"/>
            </a:xfrm>
            <a:custGeom>
              <a:rect b="b" l="l" r="r" t="t"/>
              <a:pathLst>
                <a:path extrusionOk="0" h="2065" w="3064">
                  <a:moveTo>
                    <a:pt x="906" y="0"/>
                  </a:moveTo>
                  <a:cubicBezTo>
                    <a:pt x="780" y="0"/>
                    <a:pt x="662" y="13"/>
                    <a:pt x="557" y="35"/>
                  </a:cubicBezTo>
                  <a:cubicBezTo>
                    <a:pt x="358" y="55"/>
                    <a:pt x="239" y="135"/>
                    <a:pt x="140" y="174"/>
                  </a:cubicBezTo>
                  <a:cubicBezTo>
                    <a:pt x="60" y="234"/>
                    <a:pt x="0" y="274"/>
                    <a:pt x="0" y="274"/>
                  </a:cubicBezTo>
                  <a:cubicBezTo>
                    <a:pt x="3" y="275"/>
                    <a:pt x="7" y="276"/>
                    <a:pt x="11" y="276"/>
                  </a:cubicBezTo>
                  <a:cubicBezTo>
                    <a:pt x="65" y="276"/>
                    <a:pt x="228" y="171"/>
                    <a:pt x="577" y="135"/>
                  </a:cubicBezTo>
                  <a:cubicBezTo>
                    <a:pt x="650" y="122"/>
                    <a:pt x="729" y="116"/>
                    <a:pt x="813" y="116"/>
                  </a:cubicBezTo>
                  <a:cubicBezTo>
                    <a:pt x="1143" y="116"/>
                    <a:pt x="1549" y="215"/>
                    <a:pt x="1930" y="453"/>
                  </a:cubicBezTo>
                  <a:cubicBezTo>
                    <a:pt x="2387" y="751"/>
                    <a:pt x="2666" y="1189"/>
                    <a:pt x="2825" y="1527"/>
                  </a:cubicBezTo>
                  <a:cubicBezTo>
                    <a:pt x="2964" y="1845"/>
                    <a:pt x="3024" y="2064"/>
                    <a:pt x="3044" y="2064"/>
                  </a:cubicBezTo>
                  <a:cubicBezTo>
                    <a:pt x="3064" y="2064"/>
                    <a:pt x="3044" y="1845"/>
                    <a:pt x="2865" y="1467"/>
                  </a:cubicBezTo>
                  <a:cubicBezTo>
                    <a:pt x="2745" y="1129"/>
                    <a:pt x="2467" y="652"/>
                    <a:pt x="1970" y="333"/>
                  </a:cubicBezTo>
                  <a:cubicBezTo>
                    <a:pt x="1624" y="89"/>
                    <a:pt x="1237" y="0"/>
                    <a:pt x="906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776112" y="1359018"/>
              <a:ext cx="1359275" cy="1083302"/>
            </a:xfrm>
            <a:custGeom>
              <a:rect b="b" l="l" r="r" t="t"/>
              <a:pathLst>
                <a:path extrusionOk="0" h="27254" w="34197">
                  <a:moveTo>
                    <a:pt x="30675" y="1"/>
                  </a:moveTo>
                  <a:lnTo>
                    <a:pt x="29323" y="1274"/>
                  </a:lnTo>
                  <a:lnTo>
                    <a:pt x="17148" y="5750"/>
                  </a:lnTo>
                  <a:cubicBezTo>
                    <a:pt x="17148" y="5750"/>
                    <a:pt x="17586" y="9350"/>
                    <a:pt x="14304" y="9868"/>
                  </a:cubicBezTo>
                  <a:cubicBezTo>
                    <a:pt x="14065" y="9903"/>
                    <a:pt x="13838" y="9919"/>
                    <a:pt x="13621" y="9919"/>
                  </a:cubicBezTo>
                  <a:cubicBezTo>
                    <a:pt x="10760" y="9919"/>
                    <a:pt x="9728" y="7083"/>
                    <a:pt x="9728" y="7083"/>
                  </a:cubicBezTo>
                  <a:cubicBezTo>
                    <a:pt x="9728" y="7083"/>
                    <a:pt x="6366" y="8037"/>
                    <a:pt x="5133" y="10126"/>
                  </a:cubicBezTo>
                  <a:cubicBezTo>
                    <a:pt x="3860" y="12195"/>
                    <a:pt x="1" y="26757"/>
                    <a:pt x="1" y="26757"/>
                  </a:cubicBezTo>
                  <a:lnTo>
                    <a:pt x="4457" y="27254"/>
                  </a:lnTo>
                  <a:lnTo>
                    <a:pt x="8157" y="17566"/>
                  </a:lnTo>
                  <a:lnTo>
                    <a:pt x="9092" y="20590"/>
                  </a:lnTo>
                  <a:lnTo>
                    <a:pt x="8515" y="23574"/>
                  </a:lnTo>
                  <a:lnTo>
                    <a:pt x="19874" y="24091"/>
                  </a:lnTo>
                  <a:lnTo>
                    <a:pt x="20669" y="11041"/>
                  </a:lnTo>
                  <a:lnTo>
                    <a:pt x="32824" y="5153"/>
                  </a:lnTo>
                  <a:lnTo>
                    <a:pt x="34196" y="3741"/>
                  </a:lnTo>
                  <a:lnTo>
                    <a:pt x="30675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420563" y="1835847"/>
              <a:ext cx="107559" cy="27705"/>
            </a:xfrm>
            <a:custGeom>
              <a:rect b="b" l="l" r="r" t="t"/>
              <a:pathLst>
                <a:path extrusionOk="0" h="697" w="2706">
                  <a:moveTo>
                    <a:pt x="0" y="0"/>
                  </a:moveTo>
                  <a:lnTo>
                    <a:pt x="0" y="696"/>
                  </a:lnTo>
                  <a:lnTo>
                    <a:pt x="2706" y="696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047320" y="1885653"/>
              <a:ext cx="87844" cy="284678"/>
            </a:xfrm>
            <a:custGeom>
              <a:rect b="b" l="l" r="r" t="t"/>
              <a:pathLst>
                <a:path extrusionOk="0" h="7162" w="2210">
                  <a:moveTo>
                    <a:pt x="21" y="0"/>
                  </a:moveTo>
                  <a:lnTo>
                    <a:pt x="21" y="0"/>
                  </a:lnTo>
                  <a:cubicBezTo>
                    <a:pt x="1" y="40"/>
                    <a:pt x="439" y="1651"/>
                    <a:pt x="1035" y="3581"/>
                  </a:cubicBezTo>
                  <a:cubicBezTo>
                    <a:pt x="1632" y="5570"/>
                    <a:pt x="2149" y="7162"/>
                    <a:pt x="2189" y="7162"/>
                  </a:cubicBezTo>
                  <a:cubicBezTo>
                    <a:pt x="2209" y="7162"/>
                    <a:pt x="1752" y="5550"/>
                    <a:pt x="1155" y="3561"/>
                  </a:cubicBezTo>
                  <a:cubicBezTo>
                    <a:pt x="558" y="1592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1589775" y="1684006"/>
              <a:ext cx="92534" cy="121034"/>
            </a:xfrm>
            <a:custGeom>
              <a:rect b="b" l="l" r="r" t="t"/>
              <a:pathLst>
                <a:path extrusionOk="0" h="3045" w="2328">
                  <a:moveTo>
                    <a:pt x="2308" y="1"/>
                  </a:moveTo>
                  <a:cubicBezTo>
                    <a:pt x="2308" y="1"/>
                    <a:pt x="2109" y="80"/>
                    <a:pt x="1811" y="299"/>
                  </a:cubicBezTo>
                  <a:cubicBezTo>
                    <a:pt x="1532" y="498"/>
                    <a:pt x="1174" y="856"/>
                    <a:pt x="836" y="1274"/>
                  </a:cubicBezTo>
                  <a:cubicBezTo>
                    <a:pt x="518" y="1712"/>
                    <a:pt x="299" y="2169"/>
                    <a:pt x="179" y="2487"/>
                  </a:cubicBezTo>
                  <a:cubicBezTo>
                    <a:pt x="40" y="2826"/>
                    <a:pt x="0" y="3044"/>
                    <a:pt x="20" y="3044"/>
                  </a:cubicBezTo>
                  <a:cubicBezTo>
                    <a:pt x="80" y="3044"/>
                    <a:pt x="299" y="2189"/>
                    <a:pt x="935" y="1353"/>
                  </a:cubicBezTo>
                  <a:cubicBezTo>
                    <a:pt x="1592" y="478"/>
                    <a:pt x="2328" y="41"/>
                    <a:pt x="230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1041000" y="1907793"/>
              <a:ext cx="57754" cy="219053"/>
            </a:xfrm>
            <a:custGeom>
              <a:rect b="b" l="l" r="r" t="t"/>
              <a:pathLst>
                <a:path extrusionOk="0" h="5511" w="1453">
                  <a:moveTo>
                    <a:pt x="458" y="0"/>
                  </a:moveTo>
                  <a:lnTo>
                    <a:pt x="399" y="140"/>
                  </a:lnTo>
                  <a:cubicBezTo>
                    <a:pt x="140" y="1373"/>
                    <a:pt x="1" y="2626"/>
                    <a:pt x="21" y="3879"/>
                  </a:cubicBezTo>
                  <a:cubicBezTo>
                    <a:pt x="21" y="4178"/>
                    <a:pt x="21" y="4496"/>
                    <a:pt x="140" y="4795"/>
                  </a:cubicBezTo>
                  <a:cubicBezTo>
                    <a:pt x="240" y="5093"/>
                    <a:pt x="399" y="5371"/>
                    <a:pt x="677" y="5511"/>
                  </a:cubicBezTo>
                  <a:cubicBezTo>
                    <a:pt x="1035" y="5053"/>
                    <a:pt x="1354" y="4516"/>
                    <a:pt x="1433" y="3919"/>
                  </a:cubicBezTo>
                  <a:cubicBezTo>
                    <a:pt x="1453" y="3521"/>
                    <a:pt x="1354" y="3104"/>
                    <a:pt x="1234" y="2706"/>
                  </a:cubicBezTo>
                  <a:cubicBezTo>
                    <a:pt x="976" y="1811"/>
                    <a:pt x="697" y="915"/>
                    <a:pt x="4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1175431" y="1517974"/>
              <a:ext cx="164519" cy="338457"/>
            </a:xfrm>
            <a:custGeom>
              <a:rect b="b" l="l" r="r" t="t"/>
              <a:pathLst>
                <a:path extrusionOk="0" h="8515" w="4139">
                  <a:moveTo>
                    <a:pt x="2288" y="0"/>
                  </a:moveTo>
                  <a:lnTo>
                    <a:pt x="1" y="2387"/>
                  </a:lnTo>
                  <a:cubicBezTo>
                    <a:pt x="597" y="2825"/>
                    <a:pt x="796" y="3621"/>
                    <a:pt x="776" y="4357"/>
                  </a:cubicBezTo>
                  <a:cubicBezTo>
                    <a:pt x="757" y="5113"/>
                    <a:pt x="518" y="5809"/>
                    <a:pt x="498" y="6545"/>
                  </a:cubicBezTo>
                  <a:cubicBezTo>
                    <a:pt x="478" y="7261"/>
                    <a:pt x="657" y="8097"/>
                    <a:pt x="1254" y="8514"/>
                  </a:cubicBezTo>
                  <a:cubicBezTo>
                    <a:pt x="2229" y="8196"/>
                    <a:pt x="3164" y="7858"/>
                    <a:pt x="4138" y="7540"/>
                  </a:cubicBezTo>
                  <a:cubicBezTo>
                    <a:pt x="3561" y="7221"/>
                    <a:pt x="3442" y="6446"/>
                    <a:pt x="3561" y="5809"/>
                  </a:cubicBezTo>
                  <a:cubicBezTo>
                    <a:pt x="3681" y="5152"/>
                    <a:pt x="3979" y="4556"/>
                    <a:pt x="3999" y="3879"/>
                  </a:cubicBezTo>
                  <a:cubicBezTo>
                    <a:pt x="4098" y="2169"/>
                    <a:pt x="2865" y="697"/>
                    <a:pt x="2288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2424782" y="4272820"/>
              <a:ext cx="430952" cy="326612"/>
            </a:xfrm>
            <a:custGeom>
              <a:rect b="b" l="l" r="r" t="t"/>
              <a:pathLst>
                <a:path extrusionOk="0" h="8217" w="10842">
                  <a:moveTo>
                    <a:pt x="4237" y="1"/>
                  </a:moveTo>
                  <a:lnTo>
                    <a:pt x="0" y="1413"/>
                  </a:lnTo>
                  <a:lnTo>
                    <a:pt x="2387" y="8216"/>
                  </a:lnTo>
                  <a:lnTo>
                    <a:pt x="10842" y="5292"/>
                  </a:lnTo>
                  <a:cubicBezTo>
                    <a:pt x="10523" y="4536"/>
                    <a:pt x="5570" y="4397"/>
                    <a:pt x="5570" y="4397"/>
                  </a:cubicBezTo>
                  <a:lnTo>
                    <a:pt x="42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2529919" y="4467114"/>
              <a:ext cx="31679" cy="27546"/>
            </a:xfrm>
            <a:custGeom>
              <a:rect b="b" l="l" r="r" t="t"/>
              <a:pathLst>
                <a:path extrusionOk="0" h="693" w="797">
                  <a:moveTo>
                    <a:pt x="377" y="1"/>
                  </a:moveTo>
                  <a:cubicBezTo>
                    <a:pt x="297" y="1"/>
                    <a:pt x="218" y="28"/>
                    <a:pt x="160" y="86"/>
                  </a:cubicBezTo>
                  <a:lnTo>
                    <a:pt x="200" y="66"/>
                  </a:lnTo>
                  <a:lnTo>
                    <a:pt x="200" y="66"/>
                  </a:lnTo>
                  <a:cubicBezTo>
                    <a:pt x="41" y="165"/>
                    <a:pt x="1" y="384"/>
                    <a:pt x="100" y="543"/>
                  </a:cubicBezTo>
                  <a:cubicBezTo>
                    <a:pt x="166" y="635"/>
                    <a:pt x="283" y="692"/>
                    <a:pt x="395" y="692"/>
                  </a:cubicBezTo>
                  <a:cubicBezTo>
                    <a:pt x="453" y="692"/>
                    <a:pt x="510" y="677"/>
                    <a:pt x="558" y="643"/>
                  </a:cubicBezTo>
                  <a:cubicBezTo>
                    <a:pt x="717" y="543"/>
                    <a:pt x="796" y="265"/>
                    <a:pt x="657" y="145"/>
                  </a:cubicBezTo>
                  <a:cubicBezTo>
                    <a:pt x="599" y="53"/>
                    <a:pt x="488" y="1"/>
                    <a:pt x="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2510958" y="4471287"/>
              <a:ext cx="343982" cy="128944"/>
            </a:xfrm>
            <a:custGeom>
              <a:rect b="b" l="l" r="r" t="t"/>
              <a:pathLst>
                <a:path extrusionOk="0" h="3244" w="8654">
                  <a:moveTo>
                    <a:pt x="8176" y="1"/>
                  </a:moveTo>
                  <a:lnTo>
                    <a:pt x="0" y="2547"/>
                  </a:lnTo>
                  <a:lnTo>
                    <a:pt x="219" y="3243"/>
                  </a:lnTo>
                  <a:lnTo>
                    <a:pt x="8654" y="339"/>
                  </a:lnTo>
                  <a:cubicBezTo>
                    <a:pt x="8594" y="40"/>
                    <a:pt x="8176" y="1"/>
                    <a:pt x="8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2624799" y="4443383"/>
              <a:ext cx="27744" cy="30328"/>
            </a:xfrm>
            <a:custGeom>
              <a:rect b="b" l="l" r="r" t="t"/>
              <a:pathLst>
                <a:path extrusionOk="0" h="763" w="698">
                  <a:moveTo>
                    <a:pt x="635" y="1"/>
                  </a:moveTo>
                  <a:cubicBezTo>
                    <a:pt x="569" y="1"/>
                    <a:pt x="364" y="51"/>
                    <a:pt x="200" y="265"/>
                  </a:cubicBezTo>
                  <a:cubicBezTo>
                    <a:pt x="1" y="484"/>
                    <a:pt x="21" y="762"/>
                    <a:pt x="61" y="762"/>
                  </a:cubicBezTo>
                  <a:cubicBezTo>
                    <a:pt x="120" y="762"/>
                    <a:pt x="140" y="543"/>
                    <a:pt x="319" y="345"/>
                  </a:cubicBezTo>
                  <a:cubicBezTo>
                    <a:pt x="458" y="146"/>
                    <a:pt x="697" y="66"/>
                    <a:pt x="657" y="6"/>
                  </a:cubicBezTo>
                  <a:cubicBezTo>
                    <a:pt x="657" y="3"/>
                    <a:pt x="649" y="1"/>
                    <a:pt x="635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2673333" y="4446444"/>
              <a:ext cx="19516" cy="32951"/>
            </a:xfrm>
            <a:custGeom>
              <a:rect b="b" l="l" r="r" t="t"/>
              <a:pathLst>
                <a:path extrusionOk="0" h="829" w="491">
                  <a:moveTo>
                    <a:pt x="444" y="0"/>
                  </a:moveTo>
                  <a:cubicBezTo>
                    <a:pt x="371" y="0"/>
                    <a:pt x="195" y="105"/>
                    <a:pt x="93" y="327"/>
                  </a:cubicBezTo>
                  <a:cubicBezTo>
                    <a:pt x="0" y="587"/>
                    <a:pt x="97" y="829"/>
                    <a:pt x="127" y="829"/>
                  </a:cubicBezTo>
                  <a:cubicBezTo>
                    <a:pt x="129" y="829"/>
                    <a:pt x="131" y="827"/>
                    <a:pt x="133" y="825"/>
                  </a:cubicBezTo>
                  <a:cubicBezTo>
                    <a:pt x="192" y="825"/>
                    <a:pt x="172" y="626"/>
                    <a:pt x="232" y="407"/>
                  </a:cubicBezTo>
                  <a:cubicBezTo>
                    <a:pt x="331" y="188"/>
                    <a:pt x="491" y="29"/>
                    <a:pt x="471" y="9"/>
                  </a:cubicBezTo>
                  <a:cubicBezTo>
                    <a:pt x="465" y="3"/>
                    <a:pt x="456" y="0"/>
                    <a:pt x="44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2719760" y="4449703"/>
              <a:ext cx="11845" cy="32753"/>
            </a:xfrm>
            <a:custGeom>
              <a:rect b="b" l="l" r="r" t="t"/>
              <a:pathLst>
                <a:path extrusionOk="0" h="824" w="298">
                  <a:moveTo>
                    <a:pt x="247" y="0"/>
                  </a:moveTo>
                  <a:cubicBezTo>
                    <a:pt x="203" y="0"/>
                    <a:pt x="57" y="154"/>
                    <a:pt x="39" y="404"/>
                  </a:cubicBezTo>
                  <a:cubicBezTo>
                    <a:pt x="1" y="632"/>
                    <a:pt x="126" y="823"/>
                    <a:pt x="155" y="823"/>
                  </a:cubicBezTo>
                  <a:cubicBezTo>
                    <a:pt x="156" y="823"/>
                    <a:pt x="157" y="823"/>
                    <a:pt x="158" y="822"/>
                  </a:cubicBezTo>
                  <a:cubicBezTo>
                    <a:pt x="198" y="802"/>
                    <a:pt x="158" y="623"/>
                    <a:pt x="198" y="404"/>
                  </a:cubicBezTo>
                  <a:cubicBezTo>
                    <a:pt x="218" y="205"/>
                    <a:pt x="297" y="26"/>
                    <a:pt x="258" y="7"/>
                  </a:cubicBezTo>
                  <a:cubicBezTo>
                    <a:pt x="256" y="2"/>
                    <a:pt x="252" y="0"/>
                    <a:pt x="247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2598724" y="4403515"/>
              <a:ext cx="36092" cy="15701"/>
            </a:xfrm>
            <a:custGeom>
              <a:rect b="b" l="l" r="r" t="t"/>
              <a:pathLst>
                <a:path extrusionOk="0" h="395" w="908">
                  <a:moveTo>
                    <a:pt x="702" y="0"/>
                  </a:moveTo>
                  <a:cubicBezTo>
                    <a:pt x="617" y="0"/>
                    <a:pt x="511" y="14"/>
                    <a:pt x="398" y="55"/>
                  </a:cubicBezTo>
                  <a:cubicBezTo>
                    <a:pt x="120" y="174"/>
                    <a:pt x="0" y="373"/>
                    <a:pt x="20" y="393"/>
                  </a:cubicBezTo>
                  <a:cubicBezTo>
                    <a:pt x="25" y="394"/>
                    <a:pt x="30" y="395"/>
                    <a:pt x="35" y="395"/>
                  </a:cubicBezTo>
                  <a:cubicBezTo>
                    <a:pt x="101" y="395"/>
                    <a:pt x="237" y="286"/>
                    <a:pt x="458" y="194"/>
                  </a:cubicBezTo>
                  <a:cubicBezTo>
                    <a:pt x="677" y="94"/>
                    <a:pt x="896" y="94"/>
                    <a:pt x="896" y="55"/>
                  </a:cubicBezTo>
                  <a:cubicBezTo>
                    <a:pt x="907" y="31"/>
                    <a:pt x="828" y="0"/>
                    <a:pt x="702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2437423" y="4307601"/>
              <a:ext cx="175569" cy="86254"/>
            </a:xfrm>
            <a:custGeom>
              <a:rect b="b" l="l" r="r" t="t"/>
              <a:pathLst>
                <a:path extrusionOk="0" h="2170" w="4417">
                  <a:moveTo>
                    <a:pt x="4178" y="1"/>
                  </a:moveTo>
                  <a:lnTo>
                    <a:pt x="0" y="1473"/>
                  </a:lnTo>
                  <a:lnTo>
                    <a:pt x="259" y="2169"/>
                  </a:lnTo>
                  <a:lnTo>
                    <a:pt x="4416" y="777"/>
                  </a:lnTo>
                  <a:lnTo>
                    <a:pt x="41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2563149" y="4358201"/>
              <a:ext cx="60139" cy="19834"/>
            </a:xfrm>
            <a:custGeom>
              <a:rect b="b" l="l" r="r" t="t"/>
              <a:pathLst>
                <a:path extrusionOk="0" h="499" w="1513">
                  <a:moveTo>
                    <a:pt x="657" y="140"/>
                  </a:moveTo>
                  <a:cubicBezTo>
                    <a:pt x="816" y="140"/>
                    <a:pt x="975" y="160"/>
                    <a:pt x="1094" y="220"/>
                  </a:cubicBezTo>
                  <a:cubicBezTo>
                    <a:pt x="1221" y="259"/>
                    <a:pt x="1314" y="302"/>
                    <a:pt x="1379" y="332"/>
                  </a:cubicBezTo>
                  <a:lnTo>
                    <a:pt x="1379" y="332"/>
                  </a:lnTo>
                  <a:cubicBezTo>
                    <a:pt x="1310" y="347"/>
                    <a:pt x="1215" y="371"/>
                    <a:pt x="1094" y="399"/>
                  </a:cubicBezTo>
                  <a:cubicBezTo>
                    <a:pt x="955" y="399"/>
                    <a:pt x="796" y="399"/>
                    <a:pt x="617" y="359"/>
                  </a:cubicBezTo>
                  <a:cubicBezTo>
                    <a:pt x="517" y="359"/>
                    <a:pt x="458" y="339"/>
                    <a:pt x="358" y="319"/>
                  </a:cubicBezTo>
                  <a:cubicBezTo>
                    <a:pt x="299" y="299"/>
                    <a:pt x="259" y="299"/>
                    <a:pt x="219" y="260"/>
                  </a:cubicBezTo>
                  <a:cubicBezTo>
                    <a:pt x="199" y="240"/>
                    <a:pt x="199" y="240"/>
                    <a:pt x="199" y="220"/>
                  </a:cubicBezTo>
                  <a:cubicBezTo>
                    <a:pt x="199" y="160"/>
                    <a:pt x="279" y="140"/>
                    <a:pt x="378" y="140"/>
                  </a:cubicBezTo>
                  <a:close/>
                  <a:moveTo>
                    <a:pt x="358" y="1"/>
                  </a:moveTo>
                  <a:cubicBezTo>
                    <a:pt x="299" y="1"/>
                    <a:pt x="219" y="1"/>
                    <a:pt x="179" y="21"/>
                  </a:cubicBezTo>
                  <a:cubicBezTo>
                    <a:pt x="120" y="41"/>
                    <a:pt x="60" y="100"/>
                    <a:pt x="20" y="160"/>
                  </a:cubicBezTo>
                  <a:cubicBezTo>
                    <a:pt x="0" y="260"/>
                    <a:pt x="80" y="359"/>
                    <a:pt x="120" y="399"/>
                  </a:cubicBezTo>
                  <a:cubicBezTo>
                    <a:pt x="199" y="419"/>
                    <a:pt x="259" y="439"/>
                    <a:pt x="299" y="439"/>
                  </a:cubicBezTo>
                  <a:cubicBezTo>
                    <a:pt x="398" y="458"/>
                    <a:pt x="498" y="498"/>
                    <a:pt x="597" y="498"/>
                  </a:cubicBezTo>
                  <a:cubicBezTo>
                    <a:pt x="796" y="498"/>
                    <a:pt x="955" y="498"/>
                    <a:pt x="1094" y="458"/>
                  </a:cubicBezTo>
                  <a:cubicBezTo>
                    <a:pt x="1266" y="434"/>
                    <a:pt x="1385" y="394"/>
                    <a:pt x="1450" y="363"/>
                  </a:cubicBezTo>
                  <a:lnTo>
                    <a:pt x="1450" y="363"/>
                  </a:lnTo>
                  <a:cubicBezTo>
                    <a:pt x="1460" y="366"/>
                    <a:pt x="1469" y="368"/>
                    <a:pt x="1475" y="368"/>
                  </a:cubicBezTo>
                  <a:cubicBezTo>
                    <a:pt x="1483" y="368"/>
                    <a:pt x="1489" y="365"/>
                    <a:pt x="1492" y="359"/>
                  </a:cubicBezTo>
                  <a:cubicBezTo>
                    <a:pt x="1492" y="359"/>
                    <a:pt x="1488" y="355"/>
                    <a:pt x="1480" y="348"/>
                  </a:cubicBezTo>
                  <a:lnTo>
                    <a:pt x="1480" y="348"/>
                  </a:lnTo>
                  <a:cubicBezTo>
                    <a:pt x="1501" y="335"/>
                    <a:pt x="1512" y="325"/>
                    <a:pt x="1512" y="319"/>
                  </a:cubicBezTo>
                  <a:cubicBezTo>
                    <a:pt x="1509" y="316"/>
                    <a:pt x="1501" y="314"/>
                    <a:pt x="1490" y="314"/>
                  </a:cubicBezTo>
                  <a:cubicBezTo>
                    <a:pt x="1479" y="314"/>
                    <a:pt x="1464" y="316"/>
                    <a:pt x="1446" y="319"/>
                  </a:cubicBezTo>
                  <a:lnTo>
                    <a:pt x="1446" y="319"/>
                  </a:lnTo>
                  <a:cubicBezTo>
                    <a:pt x="1389" y="274"/>
                    <a:pt x="1281" y="197"/>
                    <a:pt x="1114" y="120"/>
                  </a:cubicBezTo>
                  <a:cubicBezTo>
                    <a:pt x="995" y="61"/>
                    <a:pt x="856" y="21"/>
                    <a:pt x="657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2607429" y="4316028"/>
              <a:ext cx="26910" cy="58033"/>
            </a:xfrm>
            <a:custGeom>
              <a:rect b="b" l="l" r="r" t="t"/>
              <a:pathLst>
                <a:path extrusionOk="0" h="1460" w="677">
                  <a:moveTo>
                    <a:pt x="290" y="0"/>
                  </a:moveTo>
                  <a:cubicBezTo>
                    <a:pt x="271" y="0"/>
                    <a:pt x="254" y="3"/>
                    <a:pt x="239" y="8"/>
                  </a:cubicBezTo>
                  <a:cubicBezTo>
                    <a:pt x="80" y="87"/>
                    <a:pt x="60" y="207"/>
                    <a:pt x="40" y="306"/>
                  </a:cubicBezTo>
                  <a:cubicBezTo>
                    <a:pt x="0" y="405"/>
                    <a:pt x="0" y="505"/>
                    <a:pt x="0" y="604"/>
                  </a:cubicBezTo>
                  <a:cubicBezTo>
                    <a:pt x="0" y="783"/>
                    <a:pt x="60" y="962"/>
                    <a:pt x="100" y="1082"/>
                  </a:cubicBezTo>
                  <a:cubicBezTo>
                    <a:pt x="199" y="1360"/>
                    <a:pt x="338" y="1460"/>
                    <a:pt x="358" y="1460"/>
                  </a:cubicBezTo>
                  <a:cubicBezTo>
                    <a:pt x="378" y="1420"/>
                    <a:pt x="279" y="1301"/>
                    <a:pt x="259" y="1062"/>
                  </a:cubicBezTo>
                  <a:cubicBezTo>
                    <a:pt x="199" y="923"/>
                    <a:pt x="179" y="783"/>
                    <a:pt x="179" y="604"/>
                  </a:cubicBezTo>
                  <a:cubicBezTo>
                    <a:pt x="179" y="505"/>
                    <a:pt x="179" y="425"/>
                    <a:pt x="199" y="326"/>
                  </a:cubicBezTo>
                  <a:cubicBezTo>
                    <a:pt x="199" y="226"/>
                    <a:pt x="259" y="167"/>
                    <a:pt x="299" y="127"/>
                  </a:cubicBezTo>
                  <a:cubicBezTo>
                    <a:pt x="303" y="125"/>
                    <a:pt x="307" y="124"/>
                    <a:pt x="311" y="124"/>
                  </a:cubicBezTo>
                  <a:cubicBezTo>
                    <a:pt x="347" y="124"/>
                    <a:pt x="384" y="195"/>
                    <a:pt x="438" y="266"/>
                  </a:cubicBezTo>
                  <a:cubicBezTo>
                    <a:pt x="478" y="326"/>
                    <a:pt x="517" y="425"/>
                    <a:pt x="537" y="505"/>
                  </a:cubicBezTo>
                  <a:cubicBezTo>
                    <a:pt x="557" y="684"/>
                    <a:pt x="557" y="823"/>
                    <a:pt x="537" y="962"/>
                  </a:cubicBezTo>
                  <a:cubicBezTo>
                    <a:pt x="478" y="1201"/>
                    <a:pt x="358" y="1321"/>
                    <a:pt x="378" y="1360"/>
                  </a:cubicBezTo>
                  <a:cubicBezTo>
                    <a:pt x="378" y="1360"/>
                    <a:pt x="537" y="1261"/>
                    <a:pt x="637" y="982"/>
                  </a:cubicBezTo>
                  <a:cubicBezTo>
                    <a:pt x="677" y="863"/>
                    <a:pt x="677" y="684"/>
                    <a:pt x="657" y="485"/>
                  </a:cubicBezTo>
                  <a:cubicBezTo>
                    <a:pt x="637" y="405"/>
                    <a:pt x="597" y="306"/>
                    <a:pt x="557" y="207"/>
                  </a:cubicBezTo>
                  <a:cubicBezTo>
                    <a:pt x="537" y="167"/>
                    <a:pt x="498" y="107"/>
                    <a:pt x="458" y="67"/>
                  </a:cubicBezTo>
                  <a:cubicBezTo>
                    <a:pt x="413" y="23"/>
                    <a:pt x="346" y="0"/>
                    <a:pt x="29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1514649" y="2054864"/>
              <a:ext cx="435722" cy="360001"/>
            </a:xfrm>
            <a:custGeom>
              <a:rect b="b" l="l" r="r" t="t"/>
              <a:pathLst>
                <a:path extrusionOk="0" h="9057" w="10962">
                  <a:moveTo>
                    <a:pt x="2308" y="0"/>
                  </a:moveTo>
                  <a:lnTo>
                    <a:pt x="717" y="3283"/>
                  </a:lnTo>
                  <a:cubicBezTo>
                    <a:pt x="1" y="4775"/>
                    <a:pt x="239" y="6545"/>
                    <a:pt x="1373" y="7759"/>
                  </a:cubicBezTo>
                  <a:cubicBezTo>
                    <a:pt x="2128" y="8601"/>
                    <a:pt x="3207" y="9056"/>
                    <a:pt x="4325" y="9056"/>
                  </a:cubicBezTo>
                  <a:cubicBezTo>
                    <a:pt x="4475" y="9056"/>
                    <a:pt x="4625" y="9048"/>
                    <a:pt x="4775" y="9032"/>
                  </a:cubicBezTo>
                  <a:lnTo>
                    <a:pt x="10961" y="8335"/>
                  </a:lnTo>
                  <a:lnTo>
                    <a:pt x="10961" y="4655"/>
                  </a:lnTo>
                  <a:lnTo>
                    <a:pt x="4874" y="4834"/>
                  </a:lnTo>
                  <a:lnTo>
                    <a:pt x="6386" y="2149"/>
                  </a:lnTo>
                  <a:lnTo>
                    <a:pt x="2308" y="0"/>
                  </a:ln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1843572" y="1140796"/>
              <a:ext cx="196158" cy="450747"/>
            </a:xfrm>
            <a:custGeom>
              <a:rect b="b" l="l" r="r" t="t"/>
              <a:pathLst>
                <a:path extrusionOk="0" h="11340" w="4935">
                  <a:moveTo>
                    <a:pt x="3634" y="0"/>
                  </a:moveTo>
                  <a:cubicBezTo>
                    <a:pt x="3152" y="0"/>
                    <a:pt x="2664" y="135"/>
                    <a:pt x="2249" y="378"/>
                  </a:cubicBezTo>
                  <a:cubicBezTo>
                    <a:pt x="1413" y="876"/>
                    <a:pt x="1354" y="1831"/>
                    <a:pt x="657" y="2447"/>
                  </a:cubicBezTo>
                  <a:cubicBezTo>
                    <a:pt x="1" y="3044"/>
                    <a:pt x="200" y="4377"/>
                    <a:pt x="319" y="5312"/>
                  </a:cubicBezTo>
                  <a:cubicBezTo>
                    <a:pt x="578" y="7301"/>
                    <a:pt x="876" y="9629"/>
                    <a:pt x="1891" y="11339"/>
                  </a:cubicBezTo>
                  <a:lnTo>
                    <a:pt x="4934" y="398"/>
                  </a:lnTo>
                  <a:cubicBezTo>
                    <a:pt x="4554" y="125"/>
                    <a:pt x="4097" y="0"/>
                    <a:pt x="3634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1941633" y="1179790"/>
              <a:ext cx="317907" cy="654934"/>
            </a:xfrm>
            <a:custGeom>
              <a:rect b="b" l="l" r="r" t="t"/>
              <a:pathLst>
                <a:path extrusionOk="0" h="16477" w="7998">
                  <a:moveTo>
                    <a:pt x="4410" y="1"/>
                  </a:moveTo>
                  <a:cubicBezTo>
                    <a:pt x="2865" y="1"/>
                    <a:pt x="1327" y="455"/>
                    <a:pt x="1" y="1347"/>
                  </a:cubicBezTo>
                  <a:lnTo>
                    <a:pt x="120" y="9304"/>
                  </a:lnTo>
                  <a:lnTo>
                    <a:pt x="100" y="13581"/>
                  </a:lnTo>
                  <a:cubicBezTo>
                    <a:pt x="80" y="15013"/>
                    <a:pt x="816" y="16366"/>
                    <a:pt x="2268" y="16465"/>
                  </a:cubicBezTo>
                  <a:cubicBezTo>
                    <a:pt x="2351" y="16473"/>
                    <a:pt x="2433" y="16476"/>
                    <a:pt x="2515" y="16476"/>
                  </a:cubicBezTo>
                  <a:cubicBezTo>
                    <a:pt x="3962" y="16476"/>
                    <a:pt x="5196" y="15327"/>
                    <a:pt x="5252" y="13840"/>
                  </a:cubicBezTo>
                  <a:cubicBezTo>
                    <a:pt x="5312" y="12328"/>
                    <a:pt x="5372" y="10796"/>
                    <a:pt x="5372" y="10796"/>
                  </a:cubicBezTo>
                  <a:cubicBezTo>
                    <a:pt x="5372" y="10796"/>
                    <a:pt x="7659" y="10597"/>
                    <a:pt x="7838" y="8349"/>
                  </a:cubicBezTo>
                  <a:cubicBezTo>
                    <a:pt x="7997" y="6081"/>
                    <a:pt x="7958" y="850"/>
                    <a:pt x="7958" y="850"/>
                  </a:cubicBezTo>
                  <a:cubicBezTo>
                    <a:pt x="6838" y="281"/>
                    <a:pt x="5622" y="1"/>
                    <a:pt x="4410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1891032" y="1103472"/>
              <a:ext cx="442042" cy="516888"/>
            </a:xfrm>
            <a:custGeom>
              <a:rect b="b" l="l" r="r" t="t"/>
              <a:pathLst>
                <a:path extrusionOk="0" h="13004" w="11121">
                  <a:moveTo>
                    <a:pt x="6680" y="1"/>
                  </a:moveTo>
                  <a:cubicBezTo>
                    <a:pt x="6161" y="1"/>
                    <a:pt x="5624" y="173"/>
                    <a:pt x="5153" y="402"/>
                  </a:cubicBezTo>
                  <a:cubicBezTo>
                    <a:pt x="4397" y="780"/>
                    <a:pt x="3760" y="1317"/>
                    <a:pt x="2964" y="1556"/>
                  </a:cubicBezTo>
                  <a:cubicBezTo>
                    <a:pt x="2348" y="1755"/>
                    <a:pt x="1652" y="1815"/>
                    <a:pt x="1095" y="2153"/>
                  </a:cubicBezTo>
                  <a:cubicBezTo>
                    <a:pt x="597" y="2491"/>
                    <a:pt x="299" y="3048"/>
                    <a:pt x="160" y="3645"/>
                  </a:cubicBezTo>
                  <a:cubicBezTo>
                    <a:pt x="0" y="4222"/>
                    <a:pt x="20" y="4838"/>
                    <a:pt x="20" y="5435"/>
                  </a:cubicBezTo>
                  <a:cubicBezTo>
                    <a:pt x="80" y="7106"/>
                    <a:pt x="100" y="8777"/>
                    <a:pt x="120" y="10428"/>
                  </a:cubicBezTo>
                  <a:cubicBezTo>
                    <a:pt x="160" y="11125"/>
                    <a:pt x="279" y="11701"/>
                    <a:pt x="677" y="12278"/>
                  </a:cubicBezTo>
                  <a:cubicBezTo>
                    <a:pt x="1095" y="12855"/>
                    <a:pt x="1137" y="13003"/>
                    <a:pt x="1500" y="13003"/>
                  </a:cubicBezTo>
                  <a:cubicBezTo>
                    <a:pt x="1637" y="13003"/>
                    <a:pt x="1821" y="12982"/>
                    <a:pt x="2089" y="12955"/>
                  </a:cubicBezTo>
                  <a:cubicBezTo>
                    <a:pt x="3084" y="12855"/>
                    <a:pt x="4536" y="12517"/>
                    <a:pt x="5192" y="11801"/>
                  </a:cubicBezTo>
                  <a:cubicBezTo>
                    <a:pt x="5630" y="11323"/>
                    <a:pt x="6565" y="11125"/>
                    <a:pt x="6645" y="10568"/>
                  </a:cubicBezTo>
                  <a:cubicBezTo>
                    <a:pt x="6684" y="10110"/>
                    <a:pt x="6386" y="9712"/>
                    <a:pt x="5968" y="9613"/>
                  </a:cubicBezTo>
                  <a:cubicBezTo>
                    <a:pt x="5491" y="9513"/>
                    <a:pt x="5053" y="9175"/>
                    <a:pt x="4854" y="8777"/>
                  </a:cubicBezTo>
                  <a:cubicBezTo>
                    <a:pt x="4576" y="8220"/>
                    <a:pt x="4775" y="7484"/>
                    <a:pt x="5292" y="7126"/>
                  </a:cubicBezTo>
                  <a:cubicBezTo>
                    <a:pt x="5471" y="7020"/>
                    <a:pt x="5659" y="6971"/>
                    <a:pt x="5844" y="6971"/>
                  </a:cubicBezTo>
                  <a:cubicBezTo>
                    <a:pt x="6216" y="6971"/>
                    <a:pt x="6578" y="7166"/>
                    <a:pt x="6844" y="7484"/>
                  </a:cubicBezTo>
                  <a:cubicBezTo>
                    <a:pt x="7241" y="7484"/>
                    <a:pt x="7261" y="7106"/>
                    <a:pt x="7321" y="6828"/>
                  </a:cubicBezTo>
                  <a:cubicBezTo>
                    <a:pt x="7580" y="6032"/>
                    <a:pt x="7341" y="5495"/>
                    <a:pt x="7361" y="5236"/>
                  </a:cubicBezTo>
                  <a:lnTo>
                    <a:pt x="7361" y="5236"/>
                  </a:lnTo>
                  <a:cubicBezTo>
                    <a:pt x="7711" y="5403"/>
                    <a:pt x="8099" y="5484"/>
                    <a:pt x="8489" y="5484"/>
                  </a:cubicBezTo>
                  <a:cubicBezTo>
                    <a:pt x="9538" y="5484"/>
                    <a:pt x="10599" y="4897"/>
                    <a:pt x="10961" y="3824"/>
                  </a:cubicBezTo>
                  <a:cubicBezTo>
                    <a:pt x="11101" y="3446"/>
                    <a:pt x="11120" y="3048"/>
                    <a:pt x="11001" y="2670"/>
                  </a:cubicBezTo>
                  <a:cubicBezTo>
                    <a:pt x="10623" y="1596"/>
                    <a:pt x="9629" y="1715"/>
                    <a:pt x="8912" y="1278"/>
                  </a:cubicBezTo>
                  <a:cubicBezTo>
                    <a:pt x="8375" y="979"/>
                    <a:pt x="8037" y="462"/>
                    <a:pt x="7520" y="184"/>
                  </a:cubicBezTo>
                  <a:cubicBezTo>
                    <a:pt x="7255" y="55"/>
                    <a:pt x="6970" y="1"/>
                    <a:pt x="6680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2112435" y="1413991"/>
              <a:ext cx="35495" cy="51872"/>
            </a:xfrm>
            <a:custGeom>
              <a:rect b="b" l="l" r="r" t="t"/>
              <a:pathLst>
                <a:path extrusionOk="0" h="1305" w="893">
                  <a:moveTo>
                    <a:pt x="640" y="1"/>
                  </a:moveTo>
                  <a:cubicBezTo>
                    <a:pt x="608" y="1"/>
                    <a:pt x="574" y="4"/>
                    <a:pt x="538" y="10"/>
                  </a:cubicBezTo>
                  <a:cubicBezTo>
                    <a:pt x="418" y="30"/>
                    <a:pt x="279" y="90"/>
                    <a:pt x="179" y="209"/>
                  </a:cubicBezTo>
                  <a:cubicBezTo>
                    <a:pt x="60" y="309"/>
                    <a:pt x="0" y="508"/>
                    <a:pt x="0" y="687"/>
                  </a:cubicBezTo>
                  <a:cubicBezTo>
                    <a:pt x="39" y="1033"/>
                    <a:pt x="337" y="1304"/>
                    <a:pt x="573" y="1304"/>
                  </a:cubicBezTo>
                  <a:cubicBezTo>
                    <a:pt x="581" y="1304"/>
                    <a:pt x="589" y="1304"/>
                    <a:pt x="597" y="1303"/>
                  </a:cubicBezTo>
                  <a:cubicBezTo>
                    <a:pt x="717" y="1303"/>
                    <a:pt x="796" y="1224"/>
                    <a:pt x="856" y="1184"/>
                  </a:cubicBezTo>
                  <a:cubicBezTo>
                    <a:pt x="876" y="1124"/>
                    <a:pt x="876" y="1085"/>
                    <a:pt x="876" y="1085"/>
                  </a:cubicBezTo>
                  <a:cubicBezTo>
                    <a:pt x="873" y="1080"/>
                    <a:pt x="871" y="1078"/>
                    <a:pt x="867" y="1078"/>
                  </a:cubicBezTo>
                  <a:cubicBezTo>
                    <a:pt x="837" y="1078"/>
                    <a:pt x="754" y="1204"/>
                    <a:pt x="577" y="1204"/>
                  </a:cubicBezTo>
                  <a:cubicBezTo>
                    <a:pt x="398" y="1204"/>
                    <a:pt x="160" y="985"/>
                    <a:pt x="160" y="687"/>
                  </a:cubicBezTo>
                  <a:cubicBezTo>
                    <a:pt x="140" y="388"/>
                    <a:pt x="378" y="169"/>
                    <a:pt x="557" y="110"/>
                  </a:cubicBezTo>
                  <a:cubicBezTo>
                    <a:pt x="736" y="70"/>
                    <a:pt x="876" y="90"/>
                    <a:pt x="876" y="70"/>
                  </a:cubicBezTo>
                  <a:cubicBezTo>
                    <a:pt x="892" y="70"/>
                    <a:pt x="798" y="1"/>
                    <a:pt x="64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1732871" y="1049651"/>
              <a:ext cx="268103" cy="293224"/>
            </a:xfrm>
            <a:custGeom>
              <a:rect b="b" l="l" r="r" t="t"/>
              <a:pathLst>
                <a:path extrusionOk="0" h="7377" w="6745">
                  <a:moveTo>
                    <a:pt x="3705" y="0"/>
                  </a:moveTo>
                  <a:cubicBezTo>
                    <a:pt x="3469" y="0"/>
                    <a:pt x="3233" y="34"/>
                    <a:pt x="3005" y="105"/>
                  </a:cubicBezTo>
                  <a:cubicBezTo>
                    <a:pt x="1751" y="503"/>
                    <a:pt x="896" y="1975"/>
                    <a:pt x="1214" y="3268"/>
                  </a:cubicBezTo>
                  <a:cubicBezTo>
                    <a:pt x="1274" y="3407"/>
                    <a:pt x="1314" y="3586"/>
                    <a:pt x="1214" y="3726"/>
                  </a:cubicBezTo>
                  <a:cubicBezTo>
                    <a:pt x="1115" y="3905"/>
                    <a:pt x="896" y="3925"/>
                    <a:pt x="717" y="3984"/>
                  </a:cubicBezTo>
                  <a:cubicBezTo>
                    <a:pt x="80" y="4223"/>
                    <a:pt x="1" y="5198"/>
                    <a:pt x="478" y="5695"/>
                  </a:cubicBezTo>
                  <a:cubicBezTo>
                    <a:pt x="805" y="6036"/>
                    <a:pt x="1262" y="6180"/>
                    <a:pt x="1735" y="6180"/>
                  </a:cubicBezTo>
                  <a:cubicBezTo>
                    <a:pt x="1953" y="6180"/>
                    <a:pt x="2175" y="6149"/>
                    <a:pt x="2388" y="6093"/>
                  </a:cubicBezTo>
                  <a:lnTo>
                    <a:pt x="2388" y="6093"/>
                  </a:lnTo>
                  <a:cubicBezTo>
                    <a:pt x="2209" y="6670"/>
                    <a:pt x="2746" y="7287"/>
                    <a:pt x="3363" y="7366"/>
                  </a:cubicBezTo>
                  <a:cubicBezTo>
                    <a:pt x="3416" y="7373"/>
                    <a:pt x="3470" y="7377"/>
                    <a:pt x="3524" y="7377"/>
                  </a:cubicBezTo>
                  <a:cubicBezTo>
                    <a:pt x="4065" y="7377"/>
                    <a:pt x="4585" y="7023"/>
                    <a:pt x="4875" y="6570"/>
                  </a:cubicBezTo>
                  <a:cubicBezTo>
                    <a:pt x="5193" y="6073"/>
                    <a:pt x="5332" y="5456"/>
                    <a:pt x="5392" y="4860"/>
                  </a:cubicBezTo>
                  <a:lnTo>
                    <a:pt x="5392" y="4860"/>
                  </a:lnTo>
                  <a:lnTo>
                    <a:pt x="4855" y="5078"/>
                  </a:lnTo>
                  <a:cubicBezTo>
                    <a:pt x="6068" y="4561"/>
                    <a:pt x="6745" y="2990"/>
                    <a:pt x="6267" y="1717"/>
                  </a:cubicBezTo>
                  <a:cubicBezTo>
                    <a:pt x="5875" y="704"/>
                    <a:pt x="4787" y="0"/>
                    <a:pt x="3705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1836457" y="1141591"/>
              <a:ext cx="150289" cy="150249"/>
            </a:xfrm>
            <a:custGeom>
              <a:rect b="b" l="l" r="r" t="t"/>
              <a:pathLst>
                <a:path extrusionOk="0" h="3780" w="3781">
                  <a:moveTo>
                    <a:pt x="3761" y="0"/>
                  </a:moveTo>
                  <a:cubicBezTo>
                    <a:pt x="3741" y="0"/>
                    <a:pt x="3741" y="319"/>
                    <a:pt x="3582" y="836"/>
                  </a:cubicBezTo>
                  <a:cubicBezTo>
                    <a:pt x="3442" y="1333"/>
                    <a:pt x="3144" y="2009"/>
                    <a:pt x="2567" y="2586"/>
                  </a:cubicBezTo>
                  <a:cubicBezTo>
                    <a:pt x="1990" y="3163"/>
                    <a:pt x="1334" y="3462"/>
                    <a:pt x="836" y="3601"/>
                  </a:cubicBezTo>
                  <a:cubicBezTo>
                    <a:pt x="339" y="3760"/>
                    <a:pt x="1" y="3760"/>
                    <a:pt x="1" y="3780"/>
                  </a:cubicBezTo>
                  <a:lnTo>
                    <a:pt x="240" y="3780"/>
                  </a:lnTo>
                  <a:cubicBezTo>
                    <a:pt x="379" y="3760"/>
                    <a:pt x="598" y="3740"/>
                    <a:pt x="856" y="3680"/>
                  </a:cubicBezTo>
                  <a:cubicBezTo>
                    <a:pt x="1373" y="3561"/>
                    <a:pt x="2090" y="3223"/>
                    <a:pt x="2666" y="2666"/>
                  </a:cubicBezTo>
                  <a:cubicBezTo>
                    <a:pt x="3243" y="2069"/>
                    <a:pt x="3542" y="1373"/>
                    <a:pt x="3661" y="856"/>
                  </a:cubicBezTo>
                  <a:cubicBezTo>
                    <a:pt x="3741" y="597"/>
                    <a:pt x="3761" y="378"/>
                    <a:pt x="3761" y="219"/>
                  </a:cubicBezTo>
                  <a:cubicBezTo>
                    <a:pt x="3780" y="80"/>
                    <a:pt x="3761" y="0"/>
                    <a:pt x="3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1874417" y="1056965"/>
              <a:ext cx="79099" cy="222233"/>
            </a:xfrm>
            <a:custGeom>
              <a:rect b="b" l="l" r="r" t="t"/>
              <a:pathLst>
                <a:path extrusionOk="0" h="5591" w="1990">
                  <a:moveTo>
                    <a:pt x="597" y="1"/>
                  </a:moveTo>
                  <a:cubicBezTo>
                    <a:pt x="518" y="1"/>
                    <a:pt x="438" y="21"/>
                    <a:pt x="399" y="21"/>
                  </a:cubicBezTo>
                  <a:cubicBezTo>
                    <a:pt x="339" y="21"/>
                    <a:pt x="319" y="41"/>
                    <a:pt x="319" y="41"/>
                  </a:cubicBezTo>
                  <a:cubicBezTo>
                    <a:pt x="319" y="41"/>
                    <a:pt x="363" y="32"/>
                    <a:pt x="446" y="32"/>
                  </a:cubicBezTo>
                  <a:cubicBezTo>
                    <a:pt x="487" y="32"/>
                    <a:pt x="538" y="34"/>
                    <a:pt x="597" y="41"/>
                  </a:cubicBezTo>
                  <a:cubicBezTo>
                    <a:pt x="737" y="60"/>
                    <a:pt x="995" y="140"/>
                    <a:pt x="1234" y="339"/>
                  </a:cubicBezTo>
                  <a:cubicBezTo>
                    <a:pt x="1373" y="438"/>
                    <a:pt x="1473" y="558"/>
                    <a:pt x="1572" y="717"/>
                  </a:cubicBezTo>
                  <a:cubicBezTo>
                    <a:pt x="1672" y="896"/>
                    <a:pt x="1711" y="1055"/>
                    <a:pt x="1771" y="1254"/>
                  </a:cubicBezTo>
                  <a:cubicBezTo>
                    <a:pt x="1831" y="1652"/>
                    <a:pt x="1791" y="2109"/>
                    <a:pt x="1692" y="2587"/>
                  </a:cubicBezTo>
                  <a:cubicBezTo>
                    <a:pt x="1473" y="3502"/>
                    <a:pt x="1055" y="4298"/>
                    <a:pt x="677" y="4795"/>
                  </a:cubicBezTo>
                  <a:cubicBezTo>
                    <a:pt x="299" y="5312"/>
                    <a:pt x="1" y="5571"/>
                    <a:pt x="21" y="5591"/>
                  </a:cubicBezTo>
                  <a:cubicBezTo>
                    <a:pt x="60" y="5591"/>
                    <a:pt x="120" y="5531"/>
                    <a:pt x="259" y="5412"/>
                  </a:cubicBezTo>
                  <a:cubicBezTo>
                    <a:pt x="399" y="5312"/>
                    <a:pt x="578" y="5113"/>
                    <a:pt x="777" y="4875"/>
                  </a:cubicBezTo>
                  <a:cubicBezTo>
                    <a:pt x="1174" y="4377"/>
                    <a:pt x="1652" y="3601"/>
                    <a:pt x="1851" y="2627"/>
                  </a:cubicBezTo>
                  <a:cubicBezTo>
                    <a:pt x="1950" y="2129"/>
                    <a:pt x="1990" y="1652"/>
                    <a:pt x="1891" y="1234"/>
                  </a:cubicBezTo>
                  <a:cubicBezTo>
                    <a:pt x="1851" y="1015"/>
                    <a:pt x="1771" y="836"/>
                    <a:pt x="1672" y="657"/>
                  </a:cubicBezTo>
                  <a:cubicBezTo>
                    <a:pt x="1572" y="498"/>
                    <a:pt x="1433" y="359"/>
                    <a:pt x="1314" y="259"/>
                  </a:cubicBezTo>
                  <a:cubicBezTo>
                    <a:pt x="1035" y="60"/>
                    <a:pt x="777" y="1"/>
                    <a:pt x="59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1777152" y="1147474"/>
              <a:ext cx="161339" cy="54257"/>
            </a:xfrm>
            <a:custGeom>
              <a:rect b="b" l="l" r="r" t="t"/>
              <a:pathLst>
                <a:path extrusionOk="0" h="1365" w="4059">
                  <a:moveTo>
                    <a:pt x="2287" y="1"/>
                  </a:moveTo>
                  <a:cubicBezTo>
                    <a:pt x="2153" y="1"/>
                    <a:pt x="2014" y="10"/>
                    <a:pt x="1871" y="31"/>
                  </a:cubicBezTo>
                  <a:cubicBezTo>
                    <a:pt x="1234" y="131"/>
                    <a:pt x="697" y="489"/>
                    <a:pt x="399" y="787"/>
                  </a:cubicBezTo>
                  <a:cubicBezTo>
                    <a:pt x="260" y="946"/>
                    <a:pt x="140" y="1106"/>
                    <a:pt x="80" y="1205"/>
                  </a:cubicBezTo>
                  <a:cubicBezTo>
                    <a:pt x="41" y="1305"/>
                    <a:pt x="1" y="1364"/>
                    <a:pt x="1" y="1364"/>
                  </a:cubicBezTo>
                  <a:cubicBezTo>
                    <a:pt x="41" y="1364"/>
                    <a:pt x="160" y="1145"/>
                    <a:pt x="439" y="847"/>
                  </a:cubicBezTo>
                  <a:cubicBezTo>
                    <a:pt x="737" y="568"/>
                    <a:pt x="1254" y="250"/>
                    <a:pt x="1871" y="151"/>
                  </a:cubicBezTo>
                  <a:cubicBezTo>
                    <a:pt x="2004" y="129"/>
                    <a:pt x="2136" y="120"/>
                    <a:pt x="2265" y="120"/>
                  </a:cubicBezTo>
                  <a:cubicBezTo>
                    <a:pt x="2735" y="120"/>
                    <a:pt x="3166" y="245"/>
                    <a:pt x="3462" y="370"/>
                  </a:cubicBezTo>
                  <a:cubicBezTo>
                    <a:pt x="3821" y="539"/>
                    <a:pt x="4018" y="709"/>
                    <a:pt x="4055" y="709"/>
                  </a:cubicBezTo>
                  <a:cubicBezTo>
                    <a:pt x="4057" y="709"/>
                    <a:pt x="4058" y="709"/>
                    <a:pt x="4059" y="708"/>
                  </a:cubicBezTo>
                  <a:cubicBezTo>
                    <a:pt x="4059" y="708"/>
                    <a:pt x="4039" y="648"/>
                    <a:pt x="3940" y="568"/>
                  </a:cubicBezTo>
                  <a:cubicBezTo>
                    <a:pt x="3840" y="489"/>
                    <a:pt x="3721" y="389"/>
                    <a:pt x="3522" y="290"/>
                  </a:cubicBezTo>
                  <a:cubicBezTo>
                    <a:pt x="3224" y="133"/>
                    <a:pt x="2789" y="1"/>
                    <a:pt x="2287" y="1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1954273" y="1236432"/>
              <a:ext cx="232528" cy="96549"/>
            </a:xfrm>
            <a:custGeom>
              <a:rect b="b" l="l" r="r" t="t"/>
              <a:pathLst>
                <a:path extrusionOk="0" h="2429" w="5850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61" y="81"/>
                    <a:pt x="160" y="200"/>
                  </a:cubicBezTo>
                  <a:cubicBezTo>
                    <a:pt x="279" y="320"/>
                    <a:pt x="458" y="479"/>
                    <a:pt x="697" y="638"/>
                  </a:cubicBezTo>
                  <a:cubicBezTo>
                    <a:pt x="1194" y="996"/>
                    <a:pt x="1891" y="1414"/>
                    <a:pt x="2746" y="1792"/>
                  </a:cubicBezTo>
                  <a:cubicBezTo>
                    <a:pt x="3164" y="1991"/>
                    <a:pt x="3582" y="2110"/>
                    <a:pt x="3960" y="2229"/>
                  </a:cubicBezTo>
                  <a:cubicBezTo>
                    <a:pt x="4337" y="2369"/>
                    <a:pt x="4696" y="2428"/>
                    <a:pt x="4994" y="2428"/>
                  </a:cubicBezTo>
                  <a:cubicBezTo>
                    <a:pt x="5292" y="2408"/>
                    <a:pt x="5551" y="2309"/>
                    <a:pt x="5670" y="2210"/>
                  </a:cubicBezTo>
                  <a:cubicBezTo>
                    <a:pt x="5829" y="2110"/>
                    <a:pt x="5849" y="2011"/>
                    <a:pt x="5849" y="2011"/>
                  </a:cubicBezTo>
                  <a:cubicBezTo>
                    <a:pt x="5849" y="2009"/>
                    <a:pt x="5849" y="2008"/>
                    <a:pt x="5848" y="2008"/>
                  </a:cubicBezTo>
                  <a:cubicBezTo>
                    <a:pt x="5838" y="2008"/>
                    <a:pt x="5777" y="2097"/>
                    <a:pt x="5650" y="2170"/>
                  </a:cubicBezTo>
                  <a:cubicBezTo>
                    <a:pt x="5531" y="2269"/>
                    <a:pt x="5292" y="2349"/>
                    <a:pt x="4994" y="2349"/>
                  </a:cubicBezTo>
                  <a:cubicBezTo>
                    <a:pt x="4735" y="2349"/>
                    <a:pt x="4377" y="2249"/>
                    <a:pt x="3999" y="2110"/>
                  </a:cubicBezTo>
                  <a:cubicBezTo>
                    <a:pt x="3641" y="1991"/>
                    <a:pt x="3243" y="1851"/>
                    <a:pt x="2806" y="1672"/>
                  </a:cubicBezTo>
                  <a:cubicBezTo>
                    <a:pt x="1990" y="1294"/>
                    <a:pt x="1294" y="877"/>
                    <a:pt x="797" y="558"/>
                  </a:cubicBezTo>
                  <a:cubicBezTo>
                    <a:pt x="319" y="233"/>
                    <a:pt x="43" y="0"/>
                    <a:pt x="4" y="0"/>
                  </a:cubicBezTo>
                  <a:close/>
                </a:path>
              </a:pathLst>
            </a:custGeom>
            <a:solidFill>
              <a:srgbClr val="928A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1925813" y="1032838"/>
              <a:ext cx="119444" cy="160186"/>
            </a:xfrm>
            <a:custGeom>
              <a:rect b="b" l="l" r="r" t="t"/>
              <a:pathLst>
                <a:path extrusionOk="0" h="4030" w="3005">
                  <a:moveTo>
                    <a:pt x="1621" y="1"/>
                  </a:moveTo>
                  <a:cubicBezTo>
                    <a:pt x="1394" y="1"/>
                    <a:pt x="1175" y="69"/>
                    <a:pt x="995" y="150"/>
                  </a:cubicBezTo>
                  <a:cubicBezTo>
                    <a:pt x="538" y="349"/>
                    <a:pt x="279" y="747"/>
                    <a:pt x="140" y="1105"/>
                  </a:cubicBezTo>
                  <a:cubicBezTo>
                    <a:pt x="21" y="1443"/>
                    <a:pt x="1" y="1742"/>
                    <a:pt x="1" y="1941"/>
                  </a:cubicBezTo>
                  <a:cubicBezTo>
                    <a:pt x="1" y="2159"/>
                    <a:pt x="21" y="2259"/>
                    <a:pt x="21" y="2259"/>
                  </a:cubicBezTo>
                  <a:cubicBezTo>
                    <a:pt x="41" y="2259"/>
                    <a:pt x="41" y="2159"/>
                    <a:pt x="60" y="1961"/>
                  </a:cubicBezTo>
                  <a:cubicBezTo>
                    <a:pt x="80" y="1762"/>
                    <a:pt x="100" y="1463"/>
                    <a:pt x="259" y="1145"/>
                  </a:cubicBezTo>
                  <a:cubicBezTo>
                    <a:pt x="379" y="827"/>
                    <a:pt x="637" y="469"/>
                    <a:pt x="1075" y="270"/>
                  </a:cubicBezTo>
                  <a:cubicBezTo>
                    <a:pt x="1241" y="187"/>
                    <a:pt x="1434" y="145"/>
                    <a:pt x="1644" y="145"/>
                  </a:cubicBezTo>
                  <a:cubicBezTo>
                    <a:pt x="1686" y="145"/>
                    <a:pt x="1728" y="147"/>
                    <a:pt x="1771" y="150"/>
                  </a:cubicBezTo>
                  <a:cubicBezTo>
                    <a:pt x="2010" y="190"/>
                    <a:pt x="2249" y="329"/>
                    <a:pt x="2428" y="508"/>
                  </a:cubicBezTo>
                  <a:cubicBezTo>
                    <a:pt x="2627" y="667"/>
                    <a:pt x="2766" y="906"/>
                    <a:pt x="2825" y="1145"/>
                  </a:cubicBezTo>
                  <a:cubicBezTo>
                    <a:pt x="2885" y="1404"/>
                    <a:pt x="2905" y="1642"/>
                    <a:pt x="2885" y="1861"/>
                  </a:cubicBezTo>
                  <a:cubicBezTo>
                    <a:pt x="2845" y="2338"/>
                    <a:pt x="2666" y="2716"/>
                    <a:pt x="2487" y="3035"/>
                  </a:cubicBezTo>
                  <a:cubicBezTo>
                    <a:pt x="2308" y="3353"/>
                    <a:pt x="2169" y="3592"/>
                    <a:pt x="2050" y="3751"/>
                  </a:cubicBezTo>
                  <a:cubicBezTo>
                    <a:pt x="1910" y="3930"/>
                    <a:pt x="1871" y="4029"/>
                    <a:pt x="1871" y="4029"/>
                  </a:cubicBezTo>
                  <a:cubicBezTo>
                    <a:pt x="1871" y="4029"/>
                    <a:pt x="1930" y="3930"/>
                    <a:pt x="2070" y="3791"/>
                  </a:cubicBezTo>
                  <a:cubicBezTo>
                    <a:pt x="2189" y="3632"/>
                    <a:pt x="2368" y="3413"/>
                    <a:pt x="2567" y="3094"/>
                  </a:cubicBezTo>
                  <a:cubicBezTo>
                    <a:pt x="2746" y="2756"/>
                    <a:pt x="2925" y="2358"/>
                    <a:pt x="2985" y="1861"/>
                  </a:cubicBezTo>
                  <a:cubicBezTo>
                    <a:pt x="3005" y="1622"/>
                    <a:pt x="3005" y="1344"/>
                    <a:pt x="2925" y="1105"/>
                  </a:cubicBezTo>
                  <a:cubicBezTo>
                    <a:pt x="2865" y="827"/>
                    <a:pt x="2706" y="568"/>
                    <a:pt x="2507" y="369"/>
                  </a:cubicBezTo>
                  <a:cubicBezTo>
                    <a:pt x="2308" y="170"/>
                    <a:pt x="2030" y="31"/>
                    <a:pt x="1771" y="11"/>
                  </a:cubicBezTo>
                  <a:cubicBezTo>
                    <a:pt x="1721" y="4"/>
                    <a:pt x="1671" y="1"/>
                    <a:pt x="1621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2330657" y="832105"/>
              <a:ext cx="631045" cy="1029841"/>
            </a:xfrm>
            <a:custGeom>
              <a:rect b="b" l="l" r="r" t="t"/>
              <a:pathLst>
                <a:path extrusionOk="0" h="25909" w="15876">
                  <a:moveTo>
                    <a:pt x="13277" y="1"/>
                  </a:moveTo>
                  <a:cubicBezTo>
                    <a:pt x="13256" y="1"/>
                    <a:pt x="13233" y="3"/>
                    <a:pt x="13210" y="8"/>
                  </a:cubicBezTo>
                  <a:cubicBezTo>
                    <a:pt x="13011" y="28"/>
                    <a:pt x="12195" y="1341"/>
                    <a:pt x="11936" y="1779"/>
                  </a:cubicBezTo>
                  <a:cubicBezTo>
                    <a:pt x="11758" y="2090"/>
                    <a:pt x="11348" y="2845"/>
                    <a:pt x="11085" y="2845"/>
                  </a:cubicBezTo>
                  <a:cubicBezTo>
                    <a:pt x="10995" y="2845"/>
                    <a:pt x="10923" y="2757"/>
                    <a:pt x="10882" y="2535"/>
                  </a:cubicBezTo>
                  <a:cubicBezTo>
                    <a:pt x="10723" y="1679"/>
                    <a:pt x="10285" y="1082"/>
                    <a:pt x="10027" y="1003"/>
                  </a:cubicBezTo>
                  <a:cubicBezTo>
                    <a:pt x="10002" y="994"/>
                    <a:pt x="9978" y="990"/>
                    <a:pt x="9954" y="990"/>
                  </a:cubicBezTo>
                  <a:cubicBezTo>
                    <a:pt x="9767" y="990"/>
                    <a:pt x="9625" y="1246"/>
                    <a:pt x="9748" y="1441"/>
                  </a:cubicBezTo>
                  <a:cubicBezTo>
                    <a:pt x="9887" y="1620"/>
                    <a:pt x="10007" y="1998"/>
                    <a:pt x="10086" y="2256"/>
                  </a:cubicBezTo>
                  <a:cubicBezTo>
                    <a:pt x="10146" y="2495"/>
                    <a:pt x="10186" y="2734"/>
                    <a:pt x="10146" y="2952"/>
                  </a:cubicBezTo>
                  <a:cubicBezTo>
                    <a:pt x="10126" y="3231"/>
                    <a:pt x="10106" y="3450"/>
                    <a:pt x="10086" y="3649"/>
                  </a:cubicBezTo>
                  <a:lnTo>
                    <a:pt x="9589" y="4683"/>
                  </a:lnTo>
                  <a:cubicBezTo>
                    <a:pt x="9589" y="4683"/>
                    <a:pt x="6068" y="12680"/>
                    <a:pt x="5471" y="13834"/>
                  </a:cubicBezTo>
                  <a:cubicBezTo>
                    <a:pt x="4855" y="14968"/>
                    <a:pt x="1" y="20020"/>
                    <a:pt x="1" y="20020"/>
                  </a:cubicBezTo>
                  <a:lnTo>
                    <a:pt x="1035" y="25909"/>
                  </a:lnTo>
                  <a:lnTo>
                    <a:pt x="8913" y="17375"/>
                  </a:lnTo>
                  <a:lnTo>
                    <a:pt x="13090" y="5638"/>
                  </a:lnTo>
                  <a:lnTo>
                    <a:pt x="13190" y="5340"/>
                  </a:lnTo>
                  <a:cubicBezTo>
                    <a:pt x="13190" y="5340"/>
                    <a:pt x="14682" y="3748"/>
                    <a:pt x="15060" y="3251"/>
                  </a:cubicBezTo>
                  <a:cubicBezTo>
                    <a:pt x="15875" y="2216"/>
                    <a:pt x="15796" y="2177"/>
                    <a:pt x="15656" y="2097"/>
                  </a:cubicBezTo>
                  <a:cubicBezTo>
                    <a:pt x="15640" y="2089"/>
                    <a:pt x="15622" y="2085"/>
                    <a:pt x="15603" y="2085"/>
                  </a:cubicBezTo>
                  <a:cubicBezTo>
                    <a:pt x="15244" y="2085"/>
                    <a:pt x="14473" y="3417"/>
                    <a:pt x="14259" y="3417"/>
                  </a:cubicBezTo>
                  <a:cubicBezTo>
                    <a:pt x="14226" y="3417"/>
                    <a:pt x="14207" y="3385"/>
                    <a:pt x="14204" y="3310"/>
                  </a:cubicBezTo>
                  <a:cubicBezTo>
                    <a:pt x="14184" y="2753"/>
                    <a:pt x="15776" y="1043"/>
                    <a:pt x="15398" y="884"/>
                  </a:cubicBezTo>
                  <a:cubicBezTo>
                    <a:pt x="15370" y="871"/>
                    <a:pt x="15340" y="865"/>
                    <a:pt x="15309" y="865"/>
                  </a:cubicBezTo>
                  <a:cubicBezTo>
                    <a:pt x="14767" y="865"/>
                    <a:pt x="13801" y="2742"/>
                    <a:pt x="13707" y="2893"/>
                  </a:cubicBezTo>
                  <a:cubicBezTo>
                    <a:pt x="13675" y="2950"/>
                    <a:pt x="13629" y="2972"/>
                    <a:pt x="13585" y="2972"/>
                  </a:cubicBezTo>
                  <a:cubicBezTo>
                    <a:pt x="13490" y="2972"/>
                    <a:pt x="13400" y="2868"/>
                    <a:pt x="13468" y="2773"/>
                  </a:cubicBezTo>
                  <a:cubicBezTo>
                    <a:pt x="13607" y="2535"/>
                    <a:pt x="15099" y="287"/>
                    <a:pt x="14582" y="48"/>
                  </a:cubicBezTo>
                  <a:cubicBezTo>
                    <a:pt x="14553" y="36"/>
                    <a:pt x="14525" y="30"/>
                    <a:pt x="14498" y="30"/>
                  </a:cubicBezTo>
                  <a:cubicBezTo>
                    <a:pt x="14265" y="30"/>
                    <a:pt x="14105" y="446"/>
                    <a:pt x="14105" y="446"/>
                  </a:cubicBezTo>
                  <a:cubicBezTo>
                    <a:pt x="14105" y="446"/>
                    <a:pt x="12953" y="2579"/>
                    <a:pt x="12655" y="2579"/>
                  </a:cubicBezTo>
                  <a:cubicBezTo>
                    <a:pt x="12647" y="2579"/>
                    <a:pt x="12639" y="2578"/>
                    <a:pt x="12633" y="2574"/>
                  </a:cubicBezTo>
                  <a:cubicBezTo>
                    <a:pt x="12414" y="2435"/>
                    <a:pt x="13090" y="1122"/>
                    <a:pt x="13329" y="685"/>
                  </a:cubicBezTo>
                  <a:cubicBezTo>
                    <a:pt x="13565" y="284"/>
                    <a:pt x="13502" y="1"/>
                    <a:pt x="13277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1570019" y="2488964"/>
              <a:ext cx="1064302" cy="1915116"/>
            </a:xfrm>
            <a:custGeom>
              <a:rect b="b" l="l" r="r" t="t"/>
              <a:pathLst>
                <a:path extrusionOk="0" h="48181" w="26776">
                  <a:moveTo>
                    <a:pt x="5650" y="1"/>
                  </a:moveTo>
                  <a:cubicBezTo>
                    <a:pt x="5650" y="1"/>
                    <a:pt x="3163" y="5610"/>
                    <a:pt x="2626" y="11180"/>
                  </a:cubicBezTo>
                  <a:lnTo>
                    <a:pt x="0" y="46927"/>
                  </a:lnTo>
                  <a:lnTo>
                    <a:pt x="8773" y="47843"/>
                  </a:lnTo>
                  <a:lnTo>
                    <a:pt x="11359" y="10822"/>
                  </a:lnTo>
                  <a:cubicBezTo>
                    <a:pt x="11359" y="10822"/>
                    <a:pt x="19415" y="48181"/>
                    <a:pt x="19714" y="48181"/>
                  </a:cubicBezTo>
                  <a:cubicBezTo>
                    <a:pt x="20012" y="48181"/>
                    <a:pt x="26776" y="45674"/>
                    <a:pt x="26776" y="45674"/>
                  </a:cubicBezTo>
                  <a:lnTo>
                    <a:pt x="18838" y="199"/>
                  </a:lnTo>
                  <a:lnTo>
                    <a:pt x="5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1853867" y="2876954"/>
              <a:ext cx="314728" cy="77907"/>
            </a:xfrm>
            <a:custGeom>
              <a:rect b="b" l="l" r="r" t="t"/>
              <a:pathLst>
                <a:path extrusionOk="0" h="1960" w="7918">
                  <a:moveTo>
                    <a:pt x="44" y="1"/>
                  </a:moveTo>
                  <a:cubicBezTo>
                    <a:pt x="28" y="1"/>
                    <a:pt x="20" y="3"/>
                    <a:pt x="20" y="7"/>
                  </a:cubicBezTo>
                  <a:cubicBezTo>
                    <a:pt x="1" y="67"/>
                    <a:pt x="1751" y="524"/>
                    <a:pt x="3939" y="1061"/>
                  </a:cubicBezTo>
                  <a:cubicBezTo>
                    <a:pt x="6026" y="1573"/>
                    <a:pt x="7752" y="1959"/>
                    <a:pt x="7906" y="1959"/>
                  </a:cubicBezTo>
                  <a:cubicBezTo>
                    <a:pt x="7914" y="1959"/>
                    <a:pt x="7918" y="1958"/>
                    <a:pt x="7918" y="1956"/>
                  </a:cubicBezTo>
                  <a:cubicBezTo>
                    <a:pt x="7918" y="1897"/>
                    <a:pt x="6167" y="1419"/>
                    <a:pt x="3999" y="902"/>
                  </a:cubicBezTo>
                  <a:cubicBezTo>
                    <a:pt x="1957" y="382"/>
                    <a:pt x="261" y="1"/>
                    <a:pt x="44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1585800" y="4023514"/>
              <a:ext cx="352687" cy="61014"/>
            </a:xfrm>
            <a:custGeom>
              <a:rect b="b" l="l" r="r" t="t"/>
              <a:pathLst>
                <a:path extrusionOk="0" h="1535" w="8873">
                  <a:moveTo>
                    <a:pt x="2061" y="0"/>
                  </a:moveTo>
                  <a:cubicBezTo>
                    <a:pt x="1767" y="0"/>
                    <a:pt x="1491" y="19"/>
                    <a:pt x="1234" y="66"/>
                  </a:cubicBezTo>
                  <a:cubicBezTo>
                    <a:pt x="816" y="126"/>
                    <a:pt x="498" y="265"/>
                    <a:pt x="299" y="364"/>
                  </a:cubicBezTo>
                  <a:cubicBezTo>
                    <a:pt x="200" y="404"/>
                    <a:pt x="120" y="464"/>
                    <a:pt x="80" y="484"/>
                  </a:cubicBezTo>
                  <a:cubicBezTo>
                    <a:pt x="21" y="504"/>
                    <a:pt x="1" y="524"/>
                    <a:pt x="1" y="524"/>
                  </a:cubicBezTo>
                  <a:cubicBezTo>
                    <a:pt x="2" y="526"/>
                    <a:pt x="5" y="527"/>
                    <a:pt x="9" y="527"/>
                  </a:cubicBezTo>
                  <a:cubicBezTo>
                    <a:pt x="74" y="527"/>
                    <a:pt x="490" y="256"/>
                    <a:pt x="1274" y="126"/>
                  </a:cubicBezTo>
                  <a:cubicBezTo>
                    <a:pt x="1483" y="96"/>
                    <a:pt x="1707" y="81"/>
                    <a:pt x="1945" y="81"/>
                  </a:cubicBezTo>
                  <a:cubicBezTo>
                    <a:pt x="2184" y="81"/>
                    <a:pt x="2438" y="96"/>
                    <a:pt x="2706" y="126"/>
                  </a:cubicBezTo>
                  <a:cubicBezTo>
                    <a:pt x="3263" y="205"/>
                    <a:pt x="3820" y="364"/>
                    <a:pt x="4417" y="563"/>
                  </a:cubicBezTo>
                  <a:cubicBezTo>
                    <a:pt x="5014" y="762"/>
                    <a:pt x="5591" y="961"/>
                    <a:pt x="6108" y="1120"/>
                  </a:cubicBezTo>
                  <a:cubicBezTo>
                    <a:pt x="6645" y="1299"/>
                    <a:pt x="7103" y="1419"/>
                    <a:pt x="7540" y="1478"/>
                  </a:cubicBezTo>
                  <a:cubicBezTo>
                    <a:pt x="7822" y="1507"/>
                    <a:pt x="8073" y="1535"/>
                    <a:pt x="8274" y="1535"/>
                  </a:cubicBezTo>
                  <a:cubicBezTo>
                    <a:pt x="8357" y="1535"/>
                    <a:pt x="8431" y="1530"/>
                    <a:pt x="8495" y="1518"/>
                  </a:cubicBezTo>
                  <a:cubicBezTo>
                    <a:pt x="8634" y="1518"/>
                    <a:pt x="8734" y="1498"/>
                    <a:pt x="8774" y="1498"/>
                  </a:cubicBezTo>
                  <a:cubicBezTo>
                    <a:pt x="8853" y="1478"/>
                    <a:pt x="8873" y="1478"/>
                    <a:pt x="8873" y="1478"/>
                  </a:cubicBezTo>
                  <a:cubicBezTo>
                    <a:pt x="8873" y="1475"/>
                    <a:pt x="8855" y="1474"/>
                    <a:pt x="8821" y="1474"/>
                  </a:cubicBezTo>
                  <a:cubicBezTo>
                    <a:pt x="8784" y="1474"/>
                    <a:pt x="8728" y="1475"/>
                    <a:pt x="8654" y="1475"/>
                  </a:cubicBezTo>
                  <a:cubicBezTo>
                    <a:pt x="8428" y="1475"/>
                    <a:pt x="8040" y="1464"/>
                    <a:pt x="7540" y="1379"/>
                  </a:cubicBezTo>
                  <a:cubicBezTo>
                    <a:pt x="7142" y="1299"/>
                    <a:pt x="6665" y="1180"/>
                    <a:pt x="6148" y="1001"/>
                  </a:cubicBezTo>
                  <a:cubicBezTo>
                    <a:pt x="5611" y="822"/>
                    <a:pt x="5054" y="623"/>
                    <a:pt x="4457" y="424"/>
                  </a:cubicBezTo>
                  <a:cubicBezTo>
                    <a:pt x="3860" y="225"/>
                    <a:pt x="3263" y="106"/>
                    <a:pt x="2706" y="26"/>
                  </a:cubicBezTo>
                  <a:cubicBezTo>
                    <a:pt x="2484" y="10"/>
                    <a:pt x="2268" y="0"/>
                    <a:pt x="2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1582660" y="3957809"/>
              <a:ext cx="356622" cy="37681"/>
            </a:xfrm>
            <a:custGeom>
              <a:rect b="b" l="l" r="r" t="t"/>
              <a:pathLst>
                <a:path extrusionOk="0" h="948" w="8972">
                  <a:moveTo>
                    <a:pt x="7954" y="0"/>
                  </a:moveTo>
                  <a:cubicBezTo>
                    <a:pt x="7856" y="0"/>
                    <a:pt x="7751" y="3"/>
                    <a:pt x="7639" y="8"/>
                  </a:cubicBezTo>
                  <a:cubicBezTo>
                    <a:pt x="6824" y="68"/>
                    <a:pt x="5670" y="307"/>
                    <a:pt x="4456" y="565"/>
                  </a:cubicBezTo>
                  <a:cubicBezTo>
                    <a:pt x="3688" y="742"/>
                    <a:pt x="2935" y="822"/>
                    <a:pt x="2284" y="822"/>
                  </a:cubicBezTo>
                  <a:cubicBezTo>
                    <a:pt x="1907" y="822"/>
                    <a:pt x="1565" y="795"/>
                    <a:pt x="1273" y="744"/>
                  </a:cubicBezTo>
                  <a:cubicBezTo>
                    <a:pt x="488" y="610"/>
                    <a:pt x="34" y="365"/>
                    <a:pt x="2" y="365"/>
                  </a:cubicBezTo>
                  <a:cubicBezTo>
                    <a:pt x="1" y="365"/>
                    <a:pt x="0" y="366"/>
                    <a:pt x="0" y="366"/>
                  </a:cubicBezTo>
                  <a:cubicBezTo>
                    <a:pt x="0" y="366"/>
                    <a:pt x="20" y="386"/>
                    <a:pt x="80" y="406"/>
                  </a:cubicBezTo>
                  <a:cubicBezTo>
                    <a:pt x="159" y="446"/>
                    <a:pt x="219" y="486"/>
                    <a:pt x="319" y="545"/>
                  </a:cubicBezTo>
                  <a:cubicBezTo>
                    <a:pt x="557" y="645"/>
                    <a:pt x="876" y="764"/>
                    <a:pt x="1273" y="844"/>
                  </a:cubicBezTo>
                  <a:cubicBezTo>
                    <a:pt x="1635" y="895"/>
                    <a:pt x="2057" y="947"/>
                    <a:pt x="2525" y="947"/>
                  </a:cubicBezTo>
                  <a:cubicBezTo>
                    <a:pt x="2597" y="947"/>
                    <a:pt x="2671" y="946"/>
                    <a:pt x="2746" y="943"/>
                  </a:cubicBezTo>
                  <a:cubicBezTo>
                    <a:pt x="3283" y="903"/>
                    <a:pt x="3879" y="844"/>
                    <a:pt x="4496" y="724"/>
                  </a:cubicBezTo>
                  <a:cubicBezTo>
                    <a:pt x="5729" y="466"/>
                    <a:pt x="6843" y="187"/>
                    <a:pt x="7659" y="147"/>
                  </a:cubicBezTo>
                  <a:cubicBezTo>
                    <a:pt x="8057" y="128"/>
                    <a:pt x="8415" y="128"/>
                    <a:pt x="8634" y="128"/>
                  </a:cubicBezTo>
                  <a:lnTo>
                    <a:pt x="8972" y="128"/>
                  </a:lnTo>
                  <a:lnTo>
                    <a:pt x="8614" y="48"/>
                  </a:lnTo>
                  <a:cubicBezTo>
                    <a:pt x="8439" y="19"/>
                    <a:pt x="8222" y="0"/>
                    <a:pt x="79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2222341" y="3824491"/>
              <a:ext cx="339252" cy="62604"/>
            </a:xfrm>
            <a:custGeom>
              <a:rect b="b" l="l" r="r" t="t"/>
              <a:pathLst>
                <a:path extrusionOk="0" h="1575" w="8535">
                  <a:moveTo>
                    <a:pt x="8534" y="0"/>
                  </a:moveTo>
                  <a:cubicBezTo>
                    <a:pt x="8534" y="0"/>
                    <a:pt x="8495" y="20"/>
                    <a:pt x="8475" y="60"/>
                  </a:cubicBezTo>
                  <a:cubicBezTo>
                    <a:pt x="8474" y="63"/>
                    <a:pt x="8473" y="65"/>
                    <a:pt x="8472" y="68"/>
                  </a:cubicBezTo>
                  <a:lnTo>
                    <a:pt x="8472" y="68"/>
                  </a:lnTo>
                  <a:cubicBezTo>
                    <a:pt x="8514" y="25"/>
                    <a:pt x="8534" y="0"/>
                    <a:pt x="8534" y="0"/>
                  </a:cubicBezTo>
                  <a:close/>
                  <a:moveTo>
                    <a:pt x="8472" y="68"/>
                  </a:moveTo>
                  <a:cubicBezTo>
                    <a:pt x="8430" y="110"/>
                    <a:pt x="8365" y="170"/>
                    <a:pt x="8276" y="239"/>
                  </a:cubicBezTo>
                  <a:cubicBezTo>
                    <a:pt x="8097" y="378"/>
                    <a:pt x="7838" y="557"/>
                    <a:pt x="7440" y="697"/>
                  </a:cubicBezTo>
                  <a:cubicBezTo>
                    <a:pt x="7142" y="786"/>
                    <a:pt x="6788" y="831"/>
                    <a:pt x="6403" y="831"/>
                  </a:cubicBezTo>
                  <a:cubicBezTo>
                    <a:pt x="6274" y="831"/>
                    <a:pt x="6142" y="826"/>
                    <a:pt x="6008" y="816"/>
                  </a:cubicBezTo>
                  <a:cubicBezTo>
                    <a:pt x="5471" y="756"/>
                    <a:pt x="4894" y="637"/>
                    <a:pt x="4277" y="537"/>
                  </a:cubicBezTo>
                  <a:cubicBezTo>
                    <a:pt x="3916" y="468"/>
                    <a:pt x="3562" y="439"/>
                    <a:pt x="3218" y="439"/>
                  </a:cubicBezTo>
                  <a:cubicBezTo>
                    <a:pt x="2975" y="439"/>
                    <a:pt x="2738" y="453"/>
                    <a:pt x="2507" y="478"/>
                  </a:cubicBezTo>
                  <a:cubicBezTo>
                    <a:pt x="1970" y="557"/>
                    <a:pt x="1492" y="716"/>
                    <a:pt x="1114" y="876"/>
                  </a:cubicBezTo>
                  <a:cubicBezTo>
                    <a:pt x="737" y="1035"/>
                    <a:pt x="478" y="1234"/>
                    <a:pt x="279" y="1353"/>
                  </a:cubicBezTo>
                  <a:cubicBezTo>
                    <a:pt x="199" y="1413"/>
                    <a:pt x="120" y="1453"/>
                    <a:pt x="80" y="1512"/>
                  </a:cubicBezTo>
                  <a:lnTo>
                    <a:pt x="0" y="1572"/>
                  </a:lnTo>
                  <a:cubicBezTo>
                    <a:pt x="2" y="1574"/>
                    <a:pt x="4" y="1575"/>
                    <a:pt x="7" y="1575"/>
                  </a:cubicBezTo>
                  <a:cubicBezTo>
                    <a:pt x="62" y="1575"/>
                    <a:pt x="457" y="1238"/>
                    <a:pt x="1174" y="955"/>
                  </a:cubicBezTo>
                  <a:cubicBezTo>
                    <a:pt x="1532" y="776"/>
                    <a:pt x="2010" y="657"/>
                    <a:pt x="2527" y="577"/>
                  </a:cubicBezTo>
                  <a:cubicBezTo>
                    <a:pt x="2728" y="555"/>
                    <a:pt x="2938" y="544"/>
                    <a:pt x="3154" y="544"/>
                  </a:cubicBezTo>
                  <a:cubicBezTo>
                    <a:pt x="3514" y="544"/>
                    <a:pt x="3892" y="575"/>
                    <a:pt x="4277" y="637"/>
                  </a:cubicBezTo>
                  <a:cubicBezTo>
                    <a:pt x="4874" y="736"/>
                    <a:pt x="5471" y="856"/>
                    <a:pt x="6008" y="915"/>
                  </a:cubicBezTo>
                  <a:cubicBezTo>
                    <a:pt x="6107" y="922"/>
                    <a:pt x="6204" y="926"/>
                    <a:pt x="6298" y="926"/>
                  </a:cubicBezTo>
                  <a:cubicBezTo>
                    <a:pt x="6738" y="926"/>
                    <a:pt x="7133" y="855"/>
                    <a:pt x="7460" y="756"/>
                  </a:cubicBezTo>
                  <a:cubicBezTo>
                    <a:pt x="7858" y="637"/>
                    <a:pt x="8137" y="438"/>
                    <a:pt x="8296" y="259"/>
                  </a:cubicBezTo>
                  <a:cubicBezTo>
                    <a:pt x="8372" y="202"/>
                    <a:pt x="8448" y="127"/>
                    <a:pt x="8472" y="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2282441" y="4086199"/>
              <a:ext cx="331342" cy="92137"/>
            </a:xfrm>
            <a:custGeom>
              <a:rect b="b" l="l" r="r" t="t"/>
              <a:pathLst>
                <a:path extrusionOk="0" h="2318" w="8336">
                  <a:moveTo>
                    <a:pt x="8335" y="0"/>
                  </a:moveTo>
                  <a:cubicBezTo>
                    <a:pt x="8318" y="0"/>
                    <a:pt x="7962" y="390"/>
                    <a:pt x="7321" y="836"/>
                  </a:cubicBezTo>
                  <a:cubicBezTo>
                    <a:pt x="6664" y="1314"/>
                    <a:pt x="5630" y="1831"/>
                    <a:pt x="4397" y="2070"/>
                  </a:cubicBezTo>
                  <a:cubicBezTo>
                    <a:pt x="3951" y="2150"/>
                    <a:pt x="3516" y="2185"/>
                    <a:pt x="3105" y="2185"/>
                  </a:cubicBezTo>
                  <a:cubicBezTo>
                    <a:pt x="2396" y="2185"/>
                    <a:pt x="1757" y="2082"/>
                    <a:pt x="1254" y="1930"/>
                  </a:cubicBezTo>
                  <a:cubicBezTo>
                    <a:pt x="856" y="1831"/>
                    <a:pt x="557" y="1712"/>
                    <a:pt x="319" y="1632"/>
                  </a:cubicBezTo>
                  <a:cubicBezTo>
                    <a:pt x="120" y="1572"/>
                    <a:pt x="0" y="1513"/>
                    <a:pt x="0" y="1513"/>
                  </a:cubicBezTo>
                  <a:lnTo>
                    <a:pt x="0" y="1513"/>
                  </a:lnTo>
                  <a:cubicBezTo>
                    <a:pt x="0" y="1513"/>
                    <a:pt x="120" y="1592"/>
                    <a:pt x="319" y="1692"/>
                  </a:cubicBezTo>
                  <a:cubicBezTo>
                    <a:pt x="557" y="1791"/>
                    <a:pt x="856" y="1911"/>
                    <a:pt x="1254" y="2030"/>
                  </a:cubicBezTo>
                  <a:cubicBezTo>
                    <a:pt x="1775" y="2199"/>
                    <a:pt x="2449" y="2317"/>
                    <a:pt x="3204" y="2317"/>
                  </a:cubicBezTo>
                  <a:cubicBezTo>
                    <a:pt x="3603" y="2317"/>
                    <a:pt x="4024" y="2285"/>
                    <a:pt x="4456" y="2209"/>
                  </a:cubicBezTo>
                  <a:cubicBezTo>
                    <a:pt x="5690" y="1990"/>
                    <a:pt x="6744" y="1413"/>
                    <a:pt x="7381" y="916"/>
                  </a:cubicBezTo>
                  <a:cubicBezTo>
                    <a:pt x="7719" y="677"/>
                    <a:pt x="7957" y="438"/>
                    <a:pt x="8117" y="279"/>
                  </a:cubicBezTo>
                  <a:cubicBezTo>
                    <a:pt x="8256" y="100"/>
                    <a:pt x="8335" y="1"/>
                    <a:pt x="8335" y="1"/>
                  </a:cubicBezTo>
                  <a:cubicBezTo>
                    <a:pt x="8335" y="0"/>
                    <a:pt x="8335" y="0"/>
                    <a:pt x="8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204136" y="3714585"/>
              <a:ext cx="323472" cy="110461"/>
            </a:xfrm>
            <a:custGeom>
              <a:rect b="b" l="l" r="r" t="t"/>
              <a:pathLst>
                <a:path extrusionOk="0" h="2779" w="8138">
                  <a:moveTo>
                    <a:pt x="7739" y="0"/>
                  </a:moveTo>
                  <a:cubicBezTo>
                    <a:pt x="7520" y="0"/>
                    <a:pt x="7162" y="20"/>
                    <a:pt x="6804" y="179"/>
                  </a:cubicBezTo>
                  <a:cubicBezTo>
                    <a:pt x="6426" y="319"/>
                    <a:pt x="6009" y="577"/>
                    <a:pt x="5571" y="895"/>
                  </a:cubicBezTo>
                  <a:cubicBezTo>
                    <a:pt x="5153" y="1214"/>
                    <a:pt x="4735" y="1612"/>
                    <a:pt x="4238" y="1970"/>
                  </a:cubicBezTo>
                  <a:cubicBezTo>
                    <a:pt x="3761" y="2308"/>
                    <a:pt x="3224" y="2527"/>
                    <a:pt x="2686" y="2606"/>
                  </a:cubicBezTo>
                  <a:cubicBezTo>
                    <a:pt x="2428" y="2646"/>
                    <a:pt x="2179" y="2661"/>
                    <a:pt x="1945" y="2661"/>
                  </a:cubicBezTo>
                  <a:cubicBezTo>
                    <a:pt x="1712" y="2661"/>
                    <a:pt x="1493" y="2646"/>
                    <a:pt x="1294" y="2626"/>
                  </a:cubicBezTo>
                  <a:cubicBezTo>
                    <a:pt x="896" y="2586"/>
                    <a:pt x="578" y="2527"/>
                    <a:pt x="359" y="2507"/>
                  </a:cubicBezTo>
                  <a:cubicBezTo>
                    <a:pt x="140" y="2467"/>
                    <a:pt x="1" y="2467"/>
                    <a:pt x="1" y="2467"/>
                  </a:cubicBezTo>
                  <a:lnTo>
                    <a:pt x="1" y="2467"/>
                  </a:lnTo>
                  <a:cubicBezTo>
                    <a:pt x="1" y="2487"/>
                    <a:pt x="140" y="2507"/>
                    <a:pt x="359" y="2547"/>
                  </a:cubicBezTo>
                  <a:cubicBezTo>
                    <a:pt x="578" y="2606"/>
                    <a:pt x="896" y="2686"/>
                    <a:pt x="1294" y="2726"/>
                  </a:cubicBezTo>
                  <a:cubicBezTo>
                    <a:pt x="1507" y="2758"/>
                    <a:pt x="1743" y="2778"/>
                    <a:pt x="2001" y="2778"/>
                  </a:cubicBezTo>
                  <a:cubicBezTo>
                    <a:pt x="2226" y="2778"/>
                    <a:pt x="2467" y="2763"/>
                    <a:pt x="2726" y="2726"/>
                  </a:cubicBezTo>
                  <a:cubicBezTo>
                    <a:pt x="3263" y="2646"/>
                    <a:pt x="3840" y="2427"/>
                    <a:pt x="4338" y="2049"/>
                  </a:cubicBezTo>
                  <a:cubicBezTo>
                    <a:pt x="4835" y="1691"/>
                    <a:pt x="5253" y="1293"/>
                    <a:pt x="5670" y="975"/>
                  </a:cubicBezTo>
                  <a:cubicBezTo>
                    <a:pt x="6108" y="617"/>
                    <a:pt x="6506" y="378"/>
                    <a:pt x="6864" y="219"/>
                  </a:cubicBezTo>
                  <a:cubicBezTo>
                    <a:pt x="7242" y="80"/>
                    <a:pt x="7560" y="20"/>
                    <a:pt x="7799" y="20"/>
                  </a:cubicBezTo>
                  <a:cubicBezTo>
                    <a:pt x="7945" y="20"/>
                    <a:pt x="8046" y="29"/>
                    <a:pt x="8098" y="29"/>
                  </a:cubicBezTo>
                  <a:cubicBezTo>
                    <a:pt x="8124" y="29"/>
                    <a:pt x="8137" y="27"/>
                    <a:pt x="8137" y="20"/>
                  </a:cubicBezTo>
                  <a:cubicBezTo>
                    <a:pt x="8137" y="10"/>
                    <a:pt x="8132" y="5"/>
                    <a:pt x="8112" y="5"/>
                  </a:cubicBezTo>
                  <a:cubicBezTo>
                    <a:pt x="8092" y="5"/>
                    <a:pt x="8057" y="10"/>
                    <a:pt x="7998" y="20"/>
                  </a:cubicBezTo>
                  <a:cubicBezTo>
                    <a:pt x="7938" y="20"/>
                    <a:pt x="7859" y="0"/>
                    <a:pt x="7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1607145" y="3628409"/>
              <a:ext cx="362187" cy="48573"/>
            </a:xfrm>
            <a:custGeom>
              <a:rect b="b" l="l" r="r" t="t"/>
              <a:pathLst>
                <a:path extrusionOk="0" h="1222" w="9112">
                  <a:moveTo>
                    <a:pt x="1739" y="1"/>
                  </a:moveTo>
                  <a:cubicBezTo>
                    <a:pt x="1588" y="1"/>
                    <a:pt x="1446" y="7"/>
                    <a:pt x="1314" y="20"/>
                  </a:cubicBezTo>
                  <a:cubicBezTo>
                    <a:pt x="876" y="80"/>
                    <a:pt x="558" y="179"/>
                    <a:pt x="339" y="278"/>
                  </a:cubicBezTo>
                  <a:cubicBezTo>
                    <a:pt x="200" y="318"/>
                    <a:pt x="140" y="378"/>
                    <a:pt x="81" y="398"/>
                  </a:cubicBezTo>
                  <a:cubicBezTo>
                    <a:pt x="41" y="418"/>
                    <a:pt x="1" y="457"/>
                    <a:pt x="1" y="457"/>
                  </a:cubicBezTo>
                  <a:cubicBezTo>
                    <a:pt x="3" y="460"/>
                    <a:pt x="7" y="461"/>
                    <a:pt x="13" y="461"/>
                  </a:cubicBezTo>
                  <a:cubicBezTo>
                    <a:pt x="97" y="461"/>
                    <a:pt x="531" y="194"/>
                    <a:pt x="1334" y="119"/>
                  </a:cubicBezTo>
                  <a:cubicBezTo>
                    <a:pt x="1442" y="109"/>
                    <a:pt x="1555" y="104"/>
                    <a:pt x="1673" y="104"/>
                  </a:cubicBezTo>
                  <a:cubicBezTo>
                    <a:pt x="2012" y="104"/>
                    <a:pt x="2393" y="145"/>
                    <a:pt x="2806" y="219"/>
                  </a:cubicBezTo>
                  <a:cubicBezTo>
                    <a:pt x="3343" y="318"/>
                    <a:pt x="3940" y="477"/>
                    <a:pt x="4556" y="676"/>
                  </a:cubicBezTo>
                  <a:cubicBezTo>
                    <a:pt x="5173" y="875"/>
                    <a:pt x="5770" y="1014"/>
                    <a:pt x="6327" y="1114"/>
                  </a:cubicBezTo>
                  <a:cubicBezTo>
                    <a:pt x="6692" y="1182"/>
                    <a:pt x="7057" y="1222"/>
                    <a:pt x="7384" y="1222"/>
                  </a:cubicBezTo>
                  <a:cubicBezTo>
                    <a:pt x="7539" y="1222"/>
                    <a:pt x="7685" y="1213"/>
                    <a:pt x="7819" y="1194"/>
                  </a:cubicBezTo>
                  <a:cubicBezTo>
                    <a:pt x="8237" y="1154"/>
                    <a:pt x="8555" y="1054"/>
                    <a:pt x="8794" y="955"/>
                  </a:cubicBezTo>
                  <a:cubicBezTo>
                    <a:pt x="8913" y="895"/>
                    <a:pt x="8992" y="855"/>
                    <a:pt x="9032" y="816"/>
                  </a:cubicBezTo>
                  <a:cubicBezTo>
                    <a:pt x="9092" y="796"/>
                    <a:pt x="9112" y="776"/>
                    <a:pt x="9112" y="776"/>
                  </a:cubicBezTo>
                  <a:cubicBezTo>
                    <a:pt x="9112" y="770"/>
                    <a:pt x="9108" y="768"/>
                    <a:pt x="9100" y="768"/>
                  </a:cubicBezTo>
                  <a:cubicBezTo>
                    <a:pt x="9023" y="768"/>
                    <a:pt x="8559" y="1022"/>
                    <a:pt x="7799" y="1094"/>
                  </a:cubicBezTo>
                  <a:cubicBezTo>
                    <a:pt x="7701" y="1099"/>
                    <a:pt x="7599" y="1101"/>
                    <a:pt x="7495" y="1101"/>
                  </a:cubicBezTo>
                  <a:cubicBezTo>
                    <a:pt x="7136" y="1101"/>
                    <a:pt x="6743" y="1072"/>
                    <a:pt x="6327" y="995"/>
                  </a:cubicBezTo>
                  <a:cubicBezTo>
                    <a:pt x="5790" y="895"/>
                    <a:pt x="5173" y="756"/>
                    <a:pt x="4556" y="557"/>
                  </a:cubicBezTo>
                  <a:cubicBezTo>
                    <a:pt x="3940" y="378"/>
                    <a:pt x="3343" y="199"/>
                    <a:pt x="2806" y="99"/>
                  </a:cubicBezTo>
                  <a:cubicBezTo>
                    <a:pt x="2425" y="31"/>
                    <a:pt x="2063" y="1"/>
                    <a:pt x="1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2152740" y="3414877"/>
              <a:ext cx="328202" cy="139239"/>
            </a:xfrm>
            <a:custGeom>
              <a:rect b="b" l="l" r="r" t="t"/>
              <a:pathLst>
                <a:path extrusionOk="0" h="3503" w="8257">
                  <a:moveTo>
                    <a:pt x="8256" y="1"/>
                  </a:moveTo>
                  <a:cubicBezTo>
                    <a:pt x="8237" y="1"/>
                    <a:pt x="8097" y="558"/>
                    <a:pt x="7441" y="1075"/>
                  </a:cubicBezTo>
                  <a:cubicBezTo>
                    <a:pt x="7123" y="1354"/>
                    <a:pt x="6705" y="1612"/>
                    <a:pt x="6168" y="1811"/>
                  </a:cubicBezTo>
                  <a:cubicBezTo>
                    <a:pt x="5650" y="2010"/>
                    <a:pt x="5054" y="2149"/>
                    <a:pt x="4417" y="2209"/>
                  </a:cubicBezTo>
                  <a:cubicBezTo>
                    <a:pt x="3761" y="2289"/>
                    <a:pt x="3144" y="2348"/>
                    <a:pt x="2587" y="2448"/>
                  </a:cubicBezTo>
                  <a:cubicBezTo>
                    <a:pt x="2050" y="2547"/>
                    <a:pt x="1553" y="2587"/>
                    <a:pt x="1135" y="2746"/>
                  </a:cubicBezTo>
                  <a:cubicBezTo>
                    <a:pt x="737" y="2865"/>
                    <a:pt x="439" y="3064"/>
                    <a:pt x="260" y="3243"/>
                  </a:cubicBezTo>
                  <a:cubicBezTo>
                    <a:pt x="160" y="3303"/>
                    <a:pt x="100" y="3383"/>
                    <a:pt x="61" y="3442"/>
                  </a:cubicBezTo>
                  <a:cubicBezTo>
                    <a:pt x="59" y="3445"/>
                    <a:pt x="58" y="3447"/>
                    <a:pt x="57" y="3450"/>
                  </a:cubicBezTo>
                  <a:lnTo>
                    <a:pt x="57" y="3450"/>
                  </a:lnTo>
                  <a:cubicBezTo>
                    <a:pt x="103" y="3407"/>
                    <a:pt x="179" y="3342"/>
                    <a:pt x="279" y="3263"/>
                  </a:cubicBezTo>
                  <a:cubicBezTo>
                    <a:pt x="458" y="3104"/>
                    <a:pt x="757" y="2945"/>
                    <a:pt x="1155" y="2806"/>
                  </a:cubicBezTo>
                  <a:cubicBezTo>
                    <a:pt x="1553" y="2706"/>
                    <a:pt x="2070" y="2647"/>
                    <a:pt x="2627" y="2567"/>
                  </a:cubicBezTo>
                  <a:cubicBezTo>
                    <a:pt x="3164" y="2488"/>
                    <a:pt x="3781" y="2408"/>
                    <a:pt x="4437" y="2348"/>
                  </a:cubicBezTo>
                  <a:cubicBezTo>
                    <a:pt x="5074" y="2249"/>
                    <a:pt x="5710" y="2110"/>
                    <a:pt x="6227" y="1911"/>
                  </a:cubicBezTo>
                  <a:cubicBezTo>
                    <a:pt x="6764" y="1712"/>
                    <a:pt x="7202" y="1453"/>
                    <a:pt x="7520" y="1155"/>
                  </a:cubicBezTo>
                  <a:cubicBezTo>
                    <a:pt x="7839" y="876"/>
                    <a:pt x="8038" y="578"/>
                    <a:pt x="8137" y="359"/>
                  </a:cubicBezTo>
                  <a:cubicBezTo>
                    <a:pt x="8197" y="260"/>
                    <a:pt x="8217" y="160"/>
                    <a:pt x="8237" y="100"/>
                  </a:cubicBezTo>
                  <a:cubicBezTo>
                    <a:pt x="8256" y="21"/>
                    <a:pt x="8256" y="1"/>
                    <a:pt x="8256" y="1"/>
                  </a:cubicBezTo>
                  <a:close/>
                  <a:moveTo>
                    <a:pt x="57" y="3450"/>
                  </a:moveTo>
                  <a:cubicBezTo>
                    <a:pt x="20" y="3483"/>
                    <a:pt x="1" y="3502"/>
                    <a:pt x="1" y="3502"/>
                  </a:cubicBezTo>
                  <a:cubicBezTo>
                    <a:pt x="1" y="3502"/>
                    <a:pt x="36" y="3485"/>
                    <a:pt x="57" y="3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1629285" y="3340467"/>
              <a:ext cx="352727" cy="80013"/>
            </a:xfrm>
            <a:custGeom>
              <a:rect b="b" l="l" r="r" t="t"/>
              <a:pathLst>
                <a:path extrusionOk="0" h="2013" w="8874">
                  <a:moveTo>
                    <a:pt x="8789" y="335"/>
                  </a:moveTo>
                  <a:cubicBezTo>
                    <a:pt x="8791" y="337"/>
                    <a:pt x="8792" y="339"/>
                    <a:pt x="8794" y="341"/>
                  </a:cubicBezTo>
                  <a:cubicBezTo>
                    <a:pt x="8805" y="345"/>
                    <a:pt x="8815" y="349"/>
                    <a:pt x="8823" y="352"/>
                  </a:cubicBezTo>
                  <a:lnTo>
                    <a:pt x="8823" y="352"/>
                  </a:lnTo>
                  <a:cubicBezTo>
                    <a:pt x="8813" y="347"/>
                    <a:pt x="8802" y="341"/>
                    <a:pt x="8789" y="335"/>
                  </a:cubicBezTo>
                  <a:close/>
                  <a:moveTo>
                    <a:pt x="8823" y="352"/>
                  </a:moveTo>
                  <a:lnTo>
                    <a:pt x="8823" y="352"/>
                  </a:lnTo>
                  <a:cubicBezTo>
                    <a:pt x="8856" y="370"/>
                    <a:pt x="8873" y="381"/>
                    <a:pt x="8873" y="381"/>
                  </a:cubicBezTo>
                  <a:cubicBezTo>
                    <a:pt x="8873" y="381"/>
                    <a:pt x="8860" y="368"/>
                    <a:pt x="8823" y="352"/>
                  </a:cubicBezTo>
                  <a:close/>
                  <a:moveTo>
                    <a:pt x="7653" y="0"/>
                  </a:moveTo>
                  <a:cubicBezTo>
                    <a:pt x="7616" y="0"/>
                    <a:pt x="7578" y="1"/>
                    <a:pt x="7540" y="3"/>
                  </a:cubicBezTo>
                  <a:cubicBezTo>
                    <a:pt x="7103" y="43"/>
                    <a:pt x="6585" y="162"/>
                    <a:pt x="6068" y="381"/>
                  </a:cubicBezTo>
                  <a:cubicBezTo>
                    <a:pt x="5531" y="600"/>
                    <a:pt x="4994" y="958"/>
                    <a:pt x="4417" y="1256"/>
                  </a:cubicBezTo>
                  <a:cubicBezTo>
                    <a:pt x="3860" y="1575"/>
                    <a:pt x="3263" y="1793"/>
                    <a:pt x="2706" y="1853"/>
                  </a:cubicBezTo>
                  <a:cubicBezTo>
                    <a:pt x="2572" y="1863"/>
                    <a:pt x="2438" y="1868"/>
                    <a:pt x="2306" y="1868"/>
                  </a:cubicBezTo>
                  <a:cubicBezTo>
                    <a:pt x="1909" y="1868"/>
                    <a:pt x="1533" y="1823"/>
                    <a:pt x="1234" y="1734"/>
                  </a:cubicBezTo>
                  <a:cubicBezTo>
                    <a:pt x="441" y="1501"/>
                    <a:pt x="42" y="1156"/>
                    <a:pt x="3" y="1156"/>
                  </a:cubicBezTo>
                  <a:cubicBezTo>
                    <a:pt x="2" y="1156"/>
                    <a:pt x="2" y="1156"/>
                    <a:pt x="1" y="1157"/>
                  </a:cubicBezTo>
                  <a:cubicBezTo>
                    <a:pt x="1" y="1177"/>
                    <a:pt x="21" y="1197"/>
                    <a:pt x="41" y="1236"/>
                  </a:cubicBezTo>
                  <a:cubicBezTo>
                    <a:pt x="100" y="1276"/>
                    <a:pt x="180" y="1336"/>
                    <a:pt x="279" y="1396"/>
                  </a:cubicBezTo>
                  <a:cubicBezTo>
                    <a:pt x="478" y="1555"/>
                    <a:pt x="777" y="1734"/>
                    <a:pt x="1195" y="1853"/>
                  </a:cubicBezTo>
                  <a:cubicBezTo>
                    <a:pt x="1515" y="1944"/>
                    <a:pt x="1893" y="2013"/>
                    <a:pt x="2312" y="2013"/>
                  </a:cubicBezTo>
                  <a:cubicBezTo>
                    <a:pt x="2440" y="2013"/>
                    <a:pt x="2572" y="2006"/>
                    <a:pt x="2706" y="1992"/>
                  </a:cubicBezTo>
                  <a:cubicBezTo>
                    <a:pt x="3283" y="1952"/>
                    <a:pt x="3900" y="1734"/>
                    <a:pt x="4477" y="1396"/>
                  </a:cubicBezTo>
                  <a:cubicBezTo>
                    <a:pt x="5054" y="1077"/>
                    <a:pt x="5571" y="739"/>
                    <a:pt x="6088" y="500"/>
                  </a:cubicBezTo>
                  <a:cubicBezTo>
                    <a:pt x="6605" y="262"/>
                    <a:pt x="7103" y="142"/>
                    <a:pt x="7540" y="102"/>
                  </a:cubicBezTo>
                  <a:cubicBezTo>
                    <a:pt x="7606" y="96"/>
                    <a:pt x="7669" y="93"/>
                    <a:pt x="7731" y="93"/>
                  </a:cubicBezTo>
                  <a:cubicBezTo>
                    <a:pt x="8062" y="93"/>
                    <a:pt x="8334" y="175"/>
                    <a:pt x="8535" y="242"/>
                  </a:cubicBezTo>
                  <a:cubicBezTo>
                    <a:pt x="8646" y="272"/>
                    <a:pt x="8732" y="308"/>
                    <a:pt x="8789" y="335"/>
                  </a:cubicBezTo>
                  <a:lnTo>
                    <a:pt x="8789" y="335"/>
                  </a:lnTo>
                  <a:cubicBezTo>
                    <a:pt x="8747" y="279"/>
                    <a:pt x="8651" y="240"/>
                    <a:pt x="8555" y="182"/>
                  </a:cubicBezTo>
                  <a:cubicBezTo>
                    <a:pt x="8355" y="91"/>
                    <a:pt x="8039" y="0"/>
                    <a:pt x="76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2093434" y="3127055"/>
              <a:ext cx="331342" cy="121153"/>
            </a:xfrm>
            <a:custGeom>
              <a:rect b="b" l="l" r="r" t="t"/>
              <a:pathLst>
                <a:path extrusionOk="0" h="3048" w="8336">
                  <a:moveTo>
                    <a:pt x="8334" y="0"/>
                  </a:moveTo>
                  <a:cubicBezTo>
                    <a:pt x="8304" y="0"/>
                    <a:pt x="8024" y="450"/>
                    <a:pt x="7401" y="976"/>
                  </a:cubicBezTo>
                  <a:cubicBezTo>
                    <a:pt x="6764" y="1513"/>
                    <a:pt x="5750" y="2149"/>
                    <a:pt x="4477" y="2348"/>
                  </a:cubicBezTo>
                  <a:cubicBezTo>
                    <a:pt x="4190" y="2395"/>
                    <a:pt x="3903" y="2411"/>
                    <a:pt x="3622" y="2411"/>
                  </a:cubicBezTo>
                  <a:cubicBezTo>
                    <a:pt x="3299" y="2411"/>
                    <a:pt x="2984" y="2389"/>
                    <a:pt x="2686" y="2368"/>
                  </a:cubicBezTo>
                  <a:cubicBezTo>
                    <a:pt x="2446" y="2359"/>
                    <a:pt x="2210" y="2350"/>
                    <a:pt x="1983" y="2350"/>
                  </a:cubicBezTo>
                  <a:cubicBezTo>
                    <a:pt x="1703" y="2350"/>
                    <a:pt x="1436" y="2364"/>
                    <a:pt x="1195" y="2408"/>
                  </a:cubicBezTo>
                  <a:cubicBezTo>
                    <a:pt x="777" y="2488"/>
                    <a:pt x="459" y="2647"/>
                    <a:pt x="260" y="2786"/>
                  </a:cubicBezTo>
                  <a:cubicBezTo>
                    <a:pt x="180" y="2866"/>
                    <a:pt x="100" y="2905"/>
                    <a:pt x="61" y="2965"/>
                  </a:cubicBezTo>
                  <a:cubicBezTo>
                    <a:pt x="41" y="3005"/>
                    <a:pt x="1" y="3045"/>
                    <a:pt x="1" y="3045"/>
                  </a:cubicBezTo>
                  <a:cubicBezTo>
                    <a:pt x="1" y="3046"/>
                    <a:pt x="2" y="3047"/>
                    <a:pt x="3" y="3047"/>
                  </a:cubicBezTo>
                  <a:cubicBezTo>
                    <a:pt x="19" y="3047"/>
                    <a:pt x="118" y="2955"/>
                    <a:pt x="299" y="2846"/>
                  </a:cubicBezTo>
                  <a:cubicBezTo>
                    <a:pt x="498" y="2726"/>
                    <a:pt x="797" y="2587"/>
                    <a:pt x="1234" y="2527"/>
                  </a:cubicBezTo>
                  <a:cubicBezTo>
                    <a:pt x="1479" y="2481"/>
                    <a:pt x="1751" y="2461"/>
                    <a:pt x="2042" y="2461"/>
                  </a:cubicBezTo>
                  <a:cubicBezTo>
                    <a:pt x="2248" y="2461"/>
                    <a:pt x="2464" y="2471"/>
                    <a:pt x="2686" y="2488"/>
                  </a:cubicBezTo>
                  <a:cubicBezTo>
                    <a:pt x="2998" y="2521"/>
                    <a:pt x="3329" y="2548"/>
                    <a:pt x="3675" y="2548"/>
                  </a:cubicBezTo>
                  <a:cubicBezTo>
                    <a:pt x="3946" y="2548"/>
                    <a:pt x="4228" y="2531"/>
                    <a:pt x="4517" y="2488"/>
                  </a:cubicBezTo>
                  <a:cubicBezTo>
                    <a:pt x="5810" y="2289"/>
                    <a:pt x="6844" y="1652"/>
                    <a:pt x="7461" y="1075"/>
                  </a:cubicBezTo>
                  <a:cubicBezTo>
                    <a:pt x="7799" y="797"/>
                    <a:pt x="7998" y="518"/>
                    <a:pt x="8137" y="339"/>
                  </a:cubicBezTo>
                  <a:cubicBezTo>
                    <a:pt x="8296" y="140"/>
                    <a:pt x="8336" y="1"/>
                    <a:pt x="8336" y="1"/>
                  </a:cubicBezTo>
                  <a:cubicBezTo>
                    <a:pt x="8336" y="1"/>
                    <a:pt x="8335" y="0"/>
                    <a:pt x="8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1646695" y="3076693"/>
              <a:ext cx="337662" cy="45194"/>
            </a:xfrm>
            <a:custGeom>
              <a:rect b="b" l="l" r="r" t="t"/>
              <a:pathLst>
                <a:path extrusionOk="0" h="1137" w="8495">
                  <a:moveTo>
                    <a:pt x="8172" y="561"/>
                  </a:moveTo>
                  <a:cubicBezTo>
                    <a:pt x="8266" y="614"/>
                    <a:pt x="8359" y="632"/>
                    <a:pt x="8415" y="651"/>
                  </a:cubicBezTo>
                  <a:cubicBezTo>
                    <a:pt x="8425" y="646"/>
                    <a:pt x="8435" y="642"/>
                    <a:pt x="8445" y="640"/>
                  </a:cubicBezTo>
                  <a:lnTo>
                    <a:pt x="8445" y="640"/>
                  </a:lnTo>
                  <a:cubicBezTo>
                    <a:pt x="8470" y="648"/>
                    <a:pt x="8486" y="653"/>
                    <a:pt x="8492" y="653"/>
                  </a:cubicBezTo>
                  <a:cubicBezTo>
                    <a:pt x="8494" y="653"/>
                    <a:pt x="8495" y="652"/>
                    <a:pt x="8495" y="651"/>
                  </a:cubicBezTo>
                  <a:cubicBezTo>
                    <a:pt x="8495" y="641"/>
                    <a:pt x="8485" y="636"/>
                    <a:pt x="8470" y="636"/>
                  </a:cubicBezTo>
                  <a:cubicBezTo>
                    <a:pt x="8463" y="636"/>
                    <a:pt x="8454" y="638"/>
                    <a:pt x="8445" y="640"/>
                  </a:cubicBezTo>
                  <a:lnTo>
                    <a:pt x="8445" y="640"/>
                  </a:lnTo>
                  <a:cubicBezTo>
                    <a:pt x="8393" y="624"/>
                    <a:pt x="8300" y="593"/>
                    <a:pt x="8172" y="561"/>
                  </a:cubicBezTo>
                  <a:close/>
                  <a:moveTo>
                    <a:pt x="1560" y="0"/>
                  </a:moveTo>
                  <a:cubicBezTo>
                    <a:pt x="1453" y="0"/>
                    <a:pt x="1350" y="5"/>
                    <a:pt x="1254" y="15"/>
                  </a:cubicBezTo>
                  <a:cubicBezTo>
                    <a:pt x="856" y="55"/>
                    <a:pt x="538" y="154"/>
                    <a:pt x="339" y="234"/>
                  </a:cubicBezTo>
                  <a:cubicBezTo>
                    <a:pt x="200" y="253"/>
                    <a:pt x="140" y="293"/>
                    <a:pt x="80" y="333"/>
                  </a:cubicBezTo>
                  <a:cubicBezTo>
                    <a:pt x="40" y="353"/>
                    <a:pt x="1" y="373"/>
                    <a:pt x="1" y="373"/>
                  </a:cubicBezTo>
                  <a:cubicBezTo>
                    <a:pt x="1" y="376"/>
                    <a:pt x="3" y="377"/>
                    <a:pt x="8" y="377"/>
                  </a:cubicBezTo>
                  <a:cubicBezTo>
                    <a:pt x="67" y="377"/>
                    <a:pt x="515" y="151"/>
                    <a:pt x="1254" y="114"/>
                  </a:cubicBezTo>
                  <a:cubicBezTo>
                    <a:pt x="1348" y="105"/>
                    <a:pt x="1446" y="100"/>
                    <a:pt x="1548" y="100"/>
                  </a:cubicBezTo>
                  <a:cubicBezTo>
                    <a:pt x="1878" y="100"/>
                    <a:pt x="2247" y="152"/>
                    <a:pt x="2626" y="273"/>
                  </a:cubicBezTo>
                  <a:cubicBezTo>
                    <a:pt x="2865" y="353"/>
                    <a:pt x="3124" y="472"/>
                    <a:pt x="3362" y="631"/>
                  </a:cubicBezTo>
                  <a:cubicBezTo>
                    <a:pt x="3621" y="771"/>
                    <a:pt x="3860" y="970"/>
                    <a:pt x="4158" y="1069"/>
                  </a:cubicBezTo>
                  <a:cubicBezTo>
                    <a:pt x="4278" y="1114"/>
                    <a:pt x="4408" y="1136"/>
                    <a:pt x="4525" y="1136"/>
                  </a:cubicBezTo>
                  <a:cubicBezTo>
                    <a:pt x="4564" y="1136"/>
                    <a:pt x="4601" y="1134"/>
                    <a:pt x="4636" y="1129"/>
                  </a:cubicBezTo>
                  <a:cubicBezTo>
                    <a:pt x="4815" y="1109"/>
                    <a:pt x="4934" y="1049"/>
                    <a:pt x="5093" y="1009"/>
                  </a:cubicBezTo>
                  <a:cubicBezTo>
                    <a:pt x="5372" y="870"/>
                    <a:pt x="5610" y="731"/>
                    <a:pt x="5849" y="651"/>
                  </a:cubicBezTo>
                  <a:cubicBezTo>
                    <a:pt x="6346" y="472"/>
                    <a:pt x="6824" y="432"/>
                    <a:pt x="7222" y="432"/>
                  </a:cubicBezTo>
                  <a:cubicBezTo>
                    <a:pt x="7629" y="443"/>
                    <a:pt x="7953" y="505"/>
                    <a:pt x="8172" y="561"/>
                  </a:cubicBezTo>
                  <a:lnTo>
                    <a:pt x="8172" y="561"/>
                  </a:lnTo>
                  <a:cubicBezTo>
                    <a:pt x="8167" y="558"/>
                    <a:pt x="8162" y="555"/>
                    <a:pt x="8157" y="552"/>
                  </a:cubicBezTo>
                  <a:cubicBezTo>
                    <a:pt x="7938" y="472"/>
                    <a:pt x="7620" y="413"/>
                    <a:pt x="7222" y="373"/>
                  </a:cubicBezTo>
                  <a:cubicBezTo>
                    <a:pt x="7158" y="370"/>
                    <a:pt x="7093" y="368"/>
                    <a:pt x="7027" y="368"/>
                  </a:cubicBezTo>
                  <a:cubicBezTo>
                    <a:pt x="6653" y="368"/>
                    <a:pt x="6231" y="420"/>
                    <a:pt x="5809" y="572"/>
                  </a:cubicBezTo>
                  <a:cubicBezTo>
                    <a:pt x="5531" y="651"/>
                    <a:pt x="5312" y="791"/>
                    <a:pt x="5033" y="890"/>
                  </a:cubicBezTo>
                  <a:cubicBezTo>
                    <a:pt x="4876" y="963"/>
                    <a:pt x="4703" y="1006"/>
                    <a:pt x="4534" y="1006"/>
                  </a:cubicBezTo>
                  <a:cubicBezTo>
                    <a:pt x="4425" y="1006"/>
                    <a:pt x="4319" y="988"/>
                    <a:pt x="4218" y="950"/>
                  </a:cubicBezTo>
                  <a:cubicBezTo>
                    <a:pt x="3939" y="850"/>
                    <a:pt x="3681" y="651"/>
                    <a:pt x="3442" y="512"/>
                  </a:cubicBezTo>
                  <a:cubicBezTo>
                    <a:pt x="3183" y="353"/>
                    <a:pt x="2925" y="234"/>
                    <a:pt x="2666" y="154"/>
                  </a:cubicBezTo>
                  <a:cubicBezTo>
                    <a:pt x="2275" y="49"/>
                    <a:pt x="1894" y="0"/>
                    <a:pt x="1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2067359" y="3066875"/>
              <a:ext cx="357417" cy="103743"/>
            </a:xfrm>
            <a:custGeom>
              <a:rect b="b" l="l" r="r" t="t"/>
              <a:pathLst>
                <a:path extrusionOk="0" h="2610" w="8992">
                  <a:moveTo>
                    <a:pt x="8990" y="1"/>
                  </a:moveTo>
                  <a:cubicBezTo>
                    <a:pt x="8972" y="1"/>
                    <a:pt x="8858" y="99"/>
                    <a:pt x="8694" y="282"/>
                  </a:cubicBezTo>
                  <a:cubicBezTo>
                    <a:pt x="8515" y="421"/>
                    <a:pt x="8216" y="660"/>
                    <a:pt x="7878" y="898"/>
                  </a:cubicBezTo>
                  <a:cubicBezTo>
                    <a:pt x="7699" y="1018"/>
                    <a:pt x="7500" y="1177"/>
                    <a:pt x="7281" y="1296"/>
                  </a:cubicBezTo>
                  <a:cubicBezTo>
                    <a:pt x="7162" y="1376"/>
                    <a:pt x="7062" y="1416"/>
                    <a:pt x="6923" y="1495"/>
                  </a:cubicBezTo>
                  <a:cubicBezTo>
                    <a:pt x="6804" y="1575"/>
                    <a:pt x="6684" y="1614"/>
                    <a:pt x="6565" y="1694"/>
                  </a:cubicBezTo>
                  <a:cubicBezTo>
                    <a:pt x="6028" y="1953"/>
                    <a:pt x="5431" y="2171"/>
                    <a:pt x="4795" y="2311"/>
                  </a:cubicBezTo>
                  <a:cubicBezTo>
                    <a:pt x="4138" y="2470"/>
                    <a:pt x="3502" y="2549"/>
                    <a:pt x="2925" y="2549"/>
                  </a:cubicBezTo>
                  <a:lnTo>
                    <a:pt x="2507" y="2549"/>
                  </a:lnTo>
                  <a:cubicBezTo>
                    <a:pt x="2348" y="2549"/>
                    <a:pt x="2229" y="2510"/>
                    <a:pt x="2109" y="2510"/>
                  </a:cubicBezTo>
                  <a:cubicBezTo>
                    <a:pt x="1851" y="2490"/>
                    <a:pt x="1632" y="2450"/>
                    <a:pt x="1413" y="2410"/>
                  </a:cubicBezTo>
                  <a:cubicBezTo>
                    <a:pt x="583" y="2278"/>
                    <a:pt x="75" y="2110"/>
                    <a:pt x="25" y="2110"/>
                  </a:cubicBezTo>
                  <a:cubicBezTo>
                    <a:pt x="22" y="2110"/>
                    <a:pt x="20" y="2111"/>
                    <a:pt x="20" y="2112"/>
                  </a:cubicBezTo>
                  <a:cubicBezTo>
                    <a:pt x="1" y="2112"/>
                    <a:pt x="140" y="2171"/>
                    <a:pt x="359" y="2251"/>
                  </a:cubicBezTo>
                  <a:cubicBezTo>
                    <a:pt x="617" y="2311"/>
                    <a:pt x="955" y="2410"/>
                    <a:pt x="1393" y="2490"/>
                  </a:cubicBezTo>
                  <a:cubicBezTo>
                    <a:pt x="1612" y="2510"/>
                    <a:pt x="1851" y="2569"/>
                    <a:pt x="2109" y="2589"/>
                  </a:cubicBezTo>
                  <a:cubicBezTo>
                    <a:pt x="2229" y="2589"/>
                    <a:pt x="2348" y="2609"/>
                    <a:pt x="2507" y="2609"/>
                  </a:cubicBezTo>
                  <a:lnTo>
                    <a:pt x="2925" y="2609"/>
                  </a:lnTo>
                  <a:cubicBezTo>
                    <a:pt x="3522" y="2589"/>
                    <a:pt x="4178" y="2549"/>
                    <a:pt x="4815" y="2390"/>
                  </a:cubicBezTo>
                  <a:cubicBezTo>
                    <a:pt x="5491" y="2251"/>
                    <a:pt x="6088" y="1992"/>
                    <a:pt x="6605" y="1754"/>
                  </a:cubicBezTo>
                  <a:cubicBezTo>
                    <a:pt x="6724" y="1674"/>
                    <a:pt x="6864" y="1614"/>
                    <a:pt x="6983" y="1555"/>
                  </a:cubicBezTo>
                  <a:cubicBezTo>
                    <a:pt x="7102" y="1495"/>
                    <a:pt x="7222" y="1416"/>
                    <a:pt x="7321" y="1356"/>
                  </a:cubicBezTo>
                  <a:cubicBezTo>
                    <a:pt x="7560" y="1217"/>
                    <a:pt x="7759" y="1077"/>
                    <a:pt x="7918" y="958"/>
                  </a:cubicBezTo>
                  <a:cubicBezTo>
                    <a:pt x="8276" y="679"/>
                    <a:pt x="8554" y="461"/>
                    <a:pt x="8714" y="282"/>
                  </a:cubicBezTo>
                  <a:lnTo>
                    <a:pt x="8992" y="3"/>
                  </a:lnTo>
                  <a:cubicBezTo>
                    <a:pt x="8992" y="1"/>
                    <a:pt x="8991" y="1"/>
                    <a:pt x="8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657785" y="2778575"/>
              <a:ext cx="706925" cy="86254"/>
            </a:xfrm>
            <a:custGeom>
              <a:rect b="b" l="l" r="r" t="t"/>
              <a:pathLst>
                <a:path extrusionOk="0" h="2170" w="17785">
                  <a:moveTo>
                    <a:pt x="17784" y="115"/>
                  </a:moveTo>
                  <a:lnTo>
                    <a:pt x="17784" y="115"/>
                  </a:lnTo>
                  <a:cubicBezTo>
                    <a:pt x="17784" y="115"/>
                    <a:pt x="17751" y="136"/>
                    <a:pt x="17702" y="172"/>
                  </a:cubicBezTo>
                  <a:lnTo>
                    <a:pt x="17702" y="172"/>
                  </a:lnTo>
                  <a:cubicBezTo>
                    <a:pt x="17757" y="142"/>
                    <a:pt x="17784" y="115"/>
                    <a:pt x="17784" y="115"/>
                  </a:cubicBezTo>
                  <a:close/>
                  <a:moveTo>
                    <a:pt x="17702" y="172"/>
                  </a:moveTo>
                  <a:lnTo>
                    <a:pt x="17702" y="172"/>
                  </a:lnTo>
                  <a:cubicBezTo>
                    <a:pt x="17676" y="186"/>
                    <a:pt x="17644" y="201"/>
                    <a:pt x="17605" y="214"/>
                  </a:cubicBezTo>
                  <a:cubicBezTo>
                    <a:pt x="17571" y="237"/>
                    <a:pt x="17533" y="260"/>
                    <a:pt x="17492" y="283"/>
                  </a:cubicBezTo>
                  <a:lnTo>
                    <a:pt x="17492" y="283"/>
                  </a:lnTo>
                  <a:cubicBezTo>
                    <a:pt x="17546" y="258"/>
                    <a:pt x="17597" y="235"/>
                    <a:pt x="17645" y="214"/>
                  </a:cubicBezTo>
                  <a:cubicBezTo>
                    <a:pt x="17666" y="199"/>
                    <a:pt x="17685" y="184"/>
                    <a:pt x="17702" y="172"/>
                  </a:cubicBezTo>
                  <a:close/>
                  <a:moveTo>
                    <a:pt x="3550" y="0"/>
                  </a:moveTo>
                  <a:cubicBezTo>
                    <a:pt x="3218" y="0"/>
                    <a:pt x="2903" y="20"/>
                    <a:pt x="2606" y="55"/>
                  </a:cubicBezTo>
                  <a:cubicBezTo>
                    <a:pt x="1771" y="154"/>
                    <a:pt x="1114" y="353"/>
                    <a:pt x="676" y="512"/>
                  </a:cubicBezTo>
                  <a:cubicBezTo>
                    <a:pt x="458" y="612"/>
                    <a:pt x="279" y="692"/>
                    <a:pt x="179" y="751"/>
                  </a:cubicBezTo>
                  <a:cubicBezTo>
                    <a:pt x="60" y="811"/>
                    <a:pt x="0" y="851"/>
                    <a:pt x="0" y="851"/>
                  </a:cubicBezTo>
                  <a:cubicBezTo>
                    <a:pt x="0" y="851"/>
                    <a:pt x="60" y="811"/>
                    <a:pt x="179" y="771"/>
                  </a:cubicBezTo>
                  <a:cubicBezTo>
                    <a:pt x="279" y="711"/>
                    <a:pt x="458" y="652"/>
                    <a:pt x="676" y="572"/>
                  </a:cubicBezTo>
                  <a:cubicBezTo>
                    <a:pt x="1114" y="413"/>
                    <a:pt x="1771" y="214"/>
                    <a:pt x="2606" y="154"/>
                  </a:cubicBezTo>
                  <a:cubicBezTo>
                    <a:pt x="2874" y="123"/>
                    <a:pt x="3160" y="105"/>
                    <a:pt x="3461" y="105"/>
                  </a:cubicBezTo>
                  <a:cubicBezTo>
                    <a:pt x="4098" y="105"/>
                    <a:pt x="4800" y="184"/>
                    <a:pt x="5530" y="373"/>
                  </a:cubicBezTo>
                  <a:cubicBezTo>
                    <a:pt x="6585" y="652"/>
                    <a:pt x="7679" y="1169"/>
                    <a:pt x="8912" y="1607"/>
                  </a:cubicBezTo>
                  <a:cubicBezTo>
                    <a:pt x="9509" y="1845"/>
                    <a:pt x="10125" y="2004"/>
                    <a:pt x="10722" y="2104"/>
                  </a:cubicBezTo>
                  <a:cubicBezTo>
                    <a:pt x="11084" y="2151"/>
                    <a:pt x="11438" y="2170"/>
                    <a:pt x="11782" y="2170"/>
                  </a:cubicBezTo>
                  <a:cubicBezTo>
                    <a:pt x="12024" y="2170"/>
                    <a:pt x="12262" y="2160"/>
                    <a:pt x="12493" y="2144"/>
                  </a:cubicBezTo>
                  <a:cubicBezTo>
                    <a:pt x="13607" y="2004"/>
                    <a:pt x="14581" y="1666"/>
                    <a:pt x="15337" y="1348"/>
                  </a:cubicBezTo>
                  <a:cubicBezTo>
                    <a:pt x="16113" y="990"/>
                    <a:pt x="16710" y="692"/>
                    <a:pt x="17128" y="473"/>
                  </a:cubicBezTo>
                  <a:cubicBezTo>
                    <a:pt x="17269" y="402"/>
                    <a:pt x="17391" y="341"/>
                    <a:pt x="17492" y="283"/>
                  </a:cubicBezTo>
                  <a:lnTo>
                    <a:pt x="17492" y="283"/>
                  </a:lnTo>
                  <a:cubicBezTo>
                    <a:pt x="17391" y="331"/>
                    <a:pt x="17278" y="388"/>
                    <a:pt x="17148" y="453"/>
                  </a:cubicBezTo>
                  <a:cubicBezTo>
                    <a:pt x="16710" y="652"/>
                    <a:pt x="16093" y="950"/>
                    <a:pt x="15317" y="1268"/>
                  </a:cubicBezTo>
                  <a:cubicBezTo>
                    <a:pt x="14562" y="1587"/>
                    <a:pt x="13587" y="1905"/>
                    <a:pt x="12493" y="2044"/>
                  </a:cubicBezTo>
                  <a:cubicBezTo>
                    <a:pt x="12277" y="2060"/>
                    <a:pt x="12061" y="2069"/>
                    <a:pt x="11843" y="2069"/>
                  </a:cubicBezTo>
                  <a:cubicBezTo>
                    <a:pt x="11498" y="2069"/>
                    <a:pt x="11148" y="2045"/>
                    <a:pt x="10782" y="1985"/>
                  </a:cubicBezTo>
                  <a:cubicBezTo>
                    <a:pt x="10165" y="1885"/>
                    <a:pt x="9588" y="1706"/>
                    <a:pt x="8992" y="1487"/>
                  </a:cubicBezTo>
                  <a:cubicBezTo>
                    <a:pt x="7798" y="1050"/>
                    <a:pt x="6664" y="512"/>
                    <a:pt x="5570" y="254"/>
                  </a:cubicBezTo>
                  <a:cubicBezTo>
                    <a:pt x="4855" y="72"/>
                    <a:pt x="4174" y="0"/>
                    <a:pt x="3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721821" y="2597280"/>
              <a:ext cx="623096" cy="91382"/>
            </a:xfrm>
            <a:custGeom>
              <a:rect b="b" l="l" r="r" t="t"/>
              <a:pathLst>
                <a:path extrusionOk="0" h="2299" w="15676">
                  <a:moveTo>
                    <a:pt x="0" y="995"/>
                  </a:moveTo>
                  <a:cubicBezTo>
                    <a:pt x="0" y="996"/>
                    <a:pt x="22" y="1010"/>
                    <a:pt x="61" y="1026"/>
                  </a:cubicBezTo>
                  <a:lnTo>
                    <a:pt x="61" y="1026"/>
                  </a:lnTo>
                  <a:lnTo>
                    <a:pt x="0" y="995"/>
                  </a:lnTo>
                  <a:close/>
                  <a:moveTo>
                    <a:pt x="13508" y="1"/>
                  </a:moveTo>
                  <a:cubicBezTo>
                    <a:pt x="13130" y="1"/>
                    <a:pt x="12712" y="61"/>
                    <a:pt x="12294" y="200"/>
                  </a:cubicBezTo>
                  <a:cubicBezTo>
                    <a:pt x="11896" y="339"/>
                    <a:pt x="11439" y="538"/>
                    <a:pt x="11001" y="737"/>
                  </a:cubicBezTo>
                  <a:cubicBezTo>
                    <a:pt x="10106" y="1135"/>
                    <a:pt x="9131" y="1592"/>
                    <a:pt x="8017" y="1851"/>
                  </a:cubicBezTo>
                  <a:cubicBezTo>
                    <a:pt x="7047" y="2098"/>
                    <a:pt x="6078" y="2173"/>
                    <a:pt x="5191" y="2173"/>
                  </a:cubicBezTo>
                  <a:cubicBezTo>
                    <a:pt x="5077" y="2173"/>
                    <a:pt x="4965" y="2171"/>
                    <a:pt x="4854" y="2169"/>
                  </a:cubicBezTo>
                  <a:cubicBezTo>
                    <a:pt x="3860" y="2129"/>
                    <a:pt x="2984" y="1970"/>
                    <a:pt x="2268" y="1791"/>
                  </a:cubicBezTo>
                  <a:cubicBezTo>
                    <a:pt x="1552" y="1632"/>
                    <a:pt x="995" y="1393"/>
                    <a:pt x="597" y="1254"/>
                  </a:cubicBezTo>
                  <a:cubicBezTo>
                    <a:pt x="398" y="1175"/>
                    <a:pt x="279" y="1095"/>
                    <a:pt x="160" y="1055"/>
                  </a:cubicBezTo>
                  <a:cubicBezTo>
                    <a:pt x="120" y="1047"/>
                    <a:pt x="86" y="1036"/>
                    <a:pt x="61" y="1026"/>
                  </a:cubicBezTo>
                  <a:lnTo>
                    <a:pt x="61" y="1026"/>
                  </a:lnTo>
                  <a:lnTo>
                    <a:pt x="160" y="1075"/>
                  </a:lnTo>
                  <a:cubicBezTo>
                    <a:pt x="259" y="1135"/>
                    <a:pt x="378" y="1194"/>
                    <a:pt x="577" y="1294"/>
                  </a:cubicBezTo>
                  <a:cubicBezTo>
                    <a:pt x="955" y="1473"/>
                    <a:pt x="1532" y="1692"/>
                    <a:pt x="2248" y="1891"/>
                  </a:cubicBezTo>
                  <a:cubicBezTo>
                    <a:pt x="2964" y="2090"/>
                    <a:pt x="3840" y="2269"/>
                    <a:pt x="4834" y="2289"/>
                  </a:cubicBezTo>
                  <a:cubicBezTo>
                    <a:pt x="4992" y="2295"/>
                    <a:pt x="5152" y="2298"/>
                    <a:pt x="5314" y="2298"/>
                  </a:cubicBezTo>
                  <a:cubicBezTo>
                    <a:pt x="6176" y="2298"/>
                    <a:pt x="7099" y="2205"/>
                    <a:pt x="8037" y="1970"/>
                  </a:cubicBezTo>
                  <a:cubicBezTo>
                    <a:pt x="9151" y="1732"/>
                    <a:pt x="10146" y="1234"/>
                    <a:pt x="11041" y="836"/>
                  </a:cubicBezTo>
                  <a:cubicBezTo>
                    <a:pt x="11498" y="598"/>
                    <a:pt x="11916" y="438"/>
                    <a:pt x="12334" y="279"/>
                  </a:cubicBezTo>
                  <a:cubicBezTo>
                    <a:pt x="12732" y="140"/>
                    <a:pt x="13130" y="80"/>
                    <a:pt x="13508" y="80"/>
                  </a:cubicBezTo>
                  <a:cubicBezTo>
                    <a:pt x="14263" y="80"/>
                    <a:pt x="14820" y="299"/>
                    <a:pt x="15179" y="538"/>
                  </a:cubicBezTo>
                  <a:cubicBezTo>
                    <a:pt x="15502" y="767"/>
                    <a:pt x="15607" y="977"/>
                    <a:pt x="15651" y="977"/>
                  </a:cubicBezTo>
                  <a:cubicBezTo>
                    <a:pt x="15652" y="977"/>
                    <a:pt x="15654" y="976"/>
                    <a:pt x="15656" y="976"/>
                  </a:cubicBezTo>
                  <a:cubicBezTo>
                    <a:pt x="15676" y="976"/>
                    <a:pt x="15616" y="936"/>
                    <a:pt x="15557" y="856"/>
                  </a:cubicBezTo>
                  <a:cubicBezTo>
                    <a:pt x="15477" y="757"/>
                    <a:pt x="15377" y="637"/>
                    <a:pt x="15198" y="498"/>
                  </a:cubicBezTo>
                  <a:cubicBezTo>
                    <a:pt x="14860" y="259"/>
                    <a:pt x="14263" y="1"/>
                    <a:pt x="13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1569224" y="1536140"/>
              <a:ext cx="974153" cy="980513"/>
            </a:xfrm>
            <a:custGeom>
              <a:rect b="b" l="l" r="r" t="t"/>
              <a:pathLst>
                <a:path extrusionOk="0" h="24668" w="24508">
                  <a:moveTo>
                    <a:pt x="21007" y="1"/>
                  </a:moveTo>
                  <a:lnTo>
                    <a:pt x="20848" y="120"/>
                  </a:lnTo>
                  <a:lnTo>
                    <a:pt x="15278" y="3621"/>
                  </a:lnTo>
                  <a:lnTo>
                    <a:pt x="9350" y="3820"/>
                  </a:lnTo>
                  <a:cubicBezTo>
                    <a:pt x="9350" y="3820"/>
                    <a:pt x="5172" y="3820"/>
                    <a:pt x="3601" y="7103"/>
                  </a:cubicBezTo>
                  <a:cubicBezTo>
                    <a:pt x="3422" y="7480"/>
                    <a:pt x="0" y="14324"/>
                    <a:pt x="0" y="14324"/>
                  </a:cubicBezTo>
                  <a:lnTo>
                    <a:pt x="5292" y="16253"/>
                  </a:lnTo>
                  <a:lnTo>
                    <a:pt x="6127" y="13826"/>
                  </a:lnTo>
                  <a:lnTo>
                    <a:pt x="7241" y="19376"/>
                  </a:lnTo>
                  <a:lnTo>
                    <a:pt x="5670" y="23952"/>
                  </a:lnTo>
                  <a:lnTo>
                    <a:pt x="18938" y="24668"/>
                  </a:lnTo>
                  <a:lnTo>
                    <a:pt x="17844" y="18024"/>
                  </a:lnTo>
                  <a:lnTo>
                    <a:pt x="18839" y="10067"/>
                  </a:lnTo>
                  <a:lnTo>
                    <a:pt x="24508" y="4596"/>
                  </a:lnTo>
                  <a:lnTo>
                    <a:pt x="2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1883917" y="2145015"/>
              <a:ext cx="292588" cy="181412"/>
            </a:xfrm>
            <a:custGeom>
              <a:rect b="b" l="l" r="r" t="t"/>
              <a:pathLst>
                <a:path extrusionOk="0" h="4564" w="7361">
                  <a:moveTo>
                    <a:pt x="7341" y="0"/>
                  </a:moveTo>
                  <a:cubicBezTo>
                    <a:pt x="7321" y="0"/>
                    <a:pt x="7341" y="537"/>
                    <a:pt x="7003" y="1373"/>
                  </a:cubicBezTo>
                  <a:cubicBezTo>
                    <a:pt x="6664" y="2169"/>
                    <a:pt x="5869" y="3163"/>
                    <a:pt x="4715" y="3760"/>
                  </a:cubicBezTo>
                  <a:cubicBezTo>
                    <a:pt x="3521" y="4357"/>
                    <a:pt x="2288" y="4456"/>
                    <a:pt x="1433" y="4456"/>
                  </a:cubicBezTo>
                  <a:cubicBezTo>
                    <a:pt x="637" y="4456"/>
                    <a:pt x="104" y="4374"/>
                    <a:pt x="14" y="4374"/>
                  </a:cubicBezTo>
                  <a:cubicBezTo>
                    <a:pt x="5" y="4374"/>
                    <a:pt x="0" y="4375"/>
                    <a:pt x="0" y="4377"/>
                  </a:cubicBezTo>
                  <a:lnTo>
                    <a:pt x="378" y="4456"/>
                  </a:lnTo>
                  <a:cubicBezTo>
                    <a:pt x="637" y="4476"/>
                    <a:pt x="975" y="4516"/>
                    <a:pt x="1433" y="4556"/>
                  </a:cubicBezTo>
                  <a:cubicBezTo>
                    <a:pt x="1537" y="4561"/>
                    <a:pt x="1649" y="4563"/>
                    <a:pt x="1765" y="4563"/>
                  </a:cubicBezTo>
                  <a:cubicBezTo>
                    <a:pt x="2599" y="4563"/>
                    <a:pt x="3710" y="4420"/>
                    <a:pt x="4775" y="3879"/>
                  </a:cubicBezTo>
                  <a:cubicBezTo>
                    <a:pt x="6008" y="3263"/>
                    <a:pt x="6764" y="2208"/>
                    <a:pt x="7102" y="1393"/>
                  </a:cubicBezTo>
                  <a:cubicBezTo>
                    <a:pt x="7241" y="975"/>
                    <a:pt x="7321" y="617"/>
                    <a:pt x="7341" y="378"/>
                  </a:cubicBezTo>
                  <a:cubicBezTo>
                    <a:pt x="7361" y="120"/>
                    <a:pt x="7341" y="0"/>
                    <a:pt x="7341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749486" y="1804207"/>
              <a:ext cx="110739" cy="512396"/>
            </a:xfrm>
            <a:custGeom>
              <a:rect b="b" l="l" r="r" t="t"/>
              <a:pathLst>
                <a:path extrusionOk="0" h="12891" w="2786">
                  <a:moveTo>
                    <a:pt x="60" y="0"/>
                  </a:moveTo>
                  <a:cubicBezTo>
                    <a:pt x="1" y="0"/>
                    <a:pt x="578" y="2905"/>
                    <a:pt x="1333" y="6466"/>
                  </a:cubicBezTo>
                  <a:cubicBezTo>
                    <a:pt x="2070" y="10046"/>
                    <a:pt x="2686" y="12891"/>
                    <a:pt x="2746" y="12891"/>
                  </a:cubicBezTo>
                  <a:cubicBezTo>
                    <a:pt x="2786" y="12871"/>
                    <a:pt x="2229" y="9987"/>
                    <a:pt x="1473" y="6426"/>
                  </a:cubicBezTo>
                  <a:cubicBezTo>
                    <a:pt x="737" y="2845"/>
                    <a:pt x="100" y="0"/>
                    <a:pt x="60" y="0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2002528" y="1037210"/>
              <a:ext cx="40" cy="40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Scrum Team</a:t>
            </a:r>
            <a:endParaRPr/>
          </a:p>
        </p:txBody>
      </p:sp>
      <p:grpSp>
        <p:nvGrpSpPr>
          <p:cNvPr id="315" name="Google Shape;315;p16"/>
          <p:cNvGrpSpPr/>
          <p:nvPr/>
        </p:nvGrpSpPr>
        <p:grpSpPr>
          <a:xfrm>
            <a:off x="5393114" y="1325791"/>
            <a:ext cx="1114487" cy="1403861"/>
            <a:chOff x="5579439" y="2262216"/>
            <a:chExt cx="1114487" cy="1403861"/>
          </a:xfrm>
        </p:grpSpPr>
        <p:sp>
          <p:nvSpPr>
            <p:cNvPr id="316" name="Google Shape;316;p16"/>
            <p:cNvSpPr/>
            <p:nvPr/>
          </p:nvSpPr>
          <p:spPr>
            <a:xfrm>
              <a:off x="5601004" y="3072411"/>
              <a:ext cx="1070824" cy="569607"/>
            </a:xfrm>
            <a:custGeom>
              <a:rect b="b" l="l" r="r" t="t"/>
              <a:pathLst>
                <a:path extrusionOk="0" h="9877" w="17069">
                  <a:moveTo>
                    <a:pt x="12462" y="1"/>
                  </a:moveTo>
                  <a:cubicBezTo>
                    <a:pt x="12356" y="1"/>
                    <a:pt x="12241" y="9"/>
                    <a:pt x="12135" y="9"/>
                  </a:cubicBezTo>
                  <a:cubicBezTo>
                    <a:pt x="11797" y="1203"/>
                    <a:pt x="11081" y="2078"/>
                    <a:pt x="10007" y="2675"/>
                  </a:cubicBezTo>
                  <a:cubicBezTo>
                    <a:pt x="9330" y="2218"/>
                    <a:pt x="8912" y="1541"/>
                    <a:pt x="8216" y="1203"/>
                  </a:cubicBezTo>
                  <a:cubicBezTo>
                    <a:pt x="7898" y="1422"/>
                    <a:pt x="7759" y="1780"/>
                    <a:pt x="7619" y="2078"/>
                  </a:cubicBezTo>
                  <a:cubicBezTo>
                    <a:pt x="7520" y="2218"/>
                    <a:pt x="7440" y="2397"/>
                    <a:pt x="7341" y="2536"/>
                  </a:cubicBezTo>
                  <a:cubicBezTo>
                    <a:pt x="7232" y="2681"/>
                    <a:pt x="7145" y="2738"/>
                    <a:pt x="7040" y="2738"/>
                  </a:cubicBezTo>
                  <a:cubicBezTo>
                    <a:pt x="6973" y="2738"/>
                    <a:pt x="6897" y="2714"/>
                    <a:pt x="6804" y="2675"/>
                  </a:cubicBezTo>
                  <a:cubicBezTo>
                    <a:pt x="6008" y="2317"/>
                    <a:pt x="5332" y="1780"/>
                    <a:pt x="4735" y="1143"/>
                  </a:cubicBezTo>
                  <a:cubicBezTo>
                    <a:pt x="4417" y="805"/>
                    <a:pt x="4079" y="427"/>
                    <a:pt x="3780" y="89"/>
                  </a:cubicBezTo>
                  <a:cubicBezTo>
                    <a:pt x="3382" y="109"/>
                    <a:pt x="3024" y="129"/>
                    <a:pt x="2666" y="308"/>
                  </a:cubicBezTo>
                  <a:cubicBezTo>
                    <a:pt x="1930" y="686"/>
                    <a:pt x="1294" y="1183"/>
                    <a:pt x="856" y="1899"/>
                  </a:cubicBezTo>
                  <a:cubicBezTo>
                    <a:pt x="538" y="2416"/>
                    <a:pt x="359" y="3013"/>
                    <a:pt x="239" y="3610"/>
                  </a:cubicBezTo>
                  <a:cubicBezTo>
                    <a:pt x="40" y="4426"/>
                    <a:pt x="1" y="5281"/>
                    <a:pt x="60" y="6097"/>
                  </a:cubicBezTo>
                  <a:cubicBezTo>
                    <a:pt x="80" y="6892"/>
                    <a:pt x="160" y="7688"/>
                    <a:pt x="199" y="8484"/>
                  </a:cubicBezTo>
                  <a:lnTo>
                    <a:pt x="279" y="9458"/>
                  </a:lnTo>
                  <a:cubicBezTo>
                    <a:pt x="299" y="9697"/>
                    <a:pt x="478" y="9797"/>
                    <a:pt x="677" y="9856"/>
                  </a:cubicBezTo>
                  <a:cubicBezTo>
                    <a:pt x="737" y="9866"/>
                    <a:pt x="801" y="9871"/>
                    <a:pt x="866" y="9871"/>
                  </a:cubicBezTo>
                  <a:cubicBezTo>
                    <a:pt x="931" y="9871"/>
                    <a:pt x="995" y="9866"/>
                    <a:pt x="1055" y="9856"/>
                  </a:cubicBezTo>
                  <a:cubicBezTo>
                    <a:pt x="1652" y="9836"/>
                    <a:pt x="2248" y="9777"/>
                    <a:pt x="2825" y="9757"/>
                  </a:cubicBezTo>
                  <a:cubicBezTo>
                    <a:pt x="3084" y="9737"/>
                    <a:pt x="3382" y="9737"/>
                    <a:pt x="3740" y="9737"/>
                  </a:cubicBezTo>
                  <a:cubicBezTo>
                    <a:pt x="3502" y="8643"/>
                    <a:pt x="3561" y="7569"/>
                    <a:pt x="3681" y="6494"/>
                  </a:cubicBezTo>
                  <a:lnTo>
                    <a:pt x="3681" y="6494"/>
                  </a:lnTo>
                  <a:cubicBezTo>
                    <a:pt x="3919" y="6514"/>
                    <a:pt x="3959" y="6554"/>
                    <a:pt x="3959" y="6594"/>
                  </a:cubicBezTo>
                  <a:lnTo>
                    <a:pt x="3959" y="6853"/>
                  </a:lnTo>
                  <a:cubicBezTo>
                    <a:pt x="3820" y="7807"/>
                    <a:pt x="3880" y="8762"/>
                    <a:pt x="4138" y="9737"/>
                  </a:cubicBezTo>
                  <a:cubicBezTo>
                    <a:pt x="4198" y="9757"/>
                    <a:pt x="4238" y="9777"/>
                    <a:pt x="4277" y="9777"/>
                  </a:cubicBezTo>
                  <a:cubicBezTo>
                    <a:pt x="6366" y="9797"/>
                    <a:pt x="8435" y="9856"/>
                    <a:pt x="10524" y="9876"/>
                  </a:cubicBezTo>
                  <a:cubicBezTo>
                    <a:pt x="10842" y="9876"/>
                    <a:pt x="11160" y="9836"/>
                    <a:pt x="11499" y="9777"/>
                  </a:cubicBezTo>
                  <a:cubicBezTo>
                    <a:pt x="11856" y="9715"/>
                    <a:pt x="12213" y="9665"/>
                    <a:pt x="12580" y="9665"/>
                  </a:cubicBezTo>
                  <a:cubicBezTo>
                    <a:pt x="12683" y="9665"/>
                    <a:pt x="12786" y="9669"/>
                    <a:pt x="12891" y="9677"/>
                  </a:cubicBezTo>
                  <a:cubicBezTo>
                    <a:pt x="12923" y="9681"/>
                    <a:pt x="12955" y="9683"/>
                    <a:pt x="12989" y="9683"/>
                  </a:cubicBezTo>
                  <a:cubicBezTo>
                    <a:pt x="13123" y="9683"/>
                    <a:pt x="13269" y="9657"/>
                    <a:pt x="13428" y="9657"/>
                  </a:cubicBezTo>
                  <a:cubicBezTo>
                    <a:pt x="13428" y="9458"/>
                    <a:pt x="13448" y="9279"/>
                    <a:pt x="13428" y="9140"/>
                  </a:cubicBezTo>
                  <a:cubicBezTo>
                    <a:pt x="13388" y="8404"/>
                    <a:pt x="13349" y="7708"/>
                    <a:pt x="13408" y="6992"/>
                  </a:cubicBezTo>
                  <a:cubicBezTo>
                    <a:pt x="13408" y="6872"/>
                    <a:pt x="13428" y="6753"/>
                    <a:pt x="13448" y="6654"/>
                  </a:cubicBezTo>
                  <a:cubicBezTo>
                    <a:pt x="13488" y="6594"/>
                    <a:pt x="13567" y="6574"/>
                    <a:pt x="13647" y="6494"/>
                  </a:cubicBezTo>
                  <a:cubicBezTo>
                    <a:pt x="13786" y="6773"/>
                    <a:pt x="13806" y="6992"/>
                    <a:pt x="13786" y="7250"/>
                  </a:cubicBezTo>
                  <a:cubicBezTo>
                    <a:pt x="13726" y="7509"/>
                    <a:pt x="13707" y="7807"/>
                    <a:pt x="13726" y="8086"/>
                  </a:cubicBezTo>
                  <a:cubicBezTo>
                    <a:pt x="13726" y="8484"/>
                    <a:pt x="13786" y="8901"/>
                    <a:pt x="13826" y="9299"/>
                  </a:cubicBezTo>
                  <a:cubicBezTo>
                    <a:pt x="13826" y="9439"/>
                    <a:pt x="13886" y="9538"/>
                    <a:pt x="13906" y="9657"/>
                  </a:cubicBezTo>
                  <a:cubicBezTo>
                    <a:pt x="14029" y="9666"/>
                    <a:pt x="14142" y="9670"/>
                    <a:pt x="14253" y="9670"/>
                  </a:cubicBezTo>
                  <a:cubicBezTo>
                    <a:pt x="14408" y="9670"/>
                    <a:pt x="14558" y="9661"/>
                    <a:pt x="14721" y="9637"/>
                  </a:cubicBezTo>
                  <a:cubicBezTo>
                    <a:pt x="15020" y="9578"/>
                    <a:pt x="15318" y="9578"/>
                    <a:pt x="15636" y="9558"/>
                  </a:cubicBezTo>
                  <a:cubicBezTo>
                    <a:pt x="16074" y="9538"/>
                    <a:pt x="16492" y="9558"/>
                    <a:pt x="16929" y="9439"/>
                  </a:cubicBezTo>
                  <a:cubicBezTo>
                    <a:pt x="17009" y="8742"/>
                    <a:pt x="17068" y="8086"/>
                    <a:pt x="17009" y="7449"/>
                  </a:cubicBezTo>
                  <a:cubicBezTo>
                    <a:pt x="16969" y="6693"/>
                    <a:pt x="16889" y="5918"/>
                    <a:pt x="16889" y="5182"/>
                  </a:cubicBezTo>
                  <a:cubicBezTo>
                    <a:pt x="16889" y="4366"/>
                    <a:pt x="16750" y="3570"/>
                    <a:pt x="16452" y="2794"/>
                  </a:cubicBezTo>
                  <a:cubicBezTo>
                    <a:pt x="16074" y="1780"/>
                    <a:pt x="15457" y="984"/>
                    <a:pt x="14423" y="527"/>
                  </a:cubicBezTo>
                  <a:cubicBezTo>
                    <a:pt x="13866" y="288"/>
                    <a:pt x="13229" y="89"/>
                    <a:pt x="12612" y="9"/>
                  </a:cubicBezTo>
                  <a:cubicBezTo>
                    <a:pt x="12566" y="3"/>
                    <a:pt x="12515" y="1"/>
                    <a:pt x="12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817837" y="2273518"/>
              <a:ext cx="615305" cy="425547"/>
            </a:xfrm>
            <a:custGeom>
              <a:rect b="b" l="l" r="r" t="t"/>
              <a:pathLst>
                <a:path extrusionOk="0" h="7379" w="9808">
                  <a:moveTo>
                    <a:pt x="3530" y="1"/>
                  </a:moveTo>
                  <a:cubicBezTo>
                    <a:pt x="3369" y="1"/>
                    <a:pt x="3207" y="7"/>
                    <a:pt x="3044" y="18"/>
                  </a:cubicBezTo>
                  <a:cubicBezTo>
                    <a:pt x="2825" y="18"/>
                    <a:pt x="2586" y="38"/>
                    <a:pt x="2387" y="118"/>
                  </a:cubicBezTo>
                  <a:cubicBezTo>
                    <a:pt x="1890" y="237"/>
                    <a:pt x="1393" y="456"/>
                    <a:pt x="1134" y="913"/>
                  </a:cubicBezTo>
                  <a:cubicBezTo>
                    <a:pt x="736" y="1570"/>
                    <a:pt x="338" y="2246"/>
                    <a:pt x="219" y="3022"/>
                  </a:cubicBezTo>
                  <a:cubicBezTo>
                    <a:pt x="199" y="3201"/>
                    <a:pt x="159" y="3340"/>
                    <a:pt x="119" y="3519"/>
                  </a:cubicBezTo>
                  <a:cubicBezTo>
                    <a:pt x="0" y="3917"/>
                    <a:pt x="0" y="4335"/>
                    <a:pt x="40" y="4753"/>
                  </a:cubicBezTo>
                  <a:cubicBezTo>
                    <a:pt x="100" y="5091"/>
                    <a:pt x="100" y="5429"/>
                    <a:pt x="100" y="5747"/>
                  </a:cubicBezTo>
                  <a:cubicBezTo>
                    <a:pt x="100" y="6205"/>
                    <a:pt x="139" y="6622"/>
                    <a:pt x="298" y="7040"/>
                  </a:cubicBezTo>
                  <a:cubicBezTo>
                    <a:pt x="338" y="7179"/>
                    <a:pt x="438" y="7279"/>
                    <a:pt x="497" y="7378"/>
                  </a:cubicBezTo>
                  <a:cubicBezTo>
                    <a:pt x="736" y="7339"/>
                    <a:pt x="816" y="7199"/>
                    <a:pt x="915" y="7080"/>
                  </a:cubicBezTo>
                  <a:cubicBezTo>
                    <a:pt x="1333" y="6543"/>
                    <a:pt x="1512" y="5926"/>
                    <a:pt x="1651" y="5310"/>
                  </a:cubicBezTo>
                  <a:cubicBezTo>
                    <a:pt x="1790" y="4792"/>
                    <a:pt x="1950" y="4255"/>
                    <a:pt x="2109" y="3798"/>
                  </a:cubicBezTo>
                  <a:cubicBezTo>
                    <a:pt x="2254" y="3725"/>
                    <a:pt x="2387" y="3690"/>
                    <a:pt x="2513" y="3690"/>
                  </a:cubicBezTo>
                  <a:cubicBezTo>
                    <a:pt x="2663" y="3690"/>
                    <a:pt x="2804" y="3740"/>
                    <a:pt x="2944" y="3837"/>
                  </a:cubicBezTo>
                  <a:cubicBezTo>
                    <a:pt x="3621" y="4255"/>
                    <a:pt x="4376" y="4514"/>
                    <a:pt x="5093" y="4852"/>
                  </a:cubicBezTo>
                  <a:cubicBezTo>
                    <a:pt x="5292" y="4932"/>
                    <a:pt x="5490" y="5011"/>
                    <a:pt x="5689" y="5011"/>
                  </a:cubicBezTo>
                  <a:cubicBezTo>
                    <a:pt x="5957" y="5039"/>
                    <a:pt x="6214" y="5067"/>
                    <a:pt x="6475" y="5067"/>
                  </a:cubicBezTo>
                  <a:cubicBezTo>
                    <a:pt x="6584" y="5067"/>
                    <a:pt x="6693" y="5063"/>
                    <a:pt x="6803" y="5051"/>
                  </a:cubicBezTo>
                  <a:cubicBezTo>
                    <a:pt x="7221" y="5031"/>
                    <a:pt x="7679" y="4951"/>
                    <a:pt x="8096" y="4892"/>
                  </a:cubicBezTo>
                  <a:cubicBezTo>
                    <a:pt x="8216" y="4852"/>
                    <a:pt x="8355" y="4812"/>
                    <a:pt x="8454" y="4733"/>
                  </a:cubicBezTo>
                  <a:cubicBezTo>
                    <a:pt x="9011" y="4355"/>
                    <a:pt x="9469" y="3897"/>
                    <a:pt x="9807" y="3300"/>
                  </a:cubicBezTo>
                  <a:cubicBezTo>
                    <a:pt x="9708" y="3241"/>
                    <a:pt x="9668" y="3201"/>
                    <a:pt x="9608" y="3201"/>
                  </a:cubicBezTo>
                  <a:cubicBezTo>
                    <a:pt x="8912" y="3022"/>
                    <a:pt x="8375" y="2644"/>
                    <a:pt x="7957" y="2047"/>
                  </a:cubicBezTo>
                  <a:cubicBezTo>
                    <a:pt x="7878" y="1928"/>
                    <a:pt x="7758" y="1828"/>
                    <a:pt x="7679" y="1709"/>
                  </a:cubicBezTo>
                  <a:cubicBezTo>
                    <a:pt x="7321" y="1172"/>
                    <a:pt x="6863" y="834"/>
                    <a:pt x="6286" y="575"/>
                  </a:cubicBezTo>
                  <a:cubicBezTo>
                    <a:pt x="5384" y="201"/>
                    <a:pt x="4482" y="1"/>
                    <a:pt x="35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5579439" y="2262216"/>
              <a:ext cx="1114487" cy="1403861"/>
            </a:xfrm>
            <a:custGeom>
              <a:rect b="b" l="l" r="r" t="t"/>
              <a:pathLst>
                <a:path extrusionOk="0" h="24343" w="17765">
                  <a:moveTo>
                    <a:pt x="7119" y="268"/>
                  </a:moveTo>
                  <a:cubicBezTo>
                    <a:pt x="8111" y="268"/>
                    <a:pt x="9082" y="452"/>
                    <a:pt x="9987" y="851"/>
                  </a:cubicBezTo>
                  <a:cubicBezTo>
                    <a:pt x="10524" y="1109"/>
                    <a:pt x="11021" y="1428"/>
                    <a:pt x="11359" y="1945"/>
                  </a:cubicBezTo>
                  <a:cubicBezTo>
                    <a:pt x="11419" y="2064"/>
                    <a:pt x="11518" y="2164"/>
                    <a:pt x="11618" y="2263"/>
                  </a:cubicBezTo>
                  <a:cubicBezTo>
                    <a:pt x="12016" y="2840"/>
                    <a:pt x="12573" y="3218"/>
                    <a:pt x="13269" y="3397"/>
                  </a:cubicBezTo>
                  <a:cubicBezTo>
                    <a:pt x="13309" y="3417"/>
                    <a:pt x="13368" y="3437"/>
                    <a:pt x="13448" y="3496"/>
                  </a:cubicBezTo>
                  <a:cubicBezTo>
                    <a:pt x="13110" y="4093"/>
                    <a:pt x="12652" y="4531"/>
                    <a:pt x="12095" y="4909"/>
                  </a:cubicBezTo>
                  <a:cubicBezTo>
                    <a:pt x="11996" y="4988"/>
                    <a:pt x="11877" y="5028"/>
                    <a:pt x="11777" y="5048"/>
                  </a:cubicBezTo>
                  <a:cubicBezTo>
                    <a:pt x="11359" y="5128"/>
                    <a:pt x="10922" y="5207"/>
                    <a:pt x="10504" y="5227"/>
                  </a:cubicBezTo>
                  <a:cubicBezTo>
                    <a:pt x="10432" y="5231"/>
                    <a:pt x="10360" y="5232"/>
                    <a:pt x="10289" y="5232"/>
                  </a:cubicBezTo>
                  <a:cubicBezTo>
                    <a:pt x="9989" y="5232"/>
                    <a:pt x="9699" y="5203"/>
                    <a:pt x="9410" y="5187"/>
                  </a:cubicBezTo>
                  <a:cubicBezTo>
                    <a:pt x="9211" y="5147"/>
                    <a:pt x="9012" y="5108"/>
                    <a:pt x="8813" y="5028"/>
                  </a:cubicBezTo>
                  <a:cubicBezTo>
                    <a:pt x="8117" y="4710"/>
                    <a:pt x="7381" y="4451"/>
                    <a:pt x="6724" y="4033"/>
                  </a:cubicBezTo>
                  <a:cubicBezTo>
                    <a:pt x="6573" y="3936"/>
                    <a:pt x="6433" y="3886"/>
                    <a:pt x="6289" y="3886"/>
                  </a:cubicBezTo>
                  <a:cubicBezTo>
                    <a:pt x="6168" y="3886"/>
                    <a:pt x="6045" y="3921"/>
                    <a:pt x="5909" y="3994"/>
                  </a:cubicBezTo>
                  <a:cubicBezTo>
                    <a:pt x="5750" y="4451"/>
                    <a:pt x="5590" y="4949"/>
                    <a:pt x="5451" y="5486"/>
                  </a:cubicBezTo>
                  <a:cubicBezTo>
                    <a:pt x="5332" y="6102"/>
                    <a:pt x="5153" y="6699"/>
                    <a:pt x="4735" y="7216"/>
                  </a:cubicBezTo>
                  <a:cubicBezTo>
                    <a:pt x="4616" y="7296"/>
                    <a:pt x="4516" y="7435"/>
                    <a:pt x="4297" y="7475"/>
                  </a:cubicBezTo>
                  <a:cubicBezTo>
                    <a:pt x="4238" y="7375"/>
                    <a:pt x="4138" y="7276"/>
                    <a:pt x="4098" y="7137"/>
                  </a:cubicBezTo>
                  <a:cubicBezTo>
                    <a:pt x="3939" y="6739"/>
                    <a:pt x="3900" y="6321"/>
                    <a:pt x="3900" y="5884"/>
                  </a:cubicBezTo>
                  <a:cubicBezTo>
                    <a:pt x="3900" y="5545"/>
                    <a:pt x="3900" y="5227"/>
                    <a:pt x="3840" y="4909"/>
                  </a:cubicBezTo>
                  <a:cubicBezTo>
                    <a:pt x="3800" y="4491"/>
                    <a:pt x="3800" y="4093"/>
                    <a:pt x="3919" y="3695"/>
                  </a:cubicBezTo>
                  <a:cubicBezTo>
                    <a:pt x="3959" y="3536"/>
                    <a:pt x="3999" y="3357"/>
                    <a:pt x="4019" y="3218"/>
                  </a:cubicBezTo>
                  <a:cubicBezTo>
                    <a:pt x="4158" y="2442"/>
                    <a:pt x="4536" y="1805"/>
                    <a:pt x="4934" y="1149"/>
                  </a:cubicBezTo>
                  <a:cubicBezTo>
                    <a:pt x="5193" y="731"/>
                    <a:pt x="5650" y="512"/>
                    <a:pt x="6147" y="373"/>
                  </a:cubicBezTo>
                  <a:cubicBezTo>
                    <a:pt x="6386" y="333"/>
                    <a:pt x="6605" y="314"/>
                    <a:pt x="6824" y="274"/>
                  </a:cubicBezTo>
                  <a:cubicBezTo>
                    <a:pt x="6922" y="270"/>
                    <a:pt x="7021" y="268"/>
                    <a:pt x="7119" y="268"/>
                  </a:cubicBezTo>
                  <a:close/>
                  <a:moveTo>
                    <a:pt x="11916" y="6102"/>
                  </a:moveTo>
                  <a:cubicBezTo>
                    <a:pt x="11976" y="6202"/>
                    <a:pt x="12016" y="6341"/>
                    <a:pt x="12115" y="6421"/>
                  </a:cubicBezTo>
                  <a:cubicBezTo>
                    <a:pt x="12195" y="6520"/>
                    <a:pt x="12354" y="6540"/>
                    <a:pt x="12414" y="6620"/>
                  </a:cubicBezTo>
                  <a:cubicBezTo>
                    <a:pt x="12493" y="6719"/>
                    <a:pt x="12613" y="6878"/>
                    <a:pt x="12593" y="6997"/>
                  </a:cubicBezTo>
                  <a:cubicBezTo>
                    <a:pt x="12553" y="7415"/>
                    <a:pt x="12374" y="7773"/>
                    <a:pt x="11996" y="7992"/>
                  </a:cubicBezTo>
                  <a:cubicBezTo>
                    <a:pt x="11976" y="8012"/>
                    <a:pt x="11916" y="8012"/>
                    <a:pt x="11877" y="8012"/>
                  </a:cubicBezTo>
                  <a:cubicBezTo>
                    <a:pt x="11817" y="8012"/>
                    <a:pt x="11797" y="7992"/>
                    <a:pt x="11717" y="7972"/>
                  </a:cubicBezTo>
                  <a:cubicBezTo>
                    <a:pt x="11717" y="7853"/>
                    <a:pt x="11678" y="7734"/>
                    <a:pt x="11697" y="7614"/>
                  </a:cubicBezTo>
                  <a:cubicBezTo>
                    <a:pt x="11797" y="7117"/>
                    <a:pt x="11618" y="6600"/>
                    <a:pt x="11857" y="6122"/>
                  </a:cubicBezTo>
                  <a:cubicBezTo>
                    <a:pt x="11857" y="6122"/>
                    <a:pt x="11877" y="6122"/>
                    <a:pt x="11916" y="6102"/>
                  </a:cubicBezTo>
                  <a:close/>
                  <a:moveTo>
                    <a:pt x="6207" y="4252"/>
                  </a:moveTo>
                  <a:cubicBezTo>
                    <a:pt x="6605" y="4411"/>
                    <a:pt x="6963" y="4531"/>
                    <a:pt x="7321" y="4730"/>
                  </a:cubicBezTo>
                  <a:cubicBezTo>
                    <a:pt x="7699" y="4929"/>
                    <a:pt x="8057" y="5128"/>
                    <a:pt x="8455" y="5307"/>
                  </a:cubicBezTo>
                  <a:cubicBezTo>
                    <a:pt x="8694" y="5406"/>
                    <a:pt x="8912" y="5506"/>
                    <a:pt x="9151" y="5525"/>
                  </a:cubicBezTo>
                  <a:cubicBezTo>
                    <a:pt x="9504" y="5537"/>
                    <a:pt x="9850" y="5570"/>
                    <a:pt x="10198" y="5570"/>
                  </a:cubicBezTo>
                  <a:cubicBezTo>
                    <a:pt x="10437" y="5570"/>
                    <a:pt x="10678" y="5554"/>
                    <a:pt x="10922" y="5506"/>
                  </a:cubicBezTo>
                  <a:cubicBezTo>
                    <a:pt x="10961" y="5499"/>
                    <a:pt x="11006" y="5497"/>
                    <a:pt x="11051" y="5497"/>
                  </a:cubicBezTo>
                  <a:cubicBezTo>
                    <a:pt x="11143" y="5497"/>
                    <a:pt x="11240" y="5506"/>
                    <a:pt x="11320" y="5506"/>
                  </a:cubicBezTo>
                  <a:cubicBezTo>
                    <a:pt x="11379" y="5585"/>
                    <a:pt x="11399" y="5605"/>
                    <a:pt x="11399" y="5645"/>
                  </a:cubicBezTo>
                  <a:cubicBezTo>
                    <a:pt x="11379" y="6341"/>
                    <a:pt x="11320" y="7017"/>
                    <a:pt x="11280" y="7714"/>
                  </a:cubicBezTo>
                  <a:cubicBezTo>
                    <a:pt x="11280" y="7773"/>
                    <a:pt x="11220" y="7793"/>
                    <a:pt x="11200" y="7833"/>
                  </a:cubicBezTo>
                  <a:cubicBezTo>
                    <a:pt x="11180" y="8271"/>
                    <a:pt x="11140" y="8688"/>
                    <a:pt x="11140" y="9126"/>
                  </a:cubicBezTo>
                  <a:cubicBezTo>
                    <a:pt x="11140" y="9504"/>
                    <a:pt x="11041" y="9862"/>
                    <a:pt x="10922" y="10200"/>
                  </a:cubicBezTo>
                  <a:cubicBezTo>
                    <a:pt x="10683" y="10857"/>
                    <a:pt x="10186" y="11155"/>
                    <a:pt x="9549" y="11294"/>
                  </a:cubicBezTo>
                  <a:cubicBezTo>
                    <a:pt x="9329" y="11347"/>
                    <a:pt x="9102" y="11372"/>
                    <a:pt x="8868" y="11372"/>
                  </a:cubicBezTo>
                  <a:cubicBezTo>
                    <a:pt x="8658" y="11372"/>
                    <a:pt x="8442" y="11352"/>
                    <a:pt x="8216" y="11314"/>
                  </a:cubicBezTo>
                  <a:cubicBezTo>
                    <a:pt x="7679" y="11255"/>
                    <a:pt x="7142" y="11095"/>
                    <a:pt x="6605" y="11016"/>
                  </a:cubicBezTo>
                  <a:cubicBezTo>
                    <a:pt x="6307" y="10976"/>
                    <a:pt x="6028" y="10817"/>
                    <a:pt x="5809" y="10598"/>
                  </a:cubicBezTo>
                  <a:cubicBezTo>
                    <a:pt x="5531" y="10320"/>
                    <a:pt x="5292" y="10001"/>
                    <a:pt x="5153" y="9623"/>
                  </a:cubicBezTo>
                  <a:cubicBezTo>
                    <a:pt x="5033" y="9285"/>
                    <a:pt x="4954" y="8927"/>
                    <a:pt x="4894" y="8569"/>
                  </a:cubicBezTo>
                  <a:cubicBezTo>
                    <a:pt x="4815" y="8291"/>
                    <a:pt x="4795" y="8012"/>
                    <a:pt x="4715" y="7674"/>
                  </a:cubicBezTo>
                  <a:cubicBezTo>
                    <a:pt x="5093" y="7216"/>
                    <a:pt x="5391" y="6679"/>
                    <a:pt x="5610" y="6082"/>
                  </a:cubicBezTo>
                  <a:cubicBezTo>
                    <a:pt x="5690" y="5844"/>
                    <a:pt x="5750" y="5605"/>
                    <a:pt x="5809" y="5386"/>
                  </a:cubicBezTo>
                  <a:cubicBezTo>
                    <a:pt x="5869" y="5008"/>
                    <a:pt x="6028" y="4630"/>
                    <a:pt x="6207" y="4252"/>
                  </a:cubicBezTo>
                  <a:close/>
                  <a:moveTo>
                    <a:pt x="9211" y="12010"/>
                  </a:moveTo>
                  <a:cubicBezTo>
                    <a:pt x="9390" y="12309"/>
                    <a:pt x="9211" y="12607"/>
                    <a:pt x="9231" y="12906"/>
                  </a:cubicBezTo>
                  <a:cubicBezTo>
                    <a:pt x="9271" y="13184"/>
                    <a:pt x="9271" y="13483"/>
                    <a:pt x="9290" y="13761"/>
                  </a:cubicBezTo>
                  <a:cubicBezTo>
                    <a:pt x="9131" y="13801"/>
                    <a:pt x="9012" y="13860"/>
                    <a:pt x="8912" y="13880"/>
                  </a:cubicBezTo>
                  <a:cubicBezTo>
                    <a:pt x="8515" y="13880"/>
                    <a:pt x="8137" y="13781"/>
                    <a:pt x="7799" y="13642"/>
                  </a:cubicBezTo>
                  <a:cubicBezTo>
                    <a:pt x="7580" y="13542"/>
                    <a:pt x="7440" y="13363"/>
                    <a:pt x="7421" y="13105"/>
                  </a:cubicBezTo>
                  <a:cubicBezTo>
                    <a:pt x="7401" y="12786"/>
                    <a:pt x="7341" y="12468"/>
                    <a:pt x="7540" y="12150"/>
                  </a:cubicBezTo>
                  <a:cubicBezTo>
                    <a:pt x="7720" y="12169"/>
                    <a:pt x="7902" y="12180"/>
                    <a:pt x="8084" y="12180"/>
                  </a:cubicBezTo>
                  <a:cubicBezTo>
                    <a:pt x="8465" y="12180"/>
                    <a:pt x="8847" y="12132"/>
                    <a:pt x="9211" y="12010"/>
                  </a:cubicBezTo>
                  <a:close/>
                  <a:moveTo>
                    <a:pt x="9846" y="14010"/>
                  </a:moveTo>
                  <a:cubicBezTo>
                    <a:pt x="9943" y="14010"/>
                    <a:pt x="10036" y="14023"/>
                    <a:pt x="10126" y="14040"/>
                  </a:cubicBezTo>
                  <a:cubicBezTo>
                    <a:pt x="10192" y="14046"/>
                    <a:pt x="10259" y="14048"/>
                    <a:pt x="10325" y="14048"/>
                  </a:cubicBezTo>
                  <a:cubicBezTo>
                    <a:pt x="10457" y="14048"/>
                    <a:pt x="10590" y="14040"/>
                    <a:pt x="10723" y="14040"/>
                  </a:cubicBezTo>
                  <a:cubicBezTo>
                    <a:pt x="10858" y="14027"/>
                    <a:pt x="10992" y="14023"/>
                    <a:pt x="11125" y="14023"/>
                  </a:cubicBezTo>
                  <a:cubicBezTo>
                    <a:pt x="11421" y="14023"/>
                    <a:pt x="11714" y="14046"/>
                    <a:pt x="12016" y="14059"/>
                  </a:cubicBezTo>
                  <a:cubicBezTo>
                    <a:pt x="12056" y="14696"/>
                    <a:pt x="11717" y="15154"/>
                    <a:pt x="11320" y="15571"/>
                  </a:cubicBezTo>
                  <a:cubicBezTo>
                    <a:pt x="11160" y="15770"/>
                    <a:pt x="10922" y="15929"/>
                    <a:pt x="10723" y="16088"/>
                  </a:cubicBezTo>
                  <a:cubicBezTo>
                    <a:pt x="10641" y="16171"/>
                    <a:pt x="10574" y="16210"/>
                    <a:pt x="10507" y="16210"/>
                  </a:cubicBezTo>
                  <a:cubicBezTo>
                    <a:pt x="10445" y="16210"/>
                    <a:pt x="10382" y="16176"/>
                    <a:pt x="10305" y="16108"/>
                  </a:cubicBezTo>
                  <a:cubicBezTo>
                    <a:pt x="9788" y="15691"/>
                    <a:pt x="9290" y="15273"/>
                    <a:pt x="8773" y="14855"/>
                  </a:cubicBezTo>
                  <a:cubicBezTo>
                    <a:pt x="8773" y="14378"/>
                    <a:pt x="8773" y="14378"/>
                    <a:pt x="9131" y="14258"/>
                  </a:cubicBezTo>
                  <a:cubicBezTo>
                    <a:pt x="9231" y="14219"/>
                    <a:pt x="9330" y="14199"/>
                    <a:pt x="9410" y="14119"/>
                  </a:cubicBezTo>
                  <a:cubicBezTo>
                    <a:pt x="9562" y="14037"/>
                    <a:pt x="9708" y="14010"/>
                    <a:pt x="9846" y="14010"/>
                  </a:cubicBezTo>
                  <a:close/>
                  <a:moveTo>
                    <a:pt x="6320" y="13855"/>
                  </a:moveTo>
                  <a:cubicBezTo>
                    <a:pt x="6886" y="13855"/>
                    <a:pt x="7452" y="13932"/>
                    <a:pt x="8017" y="14179"/>
                  </a:cubicBezTo>
                  <a:cubicBezTo>
                    <a:pt x="8336" y="14298"/>
                    <a:pt x="8415" y="14477"/>
                    <a:pt x="8336" y="14795"/>
                  </a:cubicBezTo>
                  <a:cubicBezTo>
                    <a:pt x="8316" y="14875"/>
                    <a:pt x="8296" y="14955"/>
                    <a:pt x="8236" y="15034"/>
                  </a:cubicBezTo>
                  <a:cubicBezTo>
                    <a:pt x="8017" y="15472"/>
                    <a:pt x="7739" y="15890"/>
                    <a:pt x="7421" y="16327"/>
                  </a:cubicBezTo>
                  <a:cubicBezTo>
                    <a:pt x="7122" y="16287"/>
                    <a:pt x="6864" y="16188"/>
                    <a:pt x="6685" y="16049"/>
                  </a:cubicBezTo>
                  <a:cubicBezTo>
                    <a:pt x="6048" y="15571"/>
                    <a:pt x="5411" y="15094"/>
                    <a:pt x="4914" y="14477"/>
                  </a:cubicBezTo>
                  <a:cubicBezTo>
                    <a:pt x="4815" y="14338"/>
                    <a:pt x="4655" y="14199"/>
                    <a:pt x="4735" y="13980"/>
                  </a:cubicBezTo>
                  <a:cubicBezTo>
                    <a:pt x="5263" y="13922"/>
                    <a:pt x="5792" y="13855"/>
                    <a:pt x="6320" y="13855"/>
                  </a:cubicBezTo>
                  <a:close/>
                  <a:moveTo>
                    <a:pt x="12796" y="14070"/>
                  </a:moveTo>
                  <a:cubicBezTo>
                    <a:pt x="12847" y="14070"/>
                    <a:pt x="12898" y="14073"/>
                    <a:pt x="12951" y="14079"/>
                  </a:cubicBezTo>
                  <a:cubicBezTo>
                    <a:pt x="13567" y="14159"/>
                    <a:pt x="14184" y="14318"/>
                    <a:pt x="14761" y="14597"/>
                  </a:cubicBezTo>
                  <a:cubicBezTo>
                    <a:pt x="15775" y="15054"/>
                    <a:pt x="16372" y="15850"/>
                    <a:pt x="16770" y="16864"/>
                  </a:cubicBezTo>
                  <a:cubicBezTo>
                    <a:pt x="17068" y="17640"/>
                    <a:pt x="17228" y="18436"/>
                    <a:pt x="17228" y="19251"/>
                  </a:cubicBezTo>
                  <a:cubicBezTo>
                    <a:pt x="17228" y="19987"/>
                    <a:pt x="17287" y="20763"/>
                    <a:pt x="17347" y="21519"/>
                  </a:cubicBezTo>
                  <a:cubicBezTo>
                    <a:pt x="17446" y="22215"/>
                    <a:pt x="17387" y="22852"/>
                    <a:pt x="17267" y="23508"/>
                  </a:cubicBezTo>
                  <a:cubicBezTo>
                    <a:pt x="16850" y="23628"/>
                    <a:pt x="16392" y="23608"/>
                    <a:pt x="15974" y="23628"/>
                  </a:cubicBezTo>
                  <a:cubicBezTo>
                    <a:pt x="15676" y="23648"/>
                    <a:pt x="15358" y="23648"/>
                    <a:pt x="15059" y="23707"/>
                  </a:cubicBezTo>
                  <a:cubicBezTo>
                    <a:pt x="14896" y="23731"/>
                    <a:pt x="14747" y="23740"/>
                    <a:pt x="14591" y="23740"/>
                  </a:cubicBezTo>
                  <a:cubicBezTo>
                    <a:pt x="14481" y="23740"/>
                    <a:pt x="14367" y="23736"/>
                    <a:pt x="14244" y="23727"/>
                  </a:cubicBezTo>
                  <a:cubicBezTo>
                    <a:pt x="14204" y="23608"/>
                    <a:pt x="14184" y="23508"/>
                    <a:pt x="14164" y="23389"/>
                  </a:cubicBezTo>
                  <a:cubicBezTo>
                    <a:pt x="14144" y="22991"/>
                    <a:pt x="14085" y="22554"/>
                    <a:pt x="14065" y="22156"/>
                  </a:cubicBezTo>
                  <a:cubicBezTo>
                    <a:pt x="14065" y="21897"/>
                    <a:pt x="14085" y="21579"/>
                    <a:pt x="14104" y="21320"/>
                  </a:cubicBezTo>
                  <a:cubicBezTo>
                    <a:pt x="14144" y="21062"/>
                    <a:pt x="14144" y="20843"/>
                    <a:pt x="13985" y="20564"/>
                  </a:cubicBezTo>
                  <a:cubicBezTo>
                    <a:pt x="13886" y="20644"/>
                    <a:pt x="13806" y="20664"/>
                    <a:pt x="13786" y="20723"/>
                  </a:cubicBezTo>
                  <a:cubicBezTo>
                    <a:pt x="13746" y="20843"/>
                    <a:pt x="13746" y="20962"/>
                    <a:pt x="13746" y="21062"/>
                  </a:cubicBezTo>
                  <a:cubicBezTo>
                    <a:pt x="13687" y="21778"/>
                    <a:pt x="13746" y="22474"/>
                    <a:pt x="13766" y="23210"/>
                  </a:cubicBezTo>
                  <a:lnTo>
                    <a:pt x="13766" y="23727"/>
                  </a:lnTo>
                  <a:cubicBezTo>
                    <a:pt x="13587" y="23727"/>
                    <a:pt x="13388" y="23747"/>
                    <a:pt x="13209" y="23747"/>
                  </a:cubicBezTo>
                  <a:cubicBezTo>
                    <a:pt x="13158" y="23745"/>
                    <a:pt x="13106" y="23744"/>
                    <a:pt x="13055" y="23744"/>
                  </a:cubicBezTo>
                  <a:cubicBezTo>
                    <a:pt x="12633" y="23744"/>
                    <a:pt x="12225" y="23811"/>
                    <a:pt x="11817" y="23847"/>
                  </a:cubicBezTo>
                  <a:cubicBezTo>
                    <a:pt x="11499" y="23906"/>
                    <a:pt x="11180" y="23946"/>
                    <a:pt x="10842" y="23946"/>
                  </a:cubicBezTo>
                  <a:cubicBezTo>
                    <a:pt x="8753" y="23926"/>
                    <a:pt x="6704" y="23906"/>
                    <a:pt x="4616" y="23847"/>
                  </a:cubicBezTo>
                  <a:cubicBezTo>
                    <a:pt x="4556" y="23847"/>
                    <a:pt x="4536" y="23827"/>
                    <a:pt x="4457" y="23807"/>
                  </a:cubicBezTo>
                  <a:cubicBezTo>
                    <a:pt x="4218" y="22832"/>
                    <a:pt x="4138" y="21877"/>
                    <a:pt x="4297" y="20922"/>
                  </a:cubicBezTo>
                  <a:cubicBezTo>
                    <a:pt x="4317" y="20843"/>
                    <a:pt x="4297" y="20763"/>
                    <a:pt x="4297" y="20664"/>
                  </a:cubicBezTo>
                  <a:cubicBezTo>
                    <a:pt x="4297" y="20624"/>
                    <a:pt x="4238" y="20584"/>
                    <a:pt x="4019" y="20564"/>
                  </a:cubicBezTo>
                  <a:lnTo>
                    <a:pt x="4019" y="20564"/>
                  </a:lnTo>
                  <a:cubicBezTo>
                    <a:pt x="3860" y="21639"/>
                    <a:pt x="3840" y="22713"/>
                    <a:pt x="4059" y="23807"/>
                  </a:cubicBezTo>
                  <a:cubicBezTo>
                    <a:pt x="3721" y="23827"/>
                    <a:pt x="3422" y="23827"/>
                    <a:pt x="3144" y="23827"/>
                  </a:cubicBezTo>
                  <a:cubicBezTo>
                    <a:pt x="2547" y="23847"/>
                    <a:pt x="1950" y="23867"/>
                    <a:pt x="1373" y="23926"/>
                  </a:cubicBezTo>
                  <a:cubicBezTo>
                    <a:pt x="1294" y="23926"/>
                    <a:pt x="1214" y="23935"/>
                    <a:pt x="1134" y="23935"/>
                  </a:cubicBezTo>
                  <a:cubicBezTo>
                    <a:pt x="1095" y="23935"/>
                    <a:pt x="1055" y="23933"/>
                    <a:pt x="1015" y="23926"/>
                  </a:cubicBezTo>
                  <a:cubicBezTo>
                    <a:pt x="816" y="23867"/>
                    <a:pt x="637" y="23767"/>
                    <a:pt x="617" y="23528"/>
                  </a:cubicBezTo>
                  <a:lnTo>
                    <a:pt x="538" y="22554"/>
                  </a:lnTo>
                  <a:cubicBezTo>
                    <a:pt x="478" y="21758"/>
                    <a:pt x="418" y="20962"/>
                    <a:pt x="379" y="20166"/>
                  </a:cubicBezTo>
                  <a:cubicBezTo>
                    <a:pt x="359" y="19331"/>
                    <a:pt x="379" y="18495"/>
                    <a:pt x="558" y="17680"/>
                  </a:cubicBezTo>
                  <a:cubicBezTo>
                    <a:pt x="717" y="17083"/>
                    <a:pt x="856" y="16506"/>
                    <a:pt x="1174" y="15969"/>
                  </a:cubicBezTo>
                  <a:cubicBezTo>
                    <a:pt x="1632" y="15253"/>
                    <a:pt x="2248" y="14756"/>
                    <a:pt x="3004" y="14378"/>
                  </a:cubicBezTo>
                  <a:cubicBezTo>
                    <a:pt x="3323" y="14199"/>
                    <a:pt x="3701" y="14179"/>
                    <a:pt x="4118" y="14159"/>
                  </a:cubicBezTo>
                  <a:cubicBezTo>
                    <a:pt x="4417" y="14497"/>
                    <a:pt x="4735" y="14875"/>
                    <a:pt x="5053" y="15213"/>
                  </a:cubicBezTo>
                  <a:cubicBezTo>
                    <a:pt x="5650" y="15850"/>
                    <a:pt x="6326" y="16387"/>
                    <a:pt x="7122" y="16745"/>
                  </a:cubicBezTo>
                  <a:cubicBezTo>
                    <a:pt x="7224" y="16784"/>
                    <a:pt x="7304" y="16808"/>
                    <a:pt x="7374" y="16808"/>
                  </a:cubicBezTo>
                  <a:cubicBezTo>
                    <a:pt x="7484" y="16808"/>
                    <a:pt x="7570" y="16751"/>
                    <a:pt x="7679" y="16606"/>
                  </a:cubicBezTo>
                  <a:cubicBezTo>
                    <a:pt x="7799" y="16466"/>
                    <a:pt x="7878" y="16307"/>
                    <a:pt x="7938" y="16148"/>
                  </a:cubicBezTo>
                  <a:cubicBezTo>
                    <a:pt x="8117" y="15850"/>
                    <a:pt x="8216" y="15492"/>
                    <a:pt x="8535" y="15273"/>
                  </a:cubicBezTo>
                  <a:cubicBezTo>
                    <a:pt x="9231" y="15611"/>
                    <a:pt x="9688" y="16307"/>
                    <a:pt x="10325" y="16745"/>
                  </a:cubicBezTo>
                  <a:cubicBezTo>
                    <a:pt x="11399" y="16148"/>
                    <a:pt x="12095" y="15273"/>
                    <a:pt x="12473" y="14079"/>
                  </a:cubicBezTo>
                  <a:cubicBezTo>
                    <a:pt x="12593" y="14079"/>
                    <a:pt x="12694" y="14070"/>
                    <a:pt x="12796" y="14070"/>
                  </a:cubicBezTo>
                  <a:close/>
                  <a:moveTo>
                    <a:pt x="7234" y="1"/>
                  </a:moveTo>
                  <a:cubicBezTo>
                    <a:pt x="7051" y="1"/>
                    <a:pt x="6868" y="5"/>
                    <a:pt x="6685" y="15"/>
                  </a:cubicBezTo>
                  <a:cubicBezTo>
                    <a:pt x="5948" y="35"/>
                    <a:pt x="5332" y="234"/>
                    <a:pt x="4834" y="831"/>
                  </a:cubicBezTo>
                  <a:cubicBezTo>
                    <a:pt x="4636" y="1069"/>
                    <a:pt x="4457" y="1308"/>
                    <a:pt x="4357" y="1607"/>
                  </a:cubicBezTo>
                  <a:cubicBezTo>
                    <a:pt x="4258" y="1905"/>
                    <a:pt x="4098" y="2203"/>
                    <a:pt x="3999" y="2502"/>
                  </a:cubicBezTo>
                  <a:cubicBezTo>
                    <a:pt x="3919" y="2681"/>
                    <a:pt x="3840" y="2919"/>
                    <a:pt x="3760" y="3118"/>
                  </a:cubicBezTo>
                  <a:cubicBezTo>
                    <a:pt x="3721" y="3337"/>
                    <a:pt x="3701" y="3596"/>
                    <a:pt x="3621" y="3835"/>
                  </a:cubicBezTo>
                  <a:cubicBezTo>
                    <a:pt x="3522" y="4193"/>
                    <a:pt x="3462" y="4551"/>
                    <a:pt x="3502" y="4929"/>
                  </a:cubicBezTo>
                  <a:cubicBezTo>
                    <a:pt x="3522" y="5486"/>
                    <a:pt x="3541" y="6023"/>
                    <a:pt x="3601" y="6580"/>
                  </a:cubicBezTo>
                  <a:cubicBezTo>
                    <a:pt x="3621" y="6997"/>
                    <a:pt x="3721" y="7415"/>
                    <a:pt x="3919" y="7813"/>
                  </a:cubicBezTo>
                  <a:cubicBezTo>
                    <a:pt x="3959" y="7913"/>
                    <a:pt x="3999" y="8012"/>
                    <a:pt x="4059" y="8072"/>
                  </a:cubicBezTo>
                  <a:cubicBezTo>
                    <a:pt x="4158" y="8111"/>
                    <a:pt x="4297" y="8131"/>
                    <a:pt x="4417" y="8171"/>
                  </a:cubicBezTo>
                  <a:cubicBezTo>
                    <a:pt x="4337" y="8768"/>
                    <a:pt x="4516" y="9305"/>
                    <a:pt x="4735" y="9822"/>
                  </a:cubicBezTo>
                  <a:cubicBezTo>
                    <a:pt x="5113" y="10678"/>
                    <a:pt x="5630" y="11374"/>
                    <a:pt x="6505" y="11792"/>
                  </a:cubicBezTo>
                  <a:cubicBezTo>
                    <a:pt x="6645" y="11871"/>
                    <a:pt x="6804" y="11991"/>
                    <a:pt x="6943" y="12070"/>
                  </a:cubicBezTo>
                  <a:cubicBezTo>
                    <a:pt x="6983" y="12448"/>
                    <a:pt x="7023" y="12786"/>
                    <a:pt x="7023" y="13144"/>
                  </a:cubicBezTo>
                  <a:cubicBezTo>
                    <a:pt x="7023" y="13264"/>
                    <a:pt x="6983" y="13363"/>
                    <a:pt x="6943" y="13463"/>
                  </a:cubicBezTo>
                  <a:cubicBezTo>
                    <a:pt x="6287" y="13502"/>
                    <a:pt x="5650" y="13562"/>
                    <a:pt x="5033" y="13582"/>
                  </a:cubicBezTo>
                  <a:cubicBezTo>
                    <a:pt x="4795" y="13602"/>
                    <a:pt x="4536" y="13602"/>
                    <a:pt x="4317" y="13602"/>
                  </a:cubicBezTo>
                  <a:cubicBezTo>
                    <a:pt x="4258" y="13602"/>
                    <a:pt x="4158" y="13602"/>
                    <a:pt x="4138" y="13662"/>
                  </a:cubicBezTo>
                  <a:cubicBezTo>
                    <a:pt x="3939" y="13860"/>
                    <a:pt x="3701" y="13860"/>
                    <a:pt x="3462" y="13900"/>
                  </a:cubicBezTo>
                  <a:cubicBezTo>
                    <a:pt x="2666" y="14099"/>
                    <a:pt x="1990" y="14557"/>
                    <a:pt x="1473" y="15154"/>
                  </a:cubicBezTo>
                  <a:cubicBezTo>
                    <a:pt x="538" y="16168"/>
                    <a:pt x="219" y="17461"/>
                    <a:pt x="100" y="18814"/>
                  </a:cubicBezTo>
                  <a:cubicBezTo>
                    <a:pt x="1" y="20127"/>
                    <a:pt x="160" y="21420"/>
                    <a:pt x="239" y="22713"/>
                  </a:cubicBezTo>
                  <a:cubicBezTo>
                    <a:pt x="259" y="23150"/>
                    <a:pt x="279" y="23608"/>
                    <a:pt x="379" y="24006"/>
                  </a:cubicBezTo>
                  <a:cubicBezTo>
                    <a:pt x="632" y="24244"/>
                    <a:pt x="899" y="24343"/>
                    <a:pt x="1198" y="24343"/>
                  </a:cubicBezTo>
                  <a:cubicBezTo>
                    <a:pt x="1274" y="24343"/>
                    <a:pt x="1352" y="24336"/>
                    <a:pt x="1433" y="24324"/>
                  </a:cubicBezTo>
                  <a:cubicBezTo>
                    <a:pt x="2069" y="24239"/>
                    <a:pt x="2704" y="24215"/>
                    <a:pt x="3340" y="24215"/>
                  </a:cubicBezTo>
                  <a:cubicBezTo>
                    <a:pt x="3599" y="24215"/>
                    <a:pt x="3859" y="24219"/>
                    <a:pt x="4118" y="24225"/>
                  </a:cubicBezTo>
                  <a:cubicBezTo>
                    <a:pt x="4258" y="24225"/>
                    <a:pt x="4377" y="24205"/>
                    <a:pt x="4536" y="24205"/>
                  </a:cubicBezTo>
                  <a:cubicBezTo>
                    <a:pt x="4844" y="24205"/>
                    <a:pt x="5148" y="24200"/>
                    <a:pt x="5451" y="24200"/>
                  </a:cubicBezTo>
                  <a:cubicBezTo>
                    <a:pt x="5755" y="24200"/>
                    <a:pt x="6058" y="24205"/>
                    <a:pt x="6366" y="24225"/>
                  </a:cubicBezTo>
                  <a:cubicBezTo>
                    <a:pt x="7202" y="24304"/>
                    <a:pt x="7997" y="24324"/>
                    <a:pt x="8813" y="24324"/>
                  </a:cubicBezTo>
                  <a:cubicBezTo>
                    <a:pt x="9489" y="24324"/>
                    <a:pt x="10166" y="24304"/>
                    <a:pt x="10822" y="24284"/>
                  </a:cubicBezTo>
                  <a:cubicBezTo>
                    <a:pt x="11140" y="24244"/>
                    <a:pt x="11479" y="24244"/>
                    <a:pt x="11797" y="24185"/>
                  </a:cubicBezTo>
                  <a:cubicBezTo>
                    <a:pt x="12172" y="24091"/>
                    <a:pt x="12522" y="24059"/>
                    <a:pt x="12886" y="24059"/>
                  </a:cubicBezTo>
                  <a:cubicBezTo>
                    <a:pt x="12986" y="24059"/>
                    <a:pt x="13087" y="24061"/>
                    <a:pt x="13189" y="24065"/>
                  </a:cubicBezTo>
                  <a:cubicBezTo>
                    <a:pt x="13431" y="24090"/>
                    <a:pt x="13669" y="24101"/>
                    <a:pt x="13907" y="24101"/>
                  </a:cubicBezTo>
                  <a:cubicBezTo>
                    <a:pt x="14236" y="24101"/>
                    <a:pt x="14565" y="24080"/>
                    <a:pt x="14900" y="24046"/>
                  </a:cubicBezTo>
                  <a:cubicBezTo>
                    <a:pt x="15199" y="24026"/>
                    <a:pt x="15517" y="23986"/>
                    <a:pt x="15815" y="23986"/>
                  </a:cubicBezTo>
                  <a:cubicBezTo>
                    <a:pt x="15880" y="23988"/>
                    <a:pt x="15943" y="23989"/>
                    <a:pt x="16006" y="23989"/>
                  </a:cubicBezTo>
                  <a:cubicBezTo>
                    <a:pt x="16548" y="23989"/>
                    <a:pt x="17049" y="23916"/>
                    <a:pt x="17566" y="23827"/>
                  </a:cubicBezTo>
                  <a:cubicBezTo>
                    <a:pt x="17745" y="23648"/>
                    <a:pt x="17765" y="23449"/>
                    <a:pt x="17765" y="23250"/>
                  </a:cubicBezTo>
                  <a:cubicBezTo>
                    <a:pt x="17745" y="22951"/>
                    <a:pt x="17765" y="22613"/>
                    <a:pt x="17745" y="22255"/>
                  </a:cubicBezTo>
                  <a:lnTo>
                    <a:pt x="17665" y="20166"/>
                  </a:lnTo>
                  <a:cubicBezTo>
                    <a:pt x="17645" y="19649"/>
                    <a:pt x="17566" y="19112"/>
                    <a:pt x="17566" y="18575"/>
                  </a:cubicBezTo>
                  <a:cubicBezTo>
                    <a:pt x="17566" y="17521"/>
                    <a:pt x="17228" y="16566"/>
                    <a:pt x="16651" y="15691"/>
                  </a:cubicBezTo>
                  <a:cubicBezTo>
                    <a:pt x="15994" y="14696"/>
                    <a:pt x="15059" y="14079"/>
                    <a:pt x="13886" y="13841"/>
                  </a:cubicBezTo>
                  <a:cubicBezTo>
                    <a:pt x="13313" y="13701"/>
                    <a:pt x="12281" y="13622"/>
                    <a:pt x="11477" y="13622"/>
                  </a:cubicBezTo>
                  <a:cubicBezTo>
                    <a:pt x="11248" y="13622"/>
                    <a:pt x="11038" y="13628"/>
                    <a:pt x="10862" y="13642"/>
                  </a:cubicBezTo>
                  <a:cubicBezTo>
                    <a:pt x="10744" y="13649"/>
                    <a:pt x="10629" y="13658"/>
                    <a:pt x="10515" y="13658"/>
                  </a:cubicBezTo>
                  <a:cubicBezTo>
                    <a:pt x="10302" y="13658"/>
                    <a:pt x="10095" y="13625"/>
                    <a:pt x="9887" y="13483"/>
                  </a:cubicBezTo>
                  <a:cubicBezTo>
                    <a:pt x="9887" y="13204"/>
                    <a:pt x="9907" y="12945"/>
                    <a:pt x="9887" y="12647"/>
                  </a:cubicBezTo>
                  <a:cubicBezTo>
                    <a:pt x="9867" y="12369"/>
                    <a:pt x="9808" y="12090"/>
                    <a:pt x="9788" y="11792"/>
                  </a:cubicBezTo>
                  <a:cubicBezTo>
                    <a:pt x="10195" y="11656"/>
                    <a:pt x="10489" y="11294"/>
                    <a:pt x="10927" y="11294"/>
                  </a:cubicBezTo>
                  <a:cubicBezTo>
                    <a:pt x="10938" y="11294"/>
                    <a:pt x="10950" y="11294"/>
                    <a:pt x="10961" y="11294"/>
                  </a:cubicBezTo>
                  <a:cubicBezTo>
                    <a:pt x="11578" y="10300"/>
                    <a:pt x="11578" y="10300"/>
                    <a:pt x="11618" y="9166"/>
                  </a:cubicBezTo>
                  <a:lnTo>
                    <a:pt x="11697" y="8489"/>
                  </a:lnTo>
                  <a:cubicBezTo>
                    <a:pt x="11956" y="8390"/>
                    <a:pt x="12195" y="8330"/>
                    <a:pt x="12414" y="8231"/>
                  </a:cubicBezTo>
                  <a:cubicBezTo>
                    <a:pt x="13010" y="7992"/>
                    <a:pt x="13249" y="7574"/>
                    <a:pt x="13090" y="6918"/>
                  </a:cubicBezTo>
                  <a:cubicBezTo>
                    <a:pt x="13070" y="6818"/>
                    <a:pt x="13050" y="6719"/>
                    <a:pt x="13050" y="6620"/>
                  </a:cubicBezTo>
                  <a:cubicBezTo>
                    <a:pt x="12971" y="6082"/>
                    <a:pt x="12772" y="5824"/>
                    <a:pt x="12274" y="5685"/>
                  </a:cubicBezTo>
                  <a:cubicBezTo>
                    <a:pt x="12155" y="5625"/>
                    <a:pt x="12016" y="5585"/>
                    <a:pt x="11877" y="5525"/>
                  </a:cubicBezTo>
                  <a:cubicBezTo>
                    <a:pt x="13209" y="4531"/>
                    <a:pt x="13766" y="3894"/>
                    <a:pt x="13985" y="3059"/>
                  </a:cubicBezTo>
                  <a:cubicBezTo>
                    <a:pt x="13090" y="2999"/>
                    <a:pt x="12374" y="2661"/>
                    <a:pt x="11857" y="1945"/>
                  </a:cubicBezTo>
                  <a:cubicBezTo>
                    <a:pt x="11757" y="1805"/>
                    <a:pt x="11598" y="1666"/>
                    <a:pt x="11499" y="1527"/>
                  </a:cubicBezTo>
                  <a:cubicBezTo>
                    <a:pt x="11220" y="1129"/>
                    <a:pt x="10862" y="831"/>
                    <a:pt x="10424" y="652"/>
                  </a:cubicBezTo>
                  <a:cubicBezTo>
                    <a:pt x="9967" y="433"/>
                    <a:pt x="9469" y="254"/>
                    <a:pt x="8932" y="154"/>
                  </a:cubicBezTo>
                  <a:cubicBezTo>
                    <a:pt x="8375" y="49"/>
                    <a:pt x="7806" y="1"/>
                    <a:pt x="723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5873986" y="3061166"/>
              <a:ext cx="234692" cy="140311"/>
            </a:xfrm>
            <a:custGeom>
              <a:rect b="b" l="l" r="r" t="t"/>
              <a:pathLst>
                <a:path extrusionOk="0" h="2433" w="3741">
                  <a:moveTo>
                    <a:pt x="1625" y="0"/>
                  </a:moveTo>
                  <a:cubicBezTo>
                    <a:pt x="1097" y="0"/>
                    <a:pt x="568" y="67"/>
                    <a:pt x="40" y="125"/>
                  </a:cubicBezTo>
                  <a:cubicBezTo>
                    <a:pt x="0" y="383"/>
                    <a:pt x="120" y="483"/>
                    <a:pt x="219" y="602"/>
                  </a:cubicBezTo>
                  <a:cubicBezTo>
                    <a:pt x="716" y="1219"/>
                    <a:pt x="1353" y="1696"/>
                    <a:pt x="1990" y="2174"/>
                  </a:cubicBezTo>
                  <a:cubicBezTo>
                    <a:pt x="2169" y="2313"/>
                    <a:pt x="2427" y="2413"/>
                    <a:pt x="2726" y="2432"/>
                  </a:cubicBezTo>
                  <a:cubicBezTo>
                    <a:pt x="3044" y="2015"/>
                    <a:pt x="3322" y="1597"/>
                    <a:pt x="3541" y="1139"/>
                  </a:cubicBezTo>
                  <a:cubicBezTo>
                    <a:pt x="3601" y="1080"/>
                    <a:pt x="3621" y="1000"/>
                    <a:pt x="3641" y="921"/>
                  </a:cubicBezTo>
                  <a:cubicBezTo>
                    <a:pt x="3740" y="602"/>
                    <a:pt x="3641" y="443"/>
                    <a:pt x="3322" y="324"/>
                  </a:cubicBezTo>
                  <a:cubicBezTo>
                    <a:pt x="2757" y="77"/>
                    <a:pt x="2191" y="0"/>
                    <a:pt x="1625" y="0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6129825" y="3069816"/>
              <a:ext cx="205959" cy="127220"/>
            </a:xfrm>
            <a:custGeom>
              <a:rect b="b" l="l" r="r" t="t"/>
              <a:pathLst>
                <a:path extrusionOk="0" h="2206" w="3283">
                  <a:moveTo>
                    <a:pt x="1072" y="1"/>
                  </a:moveTo>
                  <a:cubicBezTo>
                    <a:pt x="920" y="1"/>
                    <a:pt x="778" y="24"/>
                    <a:pt x="637" y="114"/>
                  </a:cubicBezTo>
                  <a:cubicBezTo>
                    <a:pt x="557" y="194"/>
                    <a:pt x="458" y="233"/>
                    <a:pt x="358" y="253"/>
                  </a:cubicBezTo>
                  <a:cubicBezTo>
                    <a:pt x="0" y="373"/>
                    <a:pt x="0" y="373"/>
                    <a:pt x="0" y="850"/>
                  </a:cubicBezTo>
                  <a:cubicBezTo>
                    <a:pt x="517" y="1268"/>
                    <a:pt x="1015" y="1686"/>
                    <a:pt x="1532" y="2103"/>
                  </a:cubicBezTo>
                  <a:cubicBezTo>
                    <a:pt x="1609" y="2171"/>
                    <a:pt x="1672" y="2205"/>
                    <a:pt x="1734" y="2205"/>
                  </a:cubicBezTo>
                  <a:cubicBezTo>
                    <a:pt x="1801" y="2205"/>
                    <a:pt x="1868" y="2166"/>
                    <a:pt x="1950" y="2083"/>
                  </a:cubicBezTo>
                  <a:cubicBezTo>
                    <a:pt x="2149" y="1924"/>
                    <a:pt x="2387" y="1765"/>
                    <a:pt x="2547" y="1566"/>
                  </a:cubicBezTo>
                  <a:cubicBezTo>
                    <a:pt x="2944" y="1149"/>
                    <a:pt x="3283" y="691"/>
                    <a:pt x="3243" y="54"/>
                  </a:cubicBezTo>
                  <a:cubicBezTo>
                    <a:pt x="2905" y="38"/>
                    <a:pt x="2567" y="9"/>
                    <a:pt x="2197" y="9"/>
                  </a:cubicBezTo>
                  <a:cubicBezTo>
                    <a:pt x="2110" y="9"/>
                    <a:pt x="2021" y="11"/>
                    <a:pt x="1930" y="15"/>
                  </a:cubicBezTo>
                  <a:cubicBezTo>
                    <a:pt x="1797" y="15"/>
                    <a:pt x="1665" y="32"/>
                    <a:pt x="1532" y="32"/>
                  </a:cubicBezTo>
                  <a:cubicBezTo>
                    <a:pt x="1466" y="32"/>
                    <a:pt x="1399" y="28"/>
                    <a:pt x="1333" y="15"/>
                  </a:cubicBezTo>
                  <a:cubicBezTo>
                    <a:pt x="1242" y="8"/>
                    <a:pt x="1155" y="1"/>
                    <a:pt x="1072" y="1"/>
                  </a:cubicBezTo>
                  <a:close/>
                </a:path>
              </a:pathLst>
            </a:custGeom>
            <a:solidFill>
              <a:srgbClr val="F0A6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6123551" y="3445274"/>
              <a:ext cx="71204" cy="50807"/>
            </a:xfrm>
            <a:custGeom>
              <a:rect b="b" l="l" r="r" t="t"/>
              <a:pathLst>
                <a:path extrusionOk="0" h="881" w="1135">
                  <a:moveTo>
                    <a:pt x="558" y="406"/>
                  </a:moveTo>
                  <a:cubicBezTo>
                    <a:pt x="578" y="406"/>
                    <a:pt x="578" y="426"/>
                    <a:pt x="617" y="426"/>
                  </a:cubicBezTo>
                  <a:cubicBezTo>
                    <a:pt x="617" y="426"/>
                    <a:pt x="617" y="446"/>
                    <a:pt x="598" y="446"/>
                  </a:cubicBezTo>
                  <a:lnTo>
                    <a:pt x="538" y="446"/>
                  </a:lnTo>
                  <a:cubicBezTo>
                    <a:pt x="538" y="426"/>
                    <a:pt x="538" y="426"/>
                    <a:pt x="558" y="406"/>
                  </a:cubicBezTo>
                  <a:close/>
                  <a:moveTo>
                    <a:pt x="561" y="1"/>
                  </a:moveTo>
                  <a:cubicBezTo>
                    <a:pt x="443" y="1"/>
                    <a:pt x="322" y="19"/>
                    <a:pt x="200" y="28"/>
                  </a:cubicBezTo>
                  <a:cubicBezTo>
                    <a:pt x="140" y="128"/>
                    <a:pt x="100" y="207"/>
                    <a:pt x="60" y="287"/>
                  </a:cubicBezTo>
                  <a:cubicBezTo>
                    <a:pt x="1" y="506"/>
                    <a:pt x="60" y="685"/>
                    <a:pt x="239" y="804"/>
                  </a:cubicBezTo>
                  <a:cubicBezTo>
                    <a:pt x="325" y="855"/>
                    <a:pt x="410" y="881"/>
                    <a:pt x="492" y="881"/>
                  </a:cubicBezTo>
                  <a:cubicBezTo>
                    <a:pt x="602" y="881"/>
                    <a:pt x="706" y="836"/>
                    <a:pt x="796" y="745"/>
                  </a:cubicBezTo>
                  <a:cubicBezTo>
                    <a:pt x="856" y="685"/>
                    <a:pt x="936" y="566"/>
                    <a:pt x="1015" y="486"/>
                  </a:cubicBezTo>
                  <a:cubicBezTo>
                    <a:pt x="1135" y="327"/>
                    <a:pt x="1095" y="188"/>
                    <a:pt x="936" y="108"/>
                  </a:cubicBezTo>
                  <a:cubicBezTo>
                    <a:pt x="820" y="24"/>
                    <a:pt x="693" y="1"/>
                    <a:pt x="56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6108620" y="3201408"/>
              <a:ext cx="53701" cy="58420"/>
            </a:xfrm>
            <a:custGeom>
              <a:rect b="b" l="l" r="r" t="t"/>
              <a:pathLst>
                <a:path extrusionOk="0" h="1013" w="856">
                  <a:moveTo>
                    <a:pt x="338" y="0"/>
                  </a:moveTo>
                  <a:cubicBezTo>
                    <a:pt x="259" y="60"/>
                    <a:pt x="119" y="100"/>
                    <a:pt x="100" y="179"/>
                  </a:cubicBezTo>
                  <a:cubicBezTo>
                    <a:pt x="0" y="438"/>
                    <a:pt x="40" y="657"/>
                    <a:pt x="179" y="876"/>
                  </a:cubicBezTo>
                  <a:cubicBezTo>
                    <a:pt x="241" y="968"/>
                    <a:pt x="323" y="1013"/>
                    <a:pt x="410" y="1013"/>
                  </a:cubicBezTo>
                  <a:cubicBezTo>
                    <a:pt x="493" y="1013"/>
                    <a:pt x="579" y="973"/>
                    <a:pt x="657" y="896"/>
                  </a:cubicBezTo>
                  <a:cubicBezTo>
                    <a:pt x="855" y="677"/>
                    <a:pt x="796" y="259"/>
                    <a:pt x="577" y="80"/>
                  </a:cubicBezTo>
                  <a:cubicBezTo>
                    <a:pt x="497" y="60"/>
                    <a:pt x="438" y="40"/>
                    <a:pt x="3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119850" y="3309242"/>
              <a:ext cx="53701" cy="43656"/>
            </a:xfrm>
            <a:custGeom>
              <a:rect b="b" l="l" r="r" t="t"/>
              <a:pathLst>
                <a:path extrusionOk="0" h="757" w="856">
                  <a:moveTo>
                    <a:pt x="398" y="0"/>
                  </a:moveTo>
                  <a:cubicBezTo>
                    <a:pt x="179" y="0"/>
                    <a:pt x="20" y="120"/>
                    <a:pt x="20" y="299"/>
                  </a:cubicBezTo>
                  <a:cubicBezTo>
                    <a:pt x="0" y="518"/>
                    <a:pt x="239" y="756"/>
                    <a:pt x="497" y="756"/>
                  </a:cubicBezTo>
                  <a:cubicBezTo>
                    <a:pt x="696" y="756"/>
                    <a:pt x="855" y="518"/>
                    <a:pt x="855" y="279"/>
                  </a:cubicBezTo>
                  <a:cubicBezTo>
                    <a:pt x="855" y="100"/>
                    <a:pt x="696" y="0"/>
                    <a:pt x="39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6017464" y="2416874"/>
              <a:ext cx="312107" cy="103056"/>
            </a:xfrm>
            <a:custGeom>
              <a:rect b="b" l="l" r="r" t="t"/>
              <a:pathLst>
                <a:path extrusionOk="0" h="1787" w="4975">
                  <a:moveTo>
                    <a:pt x="271" y="0"/>
                  </a:moveTo>
                  <a:cubicBezTo>
                    <a:pt x="201" y="0"/>
                    <a:pt x="118" y="61"/>
                    <a:pt x="1" y="178"/>
                  </a:cubicBezTo>
                  <a:cubicBezTo>
                    <a:pt x="120" y="436"/>
                    <a:pt x="319" y="655"/>
                    <a:pt x="518" y="854"/>
                  </a:cubicBezTo>
                  <a:cubicBezTo>
                    <a:pt x="1095" y="1371"/>
                    <a:pt x="1751" y="1749"/>
                    <a:pt x="2587" y="1769"/>
                  </a:cubicBezTo>
                  <a:cubicBezTo>
                    <a:pt x="2700" y="1782"/>
                    <a:pt x="2817" y="1787"/>
                    <a:pt x="2937" y="1787"/>
                  </a:cubicBezTo>
                  <a:cubicBezTo>
                    <a:pt x="3177" y="1787"/>
                    <a:pt x="3429" y="1769"/>
                    <a:pt x="3681" y="1769"/>
                  </a:cubicBezTo>
                  <a:cubicBezTo>
                    <a:pt x="4039" y="1749"/>
                    <a:pt x="4397" y="1650"/>
                    <a:pt x="4696" y="1431"/>
                  </a:cubicBezTo>
                  <a:cubicBezTo>
                    <a:pt x="4795" y="1351"/>
                    <a:pt x="4875" y="1232"/>
                    <a:pt x="4934" y="1113"/>
                  </a:cubicBezTo>
                  <a:cubicBezTo>
                    <a:pt x="4974" y="1073"/>
                    <a:pt x="4875" y="974"/>
                    <a:pt x="4835" y="954"/>
                  </a:cubicBezTo>
                  <a:cubicBezTo>
                    <a:pt x="4824" y="948"/>
                    <a:pt x="4809" y="946"/>
                    <a:pt x="4793" y="946"/>
                  </a:cubicBezTo>
                  <a:cubicBezTo>
                    <a:pt x="4747" y="946"/>
                    <a:pt x="4690" y="964"/>
                    <a:pt x="4676" y="993"/>
                  </a:cubicBezTo>
                  <a:cubicBezTo>
                    <a:pt x="4338" y="1351"/>
                    <a:pt x="3920" y="1411"/>
                    <a:pt x="3502" y="1431"/>
                  </a:cubicBezTo>
                  <a:cubicBezTo>
                    <a:pt x="3429" y="1438"/>
                    <a:pt x="3354" y="1440"/>
                    <a:pt x="3278" y="1440"/>
                  </a:cubicBezTo>
                  <a:cubicBezTo>
                    <a:pt x="3126" y="1440"/>
                    <a:pt x="2972" y="1431"/>
                    <a:pt x="2826" y="1431"/>
                  </a:cubicBezTo>
                  <a:cubicBezTo>
                    <a:pt x="2801" y="1432"/>
                    <a:pt x="2776" y="1432"/>
                    <a:pt x="2751" y="1432"/>
                  </a:cubicBezTo>
                  <a:cubicBezTo>
                    <a:pt x="2185" y="1432"/>
                    <a:pt x="1692" y="1217"/>
                    <a:pt x="1234" y="874"/>
                  </a:cubicBezTo>
                  <a:cubicBezTo>
                    <a:pt x="936" y="675"/>
                    <a:pt x="637" y="456"/>
                    <a:pt x="439" y="138"/>
                  </a:cubicBezTo>
                  <a:cubicBezTo>
                    <a:pt x="383" y="46"/>
                    <a:pt x="332" y="0"/>
                    <a:pt x="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930135" y="2624641"/>
              <a:ext cx="352006" cy="134083"/>
            </a:xfrm>
            <a:custGeom>
              <a:rect b="b" l="l" r="r" t="t"/>
              <a:pathLst>
                <a:path extrusionOk="0" h="2325" w="5611">
                  <a:moveTo>
                    <a:pt x="1196" y="445"/>
                  </a:moveTo>
                  <a:cubicBezTo>
                    <a:pt x="1254" y="445"/>
                    <a:pt x="1307" y="447"/>
                    <a:pt x="1353" y="454"/>
                  </a:cubicBezTo>
                  <a:cubicBezTo>
                    <a:pt x="1532" y="494"/>
                    <a:pt x="1711" y="553"/>
                    <a:pt x="1850" y="653"/>
                  </a:cubicBezTo>
                  <a:cubicBezTo>
                    <a:pt x="2209" y="911"/>
                    <a:pt x="2209" y="1389"/>
                    <a:pt x="1831" y="1628"/>
                  </a:cubicBezTo>
                  <a:cubicBezTo>
                    <a:pt x="1669" y="1746"/>
                    <a:pt x="1497" y="1800"/>
                    <a:pt x="1319" y="1800"/>
                  </a:cubicBezTo>
                  <a:cubicBezTo>
                    <a:pt x="1167" y="1800"/>
                    <a:pt x="1011" y="1760"/>
                    <a:pt x="856" y="1687"/>
                  </a:cubicBezTo>
                  <a:cubicBezTo>
                    <a:pt x="637" y="1588"/>
                    <a:pt x="538" y="1389"/>
                    <a:pt x="557" y="1130"/>
                  </a:cubicBezTo>
                  <a:cubicBezTo>
                    <a:pt x="597" y="911"/>
                    <a:pt x="637" y="712"/>
                    <a:pt x="816" y="454"/>
                  </a:cubicBezTo>
                  <a:cubicBezTo>
                    <a:pt x="949" y="454"/>
                    <a:pt x="1081" y="445"/>
                    <a:pt x="1196" y="445"/>
                  </a:cubicBezTo>
                  <a:close/>
                  <a:moveTo>
                    <a:pt x="4486" y="511"/>
                  </a:moveTo>
                  <a:cubicBezTo>
                    <a:pt x="4713" y="511"/>
                    <a:pt x="4913" y="636"/>
                    <a:pt x="5073" y="812"/>
                  </a:cubicBezTo>
                  <a:cubicBezTo>
                    <a:pt x="5391" y="1190"/>
                    <a:pt x="5272" y="1628"/>
                    <a:pt x="4814" y="1826"/>
                  </a:cubicBezTo>
                  <a:cubicBezTo>
                    <a:pt x="4684" y="1881"/>
                    <a:pt x="4560" y="1907"/>
                    <a:pt x="4445" y="1907"/>
                  </a:cubicBezTo>
                  <a:cubicBezTo>
                    <a:pt x="4139" y="1907"/>
                    <a:pt x="3901" y="1721"/>
                    <a:pt x="3800" y="1389"/>
                  </a:cubicBezTo>
                  <a:cubicBezTo>
                    <a:pt x="3740" y="1190"/>
                    <a:pt x="3700" y="951"/>
                    <a:pt x="3820" y="693"/>
                  </a:cubicBezTo>
                  <a:cubicBezTo>
                    <a:pt x="3999" y="633"/>
                    <a:pt x="4138" y="553"/>
                    <a:pt x="4317" y="533"/>
                  </a:cubicBezTo>
                  <a:cubicBezTo>
                    <a:pt x="4375" y="518"/>
                    <a:pt x="4431" y="511"/>
                    <a:pt x="4486" y="511"/>
                  </a:cubicBezTo>
                  <a:close/>
                  <a:moveTo>
                    <a:pt x="952" y="1"/>
                  </a:moveTo>
                  <a:cubicBezTo>
                    <a:pt x="847" y="1"/>
                    <a:pt x="742" y="6"/>
                    <a:pt x="637" y="16"/>
                  </a:cubicBezTo>
                  <a:cubicBezTo>
                    <a:pt x="219" y="36"/>
                    <a:pt x="0" y="315"/>
                    <a:pt x="20" y="712"/>
                  </a:cubicBezTo>
                  <a:cubicBezTo>
                    <a:pt x="40" y="931"/>
                    <a:pt x="20" y="1130"/>
                    <a:pt x="40" y="1329"/>
                  </a:cubicBezTo>
                  <a:cubicBezTo>
                    <a:pt x="100" y="1707"/>
                    <a:pt x="279" y="1986"/>
                    <a:pt x="637" y="2125"/>
                  </a:cubicBezTo>
                  <a:cubicBezTo>
                    <a:pt x="818" y="2210"/>
                    <a:pt x="989" y="2237"/>
                    <a:pt x="1160" y="2237"/>
                  </a:cubicBezTo>
                  <a:cubicBezTo>
                    <a:pt x="1347" y="2237"/>
                    <a:pt x="1534" y="2205"/>
                    <a:pt x="1731" y="2185"/>
                  </a:cubicBezTo>
                  <a:cubicBezTo>
                    <a:pt x="2010" y="2145"/>
                    <a:pt x="2149" y="1926"/>
                    <a:pt x="2288" y="1727"/>
                  </a:cubicBezTo>
                  <a:cubicBezTo>
                    <a:pt x="2427" y="1449"/>
                    <a:pt x="2646" y="1309"/>
                    <a:pt x="2945" y="1309"/>
                  </a:cubicBezTo>
                  <a:cubicBezTo>
                    <a:pt x="3303" y="1528"/>
                    <a:pt x="3322" y="1508"/>
                    <a:pt x="3482" y="1807"/>
                  </a:cubicBezTo>
                  <a:cubicBezTo>
                    <a:pt x="3661" y="2152"/>
                    <a:pt x="4042" y="2325"/>
                    <a:pt x="4425" y="2325"/>
                  </a:cubicBezTo>
                  <a:cubicBezTo>
                    <a:pt x="4593" y="2325"/>
                    <a:pt x="4762" y="2291"/>
                    <a:pt x="4914" y="2224"/>
                  </a:cubicBezTo>
                  <a:cubicBezTo>
                    <a:pt x="5232" y="2085"/>
                    <a:pt x="5411" y="1826"/>
                    <a:pt x="5610" y="1588"/>
                  </a:cubicBezTo>
                  <a:cubicBezTo>
                    <a:pt x="5590" y="1508"/>
                    <a:pt x="5590" y="1409"/>
                    <a:pt x="5570" y="1309"/>
                  </a:cubicBezTo>
                  <a:cubicBezTo>
                    <a:pt x="5531" y="673"/>
                    <a:pt x="5272" y="354"/>
                    <a:pt x="4675" y="255"/>
                  </a:cubicBezTo>
                  <a:cubicBezTo>
                    <a:pt x="4436" y="215"/>
                    <a:pt x="4198" y="215"/>
                    <a:pt x="3939" y="175"/>
                  </a:cubicBezTo>
                  <a:cubicBezTo>
                    <a:pt x="3922" y="174"/>
                    <a:pt x="3905" y="173"/>
                    <a:pt x="3888" y="173"/>
                  </a:cubicBezTo>
                  <a:cubicBezTo>
                    <a:pt x="3675" y="173"/>
                    <a:pt x="3513" y="289"/>
                    <a:pt x="3402" y="474"/>
                  </a:cubicBezTo>
                  <a:cubicBezTo>
                    <a:pt x="3322" y="573"/>
                    <a:pt x="3303" y="673"/>
                    <a:pt x="3243" y="772"/>
                  </a:cubicBezTo>
                  <a:lnTo>
                    <a:pt x="2487" y="772"/>
                  </a:lnTo>
                  <a:cubicBezTo>
                    <a:pt x="2427" y="712"/>
                    <a:pt x="2407" y="633"/>
                    <a:pt x="2348" y="573"/>
                  </a:cubicBezTo>
                  <a:cubicBezTo>
                    <a:pt x="1982" y="142"/>
                    <a:pt x="1479" y="1"/>
                    <a:pt x="95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6018719" y="2801212"/>
              <a:ext cx="182308" cy="70876"/>
            </a:xfrm>
            <a:custGeom>
              <a:rect b="b" l="l" r="r" t="t"/>
              <a:pathLst>
                <a:path extrusionOk="0" h="1229" w="2906">
                  <a:moveTo>
                    <a:pt x="234" y="1"/>
                  </a:moveTo>
                  <a:cubicBezTo>
                    <a:pt x="197" y="1"/>
                    <a:pt x="159" y="12"/>
                    <a:pt x="120" y="38"/>
                  </a:cubicBezTo>
                  <a:cubicBezTo>
                    <a:pt x="1" y="117"/>
                    <a:pt x="1" y="237"/>
                    <a:pt x="41" y="356"/>
                  </a:cubicBezTo>
                  <a:cubicBezTo>
                    <a:pt x="100" y="475"/>
                    <a:pt x="180" y="615"/>
                    <a:pt x="220" y="754"/>
                  </a:cubicBezTo>
                  <a:cubicBezTo>
                    <a:pt x="538" y="873"/>
                    <a:pt x="797" y="1012"/>
                    <a:pt x="1075" y="1072"/>
                  </a:cubicBezTo>
                  <a:cubicBezTo>
                    <a:pt x="1194" y="1132"/>
                    <a:pt x="1314" y="1172"/>
                    <a:pt x="1473" y="1211"/>
                  </a:cubicBezTo>
                  <a:cubicBezTo>
                    <a:pt x="1547" y="1223"/>
                    <a:pt x="1617" y="1229"/>
                    <a:pt x="1686" y="1229"/>
                  </a:cubicBezTo>
                  <a:cubicBezTo>
                    <a:pt x="2189" y="1229"/>
                    <a:pt x="2552" y="923"/>
                    <a:pt x="2885" y="555"/>
                  </a:cubicBezTo>
                  <a:cubicBezTo>
                    <a:pt x="2905" y="535"/>
                    <a:pt x="2905" y="455"/>
                    <a:pt x="2905" y="435"/>
                  </a:cubicBezTo>
                  <a:cubicBezTo>
                    <a:pt x="2885" y="356"/>
                    <a:pt x="2845" y="276"/>
                    <a:pt x="2806" y="237"/>
                  </a:cubicBezTo>
                  <a:cubicBezTo>
                    <a:pt x="2796" y="227"/>
                    <a:pt x="2766" y="222"/>
                    <a:pt x="2731" y="222"/>
                  </a:cubicBezTo>
                  <a:cubicBezTo>
                    <a:pt x="2696" y="222"/>
                    <a:pt x="2656" y="227"/>
                    <a:pt x="2627" y="237"/>
                  </a:cubicBezTo>
                  <a:cubicBezTo>
                    <a:pt x="2527" y="336"/>
                    <a:pt x="2408" y="416"/>
                    <a:pt x="2308" y="515"/>
                  </a:cubicBezTo>
                  <a:cubicBezTo>
                    <a:pt x="2138" y="659"/>
                    <a:pt x="1959" y="726"/>
                    <a:pt x="1754" y="726"/>
                  </a:cubicBezTo>
                  <a:cubicBezTo>
                    <a:pt x="1648" y="726"/>
                    <a:pt x="1535" y="708"/>
                    <a:pt x="1413" y="674"/>
                  </a:cubicBezTo>
                  <a:cubicBezTo>
                    <a:pt x="1035" y="575"/>
                    <a:pt x="697" y="435"/>
                    <a:pt x="438" y="117"/>
                  </a:cubicBezTo>
                  <a:cubicBezTo>
                    <a:pt x="385" y="50"/>
                    <a:pt x="312" y="1"/>
                    <a:pt x="23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6087353" y="2719500"/>
              <a:ext cx="37516" cy="77047"/>
            </a:xfrm>
            <a:custGeom>
              <a:rect b="b" l="l" r="r" t="t"/>
              <a:pathLst>
                <a:path extrusionOk="0" h="1336" w="598">
                  <a:moveTo>
                    <a:pt x="269" y="0"/>
                  </a:moveTo>
                  <a:cubicBezTo>
                    <a:pt x="260" y="0"/>
                    <a:pt x="250" y="1"/>
                    <a:pt x="240" y="2"/>
                  </a:cubicBezTo>
                  <a:cubicBezTo>
                    <a:pt x="100" y="22"/>
                    <a:pt x="80" y="162"/>
                    <a:pt x="21" y="261"/>
                  </a:cubicBezTo>
                  <a:cubicBezTo>
                    <a:pt x="1" y="301"/>
                    <a:pt x="1" y="321"/>
                    <a:pt x="1" y="380"/>
                  </a:cubicBezTo>
                  <a:cubicBezTo>
                    <a:pt x="21" y="619"/>
                    <a:pt x="21" y="858"/>
                    <a:pt x="41" y="1097"/>
                  </a:cubicBezTo>
                  <a:cubicBezTo>
                    <a:pt x="80" y="1196"/>
                    <a:pt x="200" y="1335"/>
                    <a:pt x="299" y="1335"/>
                  </a:cubicBezTo>
                  <a:cubicBezTo>
                    <a:pt x="439" y="1335"/>
                    <a:pt x="578" y="1196"/>
                    <a:pt x="578" y="1057"/>
                  </a:cubicBezTo>
                  <a:cubicBezTo>
                    <a:pt x="598" y="957"/>
                    <a:pt x="578" y="878"/>
                    <a:pt x="578" y="798"/>
                  </a:cubicBezTo>
                  <a:cubicBezTo>
                    <a:pt x="578" y="599"/>
                    <a:pt x="538" y="440"/>
                    <a:pt x="498" y="281"/>
                  </a:cubicBezTo>
                  <a:cubicBezTo>
                    <a:pt x="480" y="115"/>
                    <a:pt x="393" y="0"/>
                    <a:pt x="2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185974" y="2673599"/>
              <a:ext cx="44981" cy="38062"/>
            </a:xfrm>
            <a:custGeom>
              <a:rect b="b" l="l" r="r" t="t"/>
              <a:pathLst>
                <a:path extrusionOk="0" h="660" w="717">
                  <a:moveTo>
                    <a:pt x="342" y="1"/>
                  </a:moveTo>
                  <a:cubicBezTo>
                    <a:pt x="328" y="1"/>
                    <a:pt x="313" y="1"/>
                    <a:pt x="299" y="3"/>
                  </a:cubicBezTo>
                  <a:cubicBezTo>
                    <a:pt x="120" y="3"/>
                    <a:pt x="0" y="182"/>
                    <a:pt x="20" y="381"/>
                  </a:cubicBezTo>
                  <a:cubicBezTo>
                    <a:pt x="40" y="540"/>
                    <a:pt x="160" y="659"/>
                    <a:pt x="299" y="659"/>
                  </a:cubicBezTo>
                  <a:cubicBezTo>
                    <a:pt x="498" y="659"/>
                    <a:pt x="717" y="460"/>
                    <a:pt x="697" y="281"/>
                  </a:cubicBezTo>
                  <a:cubicBezTo>
                    <a:pt x="660" y="115"/>
                    <a:pt x="520" y="1"/>
                    <a:pt x="34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5982520" y="2666852"/>
              <a:ext cx="51254" cy="41349"/>
            </a:xfrm>
            <a:custGeom>
              <a:rect b="b" l="l" r="r" t="t"/>
              <a:pathLst>
                <a:path extrusionOk="0" h="717" w="817">
                  <a:moveTo>
                    <a:pt x="339" y="0"/>
                  </a:moveTo>
                  <a:cubicBezTo>
                    <a:pt x="180" y="0"/>
                    <a:pt x="21" y="120"/>
                    <a:pt x="21" y="299"/>
                  </a:cubicBezTo>
                  <a:cubicBezTo>
                    <a:pt x="1" y="518"/>
                    <a:pt x="180" y="717"/>
                    <a:pt x="379" y="717"/>
                  </a:cubicBezTo>
                  <a:cubicBezTo>
                    <a:pt x="598" y="717"/>
                    <a:pt x="797" y="577"/>
                    <a:pt x="797" y="378"/>
                  </a:cubicBezTo>
                  <a:cubicBezTo>
                    <a:pt x="817" y="160"/>
                    <a:pt x="598" y="0"/>
                    <a:pt x="3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6"/>
          <p:cNvGrpSpPr/>
          <p:nvPr/>
        </p:nvGrpSpPr>
        <p:grpSpPr>
          <a:xfrm>
            <a:off x="7349154" y="1325798"/>
            <a:ext cx="1169443" cy="1425363"/>
            <a:chOff x="7101929" y="2249336"/>
            <a:chExt cx="1169443" cy="1425363"/>
          </a:xfrm>
        </p:grpSpPr>
        <p:sp>
          <p:nvSpPr>
            <p:cNvPr id="331" name="Google Shape;331;p16"/>
            <p:cNvSpPr/>
            <p:nvPr/>
          </p:nvSpPr>
          <p:spPr>
            <a:xfrm>
              <a:off x="7506244" y="3003946"/>
              <a:ext cx="334566" cy="115682"/>
            </a:xfrm>
            <a:custGeom>
              <a:rect b="b" l="l" r="r" t="t"/>
              <a:pathLst>
                <a:path extrusionOk="0" h="2038" w="5333">
                  <a:moveTo>
                    <a:pt x="4139" y="0"/>
                  </a:moveTo>
                  <a:cubicBezTo>
                    <a:pt x="3820" y="358"/>
                    <a:pt x="3363" y="577"/>
                    <a:pt x="2925" y="577"/>
                  </a:cubicBezTo>
                  <a:cubicBezTo>
                    <a:pt x="2881" y="575"/>
                    <a:pt x="2839" y="574"/>
                    <a:pt x="2797" y="574"/>
                  </a:cubicBezTo>
                  <a:cubicBezTo>
                    <a:pt x="2629" y="574"/>
                    <a:pt x="2475" y="587"/>
                    <a:pt x="2323" y="587"/>
                  </a:cubicBezTo>
                  <a:cubicBezTo>
                    <a:pt x="2134" y="587"/>
                    <a:pt x="1950" y="567"/>
                    <a:pt x="1751" y="478"/>
                  </a:cubicBezTo>
                  <a:cubicBezTo>
                    <a:pt x="1553" y="378"/>
                    <a:pt x="1274" y="159"/>
                    <a:pt x="1075" y="80"/>
                  </a:cubicBezTo>
                  <a:cubicBezTo>
                    <a:pt x="1001" y="57"/>
                    <a:pt x="932" y="46"/>
                    <a:pt x="865" y="46"/>
                  </a:cubicBezTo>
                  <a:cubicBezTo>
                    <a:pt x="589" y="46"/>
                    <a:pt x="353" y="222"/>
                    <a:pt x="1" y="398"/>
                  </a:cubicBezTo>
                  <a:cubicBezTo>
                    <a:pt x="1" y="458"/>
                    <a:pt x="1" y="498"/>
                    <a:pt x="41" y="537"/>
                  </a:cubicBezTo>
                  <a:cubicBezTo>
                    <a:pt x="598" y="1075"/>
                    <a:pt x="1234" y="1592"/>
                    <a:pt x="2030" y="1870"/>
                  </a:cubicBezTo>
                  <a:cubicBezTo>
                    <a:pt x="2347" y="1984"/>
                    <a:pt x="2648" y="2038"/>
                    <a:pt x="2936" y="2038"/>
                  </a:cubicBezTo>
                  <a:cubicBezTo>
                    <a:pt x="3553" y="2038"/>
                    <a:pt x="4114" y="1793"/>
                    <a:pt x="4656" y="1373"/>
                  </a:cubicBezTo>
                  <a:cubicBezTo>
                    <a:pt x="4855" y="1194"/>
                    <a:pt x="5034" y="975"/>
                    <a:pt x="5213" y="756"/>
                  </a:cubicBezTo>
                  <a:cubicBezTo>
                    <a:pt x="5272" y="637"/>
                    <a:pt x="5332" y="478"/>
                    <a:pt x="5272" y="339"/>
                  </a:cubicBezTo>
                  <a:cubicBezTo>
                    <a:pt x="4934" y="179"/>
                    <a:pt x="4477" y="159"/>
                    <a:pt x="4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7309074" y="2572432"/>
              <a:ext cx="272144" cy="493663"/>
            </a:xfrm>
            <a:custGeom>
              <a:rect b="b" l="l" r="r" t="t"/>
              <a:pathLst>
                <a:path extrusionOk="0" h="8697" w="4338">
                  <a:moveTo>
                    <a:pt x="424" y="1"/>
                  </a:moveTo>
                  <a:cubicBezTo>
                    <a:pt x="297" y="1"/>
                    <a:pt x="188" y="15"/>
                    <a:pt x="41" y="43"/>
                  </a:cubicBezTo>
                  <a:cubicBezTo>
                    <a:pt x="1" y="441"/>
                    <a:pt x="21" y="879"/>
                    <a:pt x="41" y="1276"/>
                  </a:cubicBezTo>
                  <a:cubicBezTo>
                    <a:pt x="61" y="1694"/>
                    <a:pt x="240" y="2132"/>
                    <a:pt x="240" y="2569"/>
                  </a:cubicBezTo>
                  <a:cubicBezTo>
                    <a:pt x="240" y="3166"/>
                    <a:pt x="220" y="3763"/>
                    <a:pt x="359" y="4360"/>
                  </a:cubicBezTo>
                  <a:cubicBezTo>
                    <a:pt x="419" y="4579"/>
                    <a:pt x="419" y="4778"/>
                    <a:pt x="438" y="4996"/>
                  </a:cubicBezTo>
                  <a:cubicBezTo>
                    <a:pt x="518" y="5852"/>
                    <a:pt x="558" y="6667"/>
                    <a:pt x="618" y="7503"/>
                  </a:cubicBezTo>
                  <a:cubicBezTo>
                    <a:pt x="637" y="7901"/>
                    <a:pt x="677" y="8279"/>
                    <a:pt x="737" y="8696"/>
                  </a:cubicBezTo>
                  <a:cubicBezTo>
                    <a:pt x="1075" y="8597"/>
                    <a:pt x="1314" y="8398"/>
                    <a:pt x="1552" y="8259"/>
                  </a:cubicBezTo>
                  <a:cubicBezTo>
                    <a:pt x="1811" y="8100"/>
                    <a:pt x="2090" y="7941"/>
                    <a:pt x="2348" y="7841"/>
                  </a:cubicBezTo>
                  <a:cubicBezTo>
                    <a:pt x="2647" y="7702"/>
                    <a:pt x="2985" y="7642"/>
                    <a:pt x="3283" y="7563"/>
                  </a:cubicBezTo>
                  <a:cubicBezTo>
                    <a:pt x="3542" y="7483"/>
                    <a:pt x="3940" y="7443"/>
                    <a:pt x="4238" y="7364"/>
                  </a:cubicBezTo>
                  <a:cubicBezTo>
                    <a:pt x="4337" y="6846"/>
                    <a:pt x="4298" y="6289"/>
                    <a:pt x="4198" y="5693"/>
                  </a:cubicBezTo>
                  <a:cubicBezTo>
                    <a:pt x="3721" y="5514"/>
                    <a:pt x="3303" y="5195"/>
                    <a:pt x="2985" y="4897"/>
                  </a:cubicBezTo>
                  <a:cubicBezTo>
                    <a:pt x="1950" y="3942"/>
                    <a:pt x="1393" y="2808"/>
                    <a:pt x="1194" y="1436"/>
                  </a:cubicBezTo>
                  <a:cubicBezTo>
                    <a:pt x="1155" y="1217"/>
                    <a:pt x="1115" y="978"/>
                    <a:pt x="1095" y="739"/>
                  </a:cubicBezTo>
                  <a:lnTo>
                    <a:pt x="1015" y="63"/>
                  </a:lnTo>
                  <a:cubicBezTo>
                    <a:pt x="738" y="20"/>
                    <a:pt x="570" y="1"/>
                    <a:pt x="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7307819" y="2275220"/>
              <a:ext cx="680236" cy="280691"/>
            </a:xfrm>
            <a:custGeom>
              <a:rect b="b" l="l" r="r" t="t"/>
              <a:pathLst>
                <a:path extrusionOk="0" h="4945" w="10843">
                  <a:moveTo>
                    <a:pt x="3410" y="0"/>
                  </a:moveTo>
                  <a:cubicBezTo>
                    <a:pt x="3180" y="0"/>
                    <a:pt x="2945" y="26"/>
                    <a:pt x="2686" y="87"/>
                  </a:cubicBezTo>
                  <a:cubicBezTo>
                    <a:pt x="2030" y="286"/>
                    <a:pt x="1473" y="624"/>
                    <a:pt x="976" y="1161"/>
                  </a:cubicBezTo>
                  <a:cubicBezTo>
                    <a:pt x="737" y="1420"/>
                    <a:pt x="578" y="1718"/>
                    <a:pt x="498" y="2076"/>
                  </a:cubicBezTo>
                  <a:cubicBezTo>
                    <a:pt x="439" y="2474"/>
                    <a:pt x="339" y="2852"/>
                    <a:pt x="260" y="3250"/>
                  </a:cubicBezTo>
                  <a:cubicBezTo>
                    <a:pt x="180" y="3668"/>
                    <a:pt x="100" y="4105"/>
                    <a:pt x="41" y="4563"/>
                  </a:cubicBezTo>
                  <a:cubicBezTo>
                    <a:pt x="1" y="4662"/>
                    <a:pt x="61" y="4782"/>
                    <a:pt x="61" y="4881"/>
                  </a:cubicBezTo>
                  <a:cubicBezTo>
                    <a:pt x="186" y="4881"/>
                    <a:pt x="304" y="4868"/>
                    <a:pt x="416" y="4868"/>
                  </a:cubicBezTo>
                  <a:cubicBezTo>
                    <a:pt x="500" y="4868"/>
                    <a:pt x="581" y="4876"/>
                    <a:pt x="657" y="4901"/>
                  </a:cubicBezTo>
                  <a:cubicBezTo>
                    <a:pt x="749" y="4932"/>
                    <a:pt x="840" y="4945"/>
                    <a:pt x="930" y="4945"/>
                  </a:cubicBezTo>
                  <a:cubicBezTo>
                    <a:pt x="1076" y="4945"/>
                    <a:pt x="1218" y="4911"/>
                    <a:pt x="1354" y="4861"/>
                  </a:cubicBezTo>
                  <a:cubicBezTo>
                    <a:pt x="1931" y="4682"/>
                    <a:pt x="2468" y="4444"/>
                    <a:pt x="2965" y="4145"/>
                  </a:cubicBezTo>
                  <a:cubicBezTo>
                    <a:pt x="3741" y="3668"/>
                    <a:pt x="4377" y="3011"/>
                    <a:pt x="4735" y="2116"/>
                  </a:cubicBezTo>
                  <a:cubicBezTo>
                    <a:pt x="4835" y="1858"/>
                    <a:pt x="5014" y="1798"/>
                    <a:pt x="5133" y="1559"/>
                  </a:cubicBezTo>
                  <a:cubicBezTo>
                    <a:pt x="5153" y="1480"/>
                    <a:pt x="5233" y="1400"/>
                    <a:pt x="5312" y="1400"/>
                  </a:cubicBezTo>
                  <a:cubicBezTo>
                    <a:pt x="5372" y="1400"/>
                    <a:pt x="5352" y="1579"/>
                    <a:pt x="5352" y="1659"/>
                  </a:cubicBezTo>
                  <a:cubicBezTo>
                    <a:pt x="5551" y="2474"/>
                    <a:pt x="6148" y="2872"/>
                    <a:pt x="6764" y="3409"/>
                  </a:cubicBezTo>
                  <a:cubicBezTo>
                    <a:pt x="7302" y="3887"/>
                    <a:pt x="7859" y="4265"/>
                    <a:pt x="8555" y="4503"/>
                  </a:cubicBezTo>
                  <a:cubicBezTo>
                    <a:pt x="9211" y="4742"/>
                    <a:pt x="9848" y="4702"/>
                    <a:pt x="10504" y="4762"/>
                  </a:cubicBezTo>
                  <a:cubicBezTo>
                    <a:pt x="10604" y="4762"/>
                    <a:pt x="10703" y="4702"/>
                    <a:pt x="10842" y="4682"/>
                  </a:cubicBezTo>
                  <a:cubicBezTo>
                    <a:pt x="10723" y="4066"/>
                    <a:pt x="10683" y="3529"/>
                    <a:pt x="10405" y="3031"/>
                  </a:cubicBezTo>
                  <a:cubicBezTo>
                    <a:pt x="10226" y="2693"/>
                    <a:pt x="10087" y="2395"/>
                    <a:pt x="9888" y="2096"/>
                  </a:cubicBezTo>
                  <a:cubicBezTo>
                    <a:pt x="9609" y="1659"/>
                    <a:pt x="9291" y="1241"/>
                    <a:pt x="8893" y="883"/>
                  </a:cubicBezTo>
                  <a:cubicBezTo>
                    <a:pt x="8276" y="359"/>
                    <a:pt x="7588" y="205"/>
                    <a:pt x="6830" y="205"/>
                  </a:cubicBezTo>
                  <a:cubicBezTo>
                    <a:pt x="6782" y="205"/>
                    <a:pt x="6734" y="205"/>
                    <a:pt x="6685" y="206"/>
                  </a:cubicBezTo>
                  <a:cubicBezTo>
                    <a:pt x="6148" y="226"/>
                    <a:pt x="6028" y="187"/>
                    <a:pt x="5631" y="485"/>
                  </a:cubicBezTo>
                  <a:cubicBezTo>
                    <a:pt x="5312" y="366"/>
                    <a:pt x="5014" y="286"/>
                    <a:pt x="4716" y="187"/>
                  </a:cubicBezTo>
                  <a:cubicBezTo>
                    <a:pt x="4357" y="87"/>
                    <a:pt x="3960" y="67"/>
                    <a:pt x="3621" y="8"/>
                  </a:cubicBezTo>
                  <a:cubicBezTo>
                    <a:pt x="3551" y="3"/>
                    <a:pt x="3481" y="0"/>
                    <a:pt x="3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7101929" y="2249336"/>
              <a:ext cx="1169443" cy="1425363"/>
            </a:xfrm>
            <a:custGeom>
              <a:rect b="b" l="l" r="r" t="t"/>
              <a:pathLst>
                <a:path extrusionOk="0" h="25111" w="18641">
                  <a:moveTo>
                    <a:pt x="6732" y="456"/>
                  </a:moveTo>
                  <a:cubicBezTo>
                    <a:pt x="6802" y="456"/>
                    <a:pt x="6873" y="459"/>
                    <a:pt x="6943" y="464"/>
                  </a:cubicBezTo>
                  <a:cubicBezTo>
                    <a:pt x="7321" y="503"/>
                    <a:pt x="7679" y="543"/>
                    <a:pt x="8017" y="643"/>
                  </a:cubicBezTo>
                  <a:cubicBezTo>
                    <a:pt x="8316" y="722"/>
                    <a:pt x="8614" y="861"/>
                    <a:pt x="8913" y="1001"/>
                  </a:cubicBezTo>
                  <a:cubicBezTo>
                    <a:pt x="9310" y="722"/>
                    <a:pt x="9430" y="662"/>
                    <a:pt x="9967" y="662"/>
                  </a:cubicBezTo>
                  <a:cubicBezTo>
                    <a:pt x="10010" y="661"/>
                    <a:pt x="10053" y="661"/>
                    <a:pt x="10095" y="661"/>
                  </a:cubicBezTo>
                  <a:cubicBezTo>
                    <a:pt x="10842" y="661"/>
                    <a:pt x="11532" y="830"/>
                    <a:pt x="12115" y="1319"/>
                  </a:cubicBezTo>
                  <a:cubicBezTo>
                    <a:pt x="12513" y="1657"/>
                    <a:pt x="12812" y="2055"/>
                    <a:pt x="13090" y="2512"/>
                  </a:cubicBezTo>
                  <a:cubicBezTo>
                    <a:pt x="13269" y="2811"/>
                    <a:pt x="13448" y="3109"/>
                    <a:pt x="13587" y="3408"/>
                  </a:cubicBezTo>
                  <a:cubicBezTo>
                    <a:pt x="13846" y="3885"/>
                    <a:pt x="13906" y="4422"/>
                    <a:pt x="14005" y="4979"/>
                  </a:cubicBezTo>
                  <a:cubicBezTo>
                    <a:pt x="13866" y="4999"/>
                    <a:pt x="13786" y="5039"/>
                    <a:pt x="13687" y="5039"/>
                  </a:cubicBezTo>
                  <a:cubicBezTo>
                    <a:pt x="13050" y="4999"/>
                    <a:pt x="12414" y="4999"/>
                    <a:pt x="11797" y="4800"/>
                  </a:cubicBezTo>
                  <a:cubicBezTo>
                    <a:pt x="11121" y="4581"/>
                    <a:pt x="10584" y="4203"/>
                    <a:pt x="10066" y="3746"/>
                  </a:cubicBezTo>
                  <a:cubicBezTo>
                    <a:pt x="9430" y="3229"/>
                    <a:pt x="8992" y="2592"/>
                    <a:pt x="8793" y="1796"/>
                  </a:cubicBezTo>
                  <a:cubicBezTo>
                    <a:pt x="8773" y="1717"/>
                    <a:pt x="8694" y="1637"/>
                    <a:pt x="8614" y="1637"/>
                  </a:cubicBezTo>
                  <a:cubicBezTo>
                    <a:pt x="8535" y="1637"/>
                    <a:pt x="8435" y="1717"/>
                    <a:pt x="8415" y="1757"/>
                  </a:cubicBezTo>
                  <a:cubicBezTo>
                    <a:pt x="8296" y="2015"/>
                    <a:pt x="8177" y="2254"/>
                    <a:pt x="8077" y="2512"/>
                  </a:cubicBezTo>
                  <a:cubicBezTo>
                    <a:pt x="7739" y="3388"/>
                    <a:pt x="7102" y="3985"/>
                    <a:pt x="6346" y="4442"/>
                  </a:cubicBezTo>
                  <a:cubicBezTo>
                    <a:pt x="5849" y="4740"/>
                    <a:pt x="5332" y="4979"/>
                    <a:pt x="4795" y="5138"/>
                  </a:cubicBezTo>
                  <a:cubicBezTo>
                    <a:pt x="4636" y="5191"/>
                    <a:pt x="4485" y="5236"/>
                    <a:pt x="4332" y="5236"/>
                  </a:cubicBezTo>
                  <a:cubicBezTo>
                    <a:pt x="4255" y="5236"/>
                    <a:pt x="4178" y="5225"/>
                    <a:pt x="4099" y="5198"/>
                  </a:cubicBezTo>
                  <a:cubicBezTo>
                    <a:pt x="4022" y="5172"/>
                    <a:pt x="3941" y="5165"/>
                    <a:pt x="3859" y="5165"/>
                  </a:cubicBezTo>
                  <a:cubicBezTo>
                    <a:pt x="3749" y="5165"/>
                    <a:pt x="3635" y="5178"/>
                    <a:pt x="3522" y="5178"/>
                  </a:cubicBezTo>
                  <a:cubicBezTo>
                    <a:pt x="3462" y="5039"/>
                    <a:pt x="3422" y="4939"/>
                    <a:pt x="3442" y="4840"/>
                  </a:cubicBezTo>
                  <a:cubicBezTo>
                    <a:pt x="3522" y="4422"/>
                    <a:pt x="3561" y="4004"/>
                    <a:pt x="3661" y="3587"/>
                  </a:cubicBezTo>
                  <a:cubicBezTo>
                    <a:pt x="3740" y="3209"/>
                    <a:pt x="3840" y="2831"/>
                    <a:pt x="3920" y="2453"/>
                  </a:cubicBezTo>
                  <a:cubicBezTo>
                    <a:pt x="3999" y="2115"/>
                    <a:pt x="4138" y="1816"/>
                    <a:pt x="4397" y="1558"/>
                  </a:cubicBezTo>
                  <a:cubicBezTo>
                    <a:pt x="4854" y="1060"/>
                    <a:pt x="5411" y="722"/>
                    <a:pt x="6048" y="543"/>
                  </a:cubicBezTo>
                  <a:cubicBezTo>
                    <a:pt x="6276" y="482"/>
                    <a:pt x="6504" y="456"/>
                    <a:pt x="6732" y="456"/>
                  </a:cubicBezTo>
                  <a:close/>
                  <a:moveTo>
                    <a:pt x="8442" y="2551"/>
                  </a:moveTo>
                  <a:cubicBezTo>
                    <a:pt x="8616" y="2551"/>
                    <a:pt x="8637" y="2736"/>
                    <a:pt x="8694" y="2831"/>
                  </a:cubicBezTo>
                  <a:cubicBezTo>
                    <a:pt x="9092" y="3547"/>
                    <a:pt x="9589" y="4144"/>
                    <a:pt x="10285" y="4542"/>
                  </a:cubicBezTo>
                  <a:cubicBezTo>
                    <a:pt x="10862" y="4880"/>
                    <a:pt x="11419" y="5238"/>
                    <a:pt x="12076" y="5397"/>
                  </a:cubicBezTo>
                  <a:cubicBezTo>
                    <a:pt x="12374" y="5477"/>
                    <a:pt x="12414" y="5576"/>
                    <a:pt x="12414" y="5835"/>
                  </a:cubicBezTo>
                  <a:lnTo>
                    <a:pt x="12414" y="6034"/>
                  </a:lnTo>
                  <a:cubicBezTo>
                    <a:pt x="12255" y="7167"/>
                    <a:pt x="12056" y="8281"/>
                    <a:pt x="11658" y="9356"/>
                  </a:cubicBezTo>
                  <a:cubicBezTo>
                    <a:pt x="11479" y="9773"/>
                    <a:pt x="11260" y="10171"/>
                    <a:pt x="11001" y="10509"/>
                  </a:cubicBezTo>
                  <a:cubicBezTo>
                    <a:pt x="10594" y="11129"/>
                    <a:pt x="10039" y="11428"/>
                    <a:pt x="9359" y="11428"/>
                  </a:cubicBezTo>
                  <a:cubicBezTo>
                    <a:pt x="9210" y="11428"/>
                    <a:pt x="9054" y="11413"/>
                    <a:pt x="8893" y="11385"/>
                  </a:cubicBezTo>
                  <a:cubicBezTo>
                    <a:pt x="7421" y="11166"/>
                    <a:pt x="6386" y="10350"/>
                    <a:pt x="5610" y="9117"/>
                  </a:cubicBezTo>
                  <a:cubicBezTo>
                    <a:pt x="5312" y="8620"/>
                    <a:pt x="5053" y="8102"/>
                    <a:pt x="4994" y="7525"/>
                  </a:cubicBezTo>
                  <a:cubicBezTo>
                    <a:pt x="4934" y="7088"/>
                    <a:pt x="4815" y="6630"/>
                    <a:pt x="4735" y="6213"/>
                  </a:cubicBezTo>
                  <a:cubicBezTo>
                    <a:pt x="4715" y="6014"/>
                    <a:pt x="4715" y="5835"/>
                    <a:pt x="4695" y="5636"/>
                  </a:cubicBezTo>
                  <a:cubicBezTo>
                    <a:pt x="5213" y="5397"/>
                    <a:pt x="5650" y="5178"/>
                    <a:pt x="6088" y="4939"/>
                  </a:cubicBezTo>
                  <a:cubicBezTo>
                    <a:pt x="7122" y="4422"/>
                    <a:pt x="7898" y="3607"/>
                    <a:pt x="8415" y="2552"/>
                  </a:cubicBezTo>
                  <a:cubicBezTo>
                    <a:pt x="8425" y="2551"/>
                    <a:pt x="8434" y="2551"/>
                    <a:pt x="8442" y="2551"/>
                  </a:cubicBezTo>
                  <a:close/>
                  <a:moveTo>
                    <a:pt x="7938" y="11703"/>
                  </a:moveTo>
                  <a:cubicBezTo>
                    <a:pt x="8276" y="11783"/>
                    <a:pt x="8594" y="11902"/>
                    <a:pt x="8932" y="11942"/>
                  </a:cubicBezTo>
                  <a:cubicBezTo>
                    <a:pt x="8980" y="11944"/>
                    <a:pt x="9027" y="11946"/>
                    <a:pt x="9074" y="11946"/>
                  </a:cubicBezTo>
                  <a:cubicBezTo>
                    <a:pt x="9367" y="11946"/>
                    <a:pt x="9667" y="11899"/>
                    <a:pt x="10027" y="11882"/>
                  </a:cubicBezTo>
                  <a:cubicBezTo>
                    <a:pt x="10086" y="12379"/>
                    <a:pt x="10126" y="12837"/>
                    <a:pt x="10066" y="13274"/>
                  </a:cubicBezTo>
                  <a:cubicBezTo>
                    <a:pt x="9887" y="13453"/>
                    <a:pt x="9668" y="13493"/>
                    <a:pt x="9410" y="13493"/>
                  </a:cubicBezTo>
                  <a:cubicBezTo>
                    <a:pt x="9191" y="13493"/>
                    <a:pt x="8992" y="13493"/>
                    <a:pt x="8773" y="13473"/>
                  </a:cubicBezTo>
                  <a:cubicBezTo>
                    <a:pt x="7998" y="13354"/>
                    <a:pt x="7898" y="13195"/>
                    <a:pt x="7898" y="12439"/>
                  </a:cubicBezTo>
                  <a:cubicBezTo>
                    <a:pt x="7898" y="12200"/>
                    <a:pt x="7838" y="11962"/>
                    <a:pt x="7938" y="11703"/>
                  </a:cubicBezTo>
                  <a:close/>
                  <a:moveTo>
                    <a:pt x="13244" y="5544"/>
                  </a:moveTo>
                  <a:cubicBezTo>
                    <a:pt x="13482" y="5544"/>
                    <a:pt x="13710" y="5602"/>
                    <a:pt x="13965" y="5616"/>
                  </a:cubicBezTo>
                  <a:cubicBezTo>
                    <a:pt x="14065" y="5874"/>
                    <a:pt x="14105" y="6113"/>
                    <a:pt x="14144" y="6372"/>
                  </a:cubicBezTo>
                  <a:cubicBezTo>
                    <a:pt x="14164" y="7466"/>
                    <a:pt x="14105" y="8520"/>
                    <a:pt x="14005" y="9594"/>
                  </a:cubicBezTo>
                  <a:cubicBezTo>
                    <a:pt x="13945" y="10350"/>
                    <a:pt x="13965" y="11086"/>
                    <a:pt x="13965" y="11842"/>
                  </a:cubicBezTo>
                  <a:cubicBezTo>
                    <a:pt x="13965" y="12280"/>
                    <a:pt x="13945" y="12717"/>
                    <a:pt x="13906" y="13175"/>
                  </a:cubicBezTo>
                  <a:cubicBezTo>
                    <a:pt x="13906" y="13374"/>
                    <a:pt x="13906" y="13573"/>
                    <a:pt x="13747" y="13752"/>
                  </a:cubicBezTo>
                  <a:cubicBezTo>
                    <a:pt x="13667" y="13732"/>
                    <a:pt x="13587" y="13692"/>
                    <a:pt x="13548" y="13672"/>
                  </a:cubicBezTo>
                  <a:cubicBezTo>
                    <a:pt x="12971" y="13294"/>
                    <a:pt x="12314" y="13175"/>
                    <a:pt x="11658" y="13155"/>
                  </a:cubicBezTo>
                  <a:cubicBezTo>
                    <a:pt x="11300" y="13135"/>
                    <a:pt x="10981" y="13095"/>
                    <a:pt x="10603" y="13076"/>
                  </a:cubicBezTo>
                  <a:cubicBezTo>
                    <a:pt x="10564" y="12877"/>
                    <a:pt x="10504" y="12698"/>
                    <a:pt x="10484" y="12499"/>
                  </a:cubicBezTo>
                  <a:cubicBezTo>
                    <a:pt x="10464" y="12001"/>
                    <a:pt x="10504" y="11504"/>
                    <a:pt x="10981" y="11186"/>
                  </a:cubicBezTo>
                  <a:cubicBezTo>
                    <a:pt x="11280" y="10987"/>
                    <a:pt x="11419" y="10688"/>
                    <a:pt x="11598" y="10390"/>
                  </a:cubicBezTo>
                  <a:cubicBezTo>
                    <a:pt x="12274" y="9256"/>
                    <a:pt x="12513" y="7963"/>
                    <a:pt x="12712" y="6670"/>
                  </a:cubicBezTo>
                  <a:cubicBezTo>
                    <a:pt x="12772" y="6312"/>
                    <a:pt x="12851" y="5974"/>
                    <a:pt x="12891" y="5596"/>
                  </a:cubicBezTo>
                  <a:cubicBezTo>
                    <a:pt x="13014" y="5557"/>
                    <a:pt x="13130" y="5544"/>
                    <a:pt x="13244" y="5544"/>
                  </a:cubicBezTo>
                  <a:close/>
                  <a:moveTo>
                    <a:pt x="3770" y="5717"/>
                  </a:moveTo>
                  <a:cubicBezTo>
                    <a:pt x="3880" y="5717"/>
                    <a:pt x="4014" y="5742"/>
                    <a:pt x="4297" y="5795"/>
                  </a:cubicBezTo>
                  <a:lnTo>
                    <a:pt x="4357" y="6471"/>
                  </a:lnTo>
                  <a:cubicBezTo>
                    <a:pt x="4397" y="6690"/>
                    <a:pt x="4437" y="6929"/>
                    <a:pt x="4457" y="7167"/>
                  </a:cubicBezTo>
                  <a:cubicBezTo>
                    <a:pt x="4656" y="8520"/>
                    <a:pt x="5232" y="9674"/>
                    <a:pt x="6247" y="10609"/>
                  </a:cubicBezTo>
                  <a:cubicBezTo>
                    <a:pt x="6585" y="10907"/>
                    <a:pt x="6903" y="11245"/>
                    <a:pt x="7381" y="11405"/>
                  </a:cubicBezTo>
                  <a:cubicBezTo>
                    <a:pt x="7500" y="11962"/>
                    <a:pt x="7580" y="12459"/>
                    <a:pt x="7441" y="12996"/>
                  </a:cubicBezTo>
                  <a:cubicBezTo>
                    <a:pt x="7142" y="13076"/>
                    <a:pt x="6844" y="13135"/>
                    <a:pt x="6585" y="13235"/>
                  </a:cubicBezTo>
                  <a:cubicBezTo>
                    <a:pt x="6287" y="13294"/>
                    <a:pt x="5949" y="13374"/>
                    <a:pt x="5650" y="13493"/>
                  </a:cubicBezTo>
                  <a:cubicBezTo>
                    <a:pt x="5392" y="13593"/>
                    <a:pt x="5113" y="13772"/>
                    <a:pt x="4854" y="13931"/>
                  </a:cubicBezTo>
                  <a:cubicBezTo>
                    <a:pt x="4616" y="14070"/>
                    <a:pt x="4397" y="14269"/>
                    <a:pt x="4039" y="14369"/>
                  </a:cubicBezTo>
                  <a:cubicBezTo>
                    <a:pt x="3999" y="13951"/>
                    <a:pt x="3939" y="13573"/>
                    <a:pt x="3920" y="13175"/>
                  </a:cubicBezTo>
                  <a:cubicBezTo>
                    <a:pt x="3860" y="12339"/>
                    <a:pt x="3820" y="11504"/>
                    <a:pt x="3740" y="10669"/>
                  </a:cubicBezTo>
                  <a:cubicBezTo>
                    <a:pt x="3721" y="10450"/>
                    <a:pt x="3721" y="10251"/>
                    <a:pt x="3661" y="10012"/>
                  </a:cubicBezTo>
                  <a:cubicBezTo>
                    <a:pt x="3502" y="9475"/>
                    <a:pt x="3522" y="8878"/>
                    <a:pt x="3522" y="8261"/>
                  </a:cubicBezTo>
                  <a:cubicBezTo>
                    <a:pt x="3522" y="7824"/>
                    <a:pt x="3462" y="7406"/>
                    <a:pt x="3442" y="6968"/>
                  </a:cubicBezTo>
                  <a:cubicBezTo>
                    <a:pt x="3422" y="6571"/>
                    <a:pt x="3402" y="6133"/>
                    <a:pt x="3442" y="5775"/>
                  </a:cubicBezTo>
                  <a:cubicBezTo>
                    <a:pt x="3592" y="5737"/>
                    <a:pt x="3672" y="5717"/>
                    <a:pt x="3770" y="5717"/>
                  </a:cubicBezTo>
                  <a:close/>
                  <a:moveTo>
                    <a:pt x="10603" y="13453"/>
                  </a:moveTo>
                  <a:cubicBezTo>
                    <a:pt x="10782" y="13523"/>
                    <a:pt x="10976" y="13523"/>
                    <a:pt x="11165" y="13523"/>
                  </a:cubicBezTo>
                  <a:cubicBezTo>
                    <a:pt x="11354" y="13523"/>
                    <a:pt x="11538" y="13523"/>
                    <a:pt x="11698" y="13593"/>
                  </a:cubicBezTo>
                  <a:cubicBezTo>
                    <a:pt x="11797" y="13772"/>
                    <a:pt x="11757" y="13911"/>
                    <a:pt x="11658" y="14050"/>
                  </a:cubicBezTo>
                  <a:cubicBezTo>
                    <a:pt x="11479" y="14269"/>
                    <a:pt x="11300" y="14488"/>
                    <a:pt x="11101" y="14667"/>
                  </a:cubicBezTo>
                  <a:cubicBezTo>
                    <a:pt x="10559" y="15087"/>
                    <a:pt x="9998" y="15332"/>
                    <a:pt x="9381" y="15332"/>
                  </a:cubicBezTo>
                  <a:cubicBezTo>
                    <a:pt x="9093" y="15332"/>
                    <a:pt x="8792" y="15278"/>
                    <a:pt x="8475" y="15164"/>
                  </a:cubicBezTo>
                  <a:cubicBezTo>
                    <a:pt x="7679" y="14886"/>
                    <a:pt x="7043" y="14369"/>
                    <a:pt x="6486" y="13812"/>
                  </a:cubicBezTo>
                  <a:cubicBezTo>
                    <a:pt x="6446" y="13792"/>
                    <a:pt x="6446" y="13752"/>
                    <a:pt x="6446" y="13692"/>
                  </a:cubicBezTo>
                  <a:cubicBezTo>
                    <a:pt x="6725" y="13553"/>
                    <a:pt x="6955" y="13478"/>
                    <a:pt x="7188" y="13478"/>
                  </a:cubicBezTo>
                  <a:cubicBezTo>
                    <a:pt x="7321" y="13478"/>
                    <a:pt x="7455" y="13502"/>
                    <a:pt x="7600" y="13553"/>
                  </a:cubicBezTo>
                  <a:cubicBezTo>
                    <a:pt x="7779" y="13593"/>
                    <a:pt x="7978" y="13672"/>
                    <a:pt x="8177" y="13752"/>
                  </a:cubicBezTo>
                  <a:cubicBezTo>
                    <a:pt x="8574" y="13931"/>
                    <a:pt x="8992" y="13931"/>
                    <a:pt x="9430" y="13951"/>
                  </a:cubicBezTo>
                  <a:cubicBezTo>
                    <a:pt x="9887" y="13951"/>
                    <a:pt x="10285" y="13792"/>
                    <a:pt x="10603" y="13453"/>
                  </a:cubicBezTo>
                  <a:close/>
                  <a:moveTo>
                    <a:pt x="12467" y="13764"/>
                  </a:moveTo>
                  <a:cubicBezTo>
                    <a:pt x="12953" y="13764"/>
                    <a:pt x="13352" y="14011"/>
                    <a:pt x="13766" y="14209"/>
                  </a:cubicBezTo>
                  <a:cubicBezTo>
                    <a:pt x="14403" y="14548"/>
                    <a:pt x="14960" y="14985"/>
                    <a:pt x="15378" y="15562"/>
                  </a:cubicBezTo>
                  <a:cubicBezTo>
                    <a:pt x="15736" y="16020"/>
                    <a:pt x="16074" y="16477"/>
                    <a:pt x="16392" y="16955"/>
                  </a:cubicBezTo>
                  <a:cubicBezTo>
                    <a:pt x="16551" y="17173"/>
                    <a:pt x="16691" y="17432"/>
                    <a:pt x="16830" y="17671"/>
                  </a:cubicBezTo>
                  <a:cubicBezTo>
                    <a:pt x="17268" y="18685"/>
                    <a:pt x="17745" y="19720"/>
                    <a:pt x="17984" y="20814"/>
                  </a:cubicBezTo>
                  <a:cubicBezTo>
                    <a:pt x="18163" y="21888"/>
                    <a:pt x="18262" y="22982"/>
                    <a:pt x="18123" y="24076"/>
                  </a:cubicBezTo>
                  <a:cubicBezTo>
                    <a:pt x="18123" y="24116"/>
                    <a:pt x="18083" y="24196"/>
                    <a:pt x="18063" y="24275"/>
                  </a:cubicBezTo>
                  <a:cubicBezTo>
                    <a:pt x="18043" y="24295"/>
                    <a:pt x="18023" y="24335"/>
                    <a:pt x="17984" y="24394"/>
                  </a:cubicBezTo>
                  <a:cubicBezTo>
                    <a:pt x="17944" y="24394"/>
                    <a:pt x="17864" y="24414"/>
                    <a:pt x="17825" y="24414"/>
                  </a:cubicBezTo>
                  <a:lnTo>
                    <a:pt x="15139" y="24414"/>
                  </a:lnTo>
                  <a:cubicBezTo>
                    <a:pt x="15079" y="23857"/>
                    <a:pt x="14980" y="23320"/>
                    <a:pt x="14960" y="22783"/>
                  </a:cubicBezTo>
                  <a:cubicBezTo>
                    <a:pt x="14940" y="22226"/>
                    <a:pt x="14960" y="21669"/>
                    <a:pt x="14980" y="21132"/>
                  </a:cubicBezTo>
                  <a:cubicBezTo>
                    <a:pt x="14920" y="21105"/>
                    <a:pt x="14865" y="21093"/>
                    <a:pt x="14817" y="21093"/>
                  </a:cubicBezTo>
                  <a:cubicBezTo>
                    <a:pt x="14688" y="21093"/>
                    <a:pt x="14607" y="21181"/>
                    <a:pt x="14622" y="21311"/>
                  </a:cubicBezTo>
                  <a:cubicBezTo>
                    <a:pt x="14662" y="22007"/>
                    <a:pt x="14502" y="22684"/>
                    <a:pt x="14681" y="23380"/>
                  </a:cubicBezTo>
                  <a:cubicBezTo>
                    <a:pt x="14761" y="23678"/>
                    <a:pt x="14681" y="24017"/>
                    <a:pt x="14681" y="24375"/>
                  </a:cubicBezTo>
                  <a:cubicBezTo>
                    <a:pt x="14483" y="24494"/>
                    <a:pt x="14264" y="24514"/>
                    <a:pt x="14045" y="24514"/>
                  </a:cubicBezTo>
                  <a:cubicBezTo>
                    <a:pt x="12911" y="24534"/>
                    <a:pt x="11797" y="24593"/>
                    <a:pt x="10683" y="24613"/>
                  </a:cubicBezTo>
                  <a:cubicBezTo>
                    <a:pt x="10305" y="24613"/>
                    <a:pt x="9947" y="24534"/>
                    <a:pt x="9609" y="24434"/>
                  </a:cubicBezTo>
                  <a:cubicBezTo>
                    <a:pt x="9569" y="24096"/>
                    <a:pt x="9529" y="23798"/>
                    <a:pt x="9828" y="23539"/>
                  </a:cubicBezTo>
                  <a:cubicBezTo>
                    <a:pt x="10126" y="23300"/>
                    <a:pt x="10106" y="22942"/>
                    <a:pt x="9828" y="22704"/>
                  </a:cubicBezTo>
                  <a:cubicBezTo>
                    <a:pt x="9629" y="22525"/>
                    <a:pt x="9569" y="22326"/>
                    <a:pt x="9569" y="22087"/>
                  </a:cubicBezTo>
                  <a:cubicBezTo>
                    <a:pt x="9569" y="21749"/>
                    <a:pt x="9529" y="21430"/>
                    <a:pt x="9529" y="21112"/>
                  </a:cubicBezTo>
                  <a:cubicBezTo>
                    <a:pt x="9569" y="21092"/>
                    <a:pt x="9569" y="21033"/>
                    <a:pt x="9609" y="21013"/>
                  </a:cubicBezTo>
                  <a:cubicBezTo>
                    <a:pt x="9808" y="20873"/>
                    <a:pt x="9967" y="20754"/>
                    <a:pt x="9987" y="20515"/>
                  </a:cubicBezTo>
                  <a:cubicBezTo>
                    <a:pt x="9987" y="20257"/>
                    <a:pt x="9887" y="20058"/>
                    <a:pt x="9668" y="19919"/>
                  </a:cubicBezTo>
                  <a:cubicBezTo>
                    <a:pt x="9430" y="19779"/>
                    <a:pt x="9390" y="19620"/>
                    <a:pt x="9410" y="19362"/>
                  </a:cubicBezTo>
                  <a:cubicBezTo>
                    <a:pt x="9410" y="19043"/>
                    <a:pt x="9390" y="18725"/>
                    <a:pt x="9390" y="18427"/>
                  </a:cubicBezTo>
                  <a:cubicBezTo>
                    <a:pt x="10186" y="17870"/>
                    <a:pt x="10027" y="17452"/>
                    <a:pt x="9430" y="17154"/>
                  </a:cubicBezTo>
                  <a:cubicBezTo>
                    <a:pt x="9430" y="16696"/>
                    <a:pt x="9430" y="16278"/>
                    <a:pt x="9470" y="15861"/>
                  </a:cubicBezTo>
                  <a:cubicBezTo>
                    <a:pt x="10027" y="15642"/>
                    <a:pt x="10683" y="15602"/>
                    <a:pt x="11180" y="15164"/>
                  </a:cubicBezTo>
                  <a:cubicBezTo>
                    <a:pt x="11618" y="14766"/>
                    <a:pt x="12076" y="14369"/>
                    <a:pt x="12314" y="13772"/>
                  </a:cubicBezTo>
                  <a:cubicBezTo>
                    <a:pt x="12366" y="13766"/>
                    <a:pt x="12417" y="13764"/>
                    <a:pt x="12467" y="13764"/>
                  </a:cubicBezTo>
                  <a:close/>
                  <a:moveTo>
                    <a:pt x="5789" y="13851"/>
                  </a:moveTo>
                  <a:cubicBezTo>
                    <a:pt x="6207" y="14209"/>
                    <a:pt x="6605" y="14567"/>
                    <a:pt x="7003" y="14866"/>
                  </a:cubicBezTo>
                  <a:cubicBezTo>
                    <a:pt x="7222" y="15045"/>
                    <a:pt x="7500" y="15204"/>
                    <a:pt x="7779" y="15343"/>
                  </a:cubicBezTo>
                  <a:cubicBezTo>
                    <a:pt x="8177" y="15502"/>
                    <a:pt x="8594" y="15662"/>
                    <a:pt x="9072" y="15841"/>
                  </a:cubicBezTo>
                  <a:cubicBezTo>
                    <a:pt x="9131" y="16199"/>
                    <a:pt x="9111" y="16597"/>
                    <a:pt x="9072" y="16994"/>
                  </a:cubicBezTo>
                  <a:cubicBezTo>
                    <a:pt x="9032" y="17134"/>
                    <a:pt x="8972" y="17273"/>
                    <a:pt x="8873" y="17392"/>
                  </a:cubicBezTo>
                  <a:cubicBezTo>
                    <a:pt x="8674" y="17591"/>
                    <a:pt x="8674" y="17830"/>
                    <a:pt x="8813" y="18049"/>
                  </a:cubicBezTo>
                  <a:cubicBezTo>
                    <a:pt x="9131" y="18466"/>
                    <a:pt x="9111" y="18964"/>
                    <a:pt x="9111" y="19461"/>
                  </a:cubicBezTo>
                  <a:cubicBezTo>
                    <a:pt x="9111" y="19620"/>
                    <a:pt x="9012" y="19680"/>
                    <a:pt x="8932" y="19779"/>
                  </a:cubicBezTo>
                  <a:cubicBezTo>
                    <a:pt x="8694" y="20118"/>
                    <a:pt x="8634" y="20356"/>
                    <a:pt x="8913" y="20655"/>
                  </a:cubicBezTo>
                  <a:cubicBezTo>
                    <a:pt x="9171" y="20933"/>
                    <a:pt x="9231" y="21232"/>
                    <a:pt x="9231" y="21610"/>
                  </a:cubicBezTo>
                  <a:cubicBezTo>
                    <a:pt x="9231" y="21729"/>
                    <a:pt x="9271" y="21848"/>
                    <a:pt x="9291" y="21968"/>
                  </a:cubicBezTo>
                  <a:cubicBezTo>
                    <a:pt x="9330" y="22246"/>
                    <a:pt x="9330" y="22525"/>
                    <a:pt x="9092" y="22743"/>
                  </a:cubicBezTo>
                  <a:cubicBezTo>
                    <a:pt x="8932" y="22903"/>
                    <a:pt x="8932" y="23101"/>
                    <a:pt x="9092" y="23261"/>
                  </a:cubicBezTo>
                  <a:cubicBezTo>
                    <a:pt x="9310" y="23599"/>
                    <a:pt x="9291" y="23997"/>
                    <a:pt x="9211" y="24434"/>
                  </a:cubicBezTo>
                  <a:cubicBezTo>
                    <a:pt x="9072" y="24434"/>
                    <a:pt x="8932" y="24474"/>
                    <a:pt x="8813" y="24474"/>
                  </a:cubicBezTo>
                  <a:cubicBezTo>
                    <a:pt x="8206" y="24450"/>
                    <a:pt x="7596" y="24433"/>
                    <a:pt x="6985" y="24433"/>
                  </a:cubicBezTo>
                  <a:cubicBezTo>
                    <a:pt x="6054" y="24433"/>
                    <a:pt x="5123" y="24473"/>
                    <a:pt x="4198" y="24593"/>
                  </a:cubicBezTo>
                  <a:cubicBezTo>
                    <a:pt x="4181" y="24595"/>
                    <a:pt x="4165" y="24596"/>
                    <a:pt x="4149" y="24596"/>
                  </a:cubicBezTo>
                  <a:cubicBezTo>
                    <a:pt x="3983" y="24596"/>
                    <a:pt x="3896" y="24500"/>
                    <a:pt x="3860" y="24355"/>
                  </a:cubicBezTo>
                  <a:lnTo>
                    <a:pt x="3800" y="22127"/>
                  </a:lnTo>
                  <a:cubicBezTo>
                    <a:pt x="3800" y="21928"/>
                    <a:pt x="3800" y="21729"/>
                    <a:pt x="3959" y="21530"/>
                  </a:cubicBezTo>
                  <a:cubicBezTo>
                    <a:pt x="4118" y="21351"/>
                    <a:pt x="4019" y="21232"/>
                    <a:pt x="3701" y="21112"/>
                  </a:cubicBezTo>
                  <a:cubicBezTo>
                    <a:pt x="3502" y="21251"/>
                    <a:pt x="3522" y="21510"/>
                    <a:pt x="3522" y="21709"/>
                  </a:cubicBezTo>
                  <a:cubicBezTo>
                    <a:pt x="3502" y="22246"/>
                    <a:pt x="3502" y="22823"/>
                    <a:pt x="3502" y="23360"/>
                  </a:cubicBezTo>
                  <a:cubicBezTo>
                    <a:pt x="3502" y="23758"/>
                    <a:pt x="3502" y="24196"/>
                    <a:pt x="3462" y="24633"/>
                  </a:cubicBezTo>
                  <a:cubicBezTo>
                    <a:pt x="3363" y="24653"/>
                    <a:pt x="3263" y="24713"/>
                    <a:pt x="3144" y="24713"/>
                  </a:cubicBezTo>
                  <a:cubicBezTo>
                    <a:pt x="2925" y="24713"/>
                    <a:pt x="2726" y="24713"/>
                    <a:pt x="2507" y="24693"/>
                  </a:cubicBezTo>
                  <a:cubicBezTo>
                    <a:pt x="2089" y="24648"/>
                    <a:pt x="1660" y="24592"/>
                    <a:pt x="1245" y="24592"/>
                  </a:cubicBezTo>
                  <a:cubicBezTo>
                    <a:pt x="1107" y="24592"/>
                    <a:pt x="970" y="24598"/>
                    <a:pt x="836" y="24613"/>
                  </a:cubicBezTo>
                  <a:cubicBezTo>
                    <a:pt x="776" y="24613"/>
                    <a:pt x="717" y="24593"/>
                    <a:pt x="637" y="24554"/>
                  </a:cubicBezTo>
                  <a:cubicBezTo>
                    <a:pt x="617" y="24454"/>
                    <a:pt x="538" y="24355"/>
                    <a:pt x="538" y="24255"/>
                  </a:cubicBezTo>
                  <a:cubicBezTo>
                    <a:pt x="379" y="23002"/>
                    <a:pt x="418" y="21749"/>
                    <a:pt x="538" y="20476"/>
                  </a:cubicBezTo>
                  <a:cubicBezTo>
                    <a:pt x="677" y="18964"/>
                    <a:pt x="1353" y="17691"/>
                    <a:pt x="2308" y="16557"/>
                  </a:cubicBezTo>
                  <a:cubicBezTo>
                    <a:pt x="2626" y="16159"/>
                    <a:pt x="2965" y="15781"/>
                    <a:pt x="3363" y="15443"/>
                  </a:cubicBezTo>
                  <a:cubicBezTo>
                    <a:pt x="4019" y="14866"/>
                    <a:pt x="4735" y="14349"/>
                    <a:pt x="5511" y="13951"/>
                  </a:cubicBezTo>
                  <a:cubicBezTo>
                    <a:pt x="5590" y="13911"/>
                    <a:pt x="5650" y="13891"/>
                    <a:pt x="5789" y="13851"/>
                  </a:cubicBezTo>
                  <a:close/>
                  <a:moveTo>
                    <a:pt x="6916" y="0"/>
                  </a:moveTo>
                  <a:cubicBezTo>
                    <a:pt x="5659" y="0"/>
                    <a:pt x="4404" y="733"/>
                    <a:pt x="3820" y="1717"/>
                  </a:cubicBezTo>
                  <a:cubicBezTo>
                    <a:pt x="3681" y="1916"/>
                    <a:pt x="3581" y="2135"/>
                    <a:pt x="3561" y="2353"/>
                  </a:cubicBezTo>
                  <a:cubicBezTo>
                    <a:pt x="3462" y="2910"/>
                    <a:pt x="3343" y="3447"/>
                    <a:pt x="3243" y="4004"/>
                  </a:cubicBezTo>
                  <a:cubicBezTo>
                    <a:pt x="3104" y="4800"/>
                    <a:pt x="3024" y="5616"/>
                    <a:pt x="3104" y="6431"/>
                  </a:cubicBezTo>
                  <a:cubicBezTo>
                    <a:pt x="3164" y="7287"/>
                    <a:pt x="3223" y="8102"/>
                    <a:pt x="3203" y="8938"/>
                  </a:cubicBezTo>
                  <a:cubicBezTo>
                    <a:pt x="3203" y="9077"/>
                    <a:pt x="3223" y="9196"/>
                    <a:pt x="3223" y="9316"/>
                  </a:cubicBezTo>
                  <a:cubicBezTo>
                    <a:pt x="3303" y="10131"/>
                    <a:pt x="3402" y="10927"/>
                    <a:pt x="3462" y="11763"/>
                  </a:cubicBezTo>
                  <a:cubicBezTo>
                    <a:pt x="3522" y="12419"/>
                    <a:pt x="3522" y="13115"/>
                    <a:pt x="3601" y="13812"/>
                  </a:cubicBezTo>
                  <a:cubicBezTo>
                    <a:pt x="3641" y="14369"/>
                    <a:pt x="3542" y="14786"/>
                    <a:pt x="3104" y="15184"/>
                  </a:cubicBezTo>
                  <a:cubicBezTo>
                    <a:pt x="2129" y="16040"/>
                    <a:pt x="1373" y="17054"/>
                    <a:pt x="816" y="18188"/>
                  </a:cubicBezTo>
                  <a:cubicBezTo>
                    <a:pt x="538" y="18765"/>
                    <a:pt x="279" y="19342"/>
                    <a:pt x="239" y="19958"/>
                  </a:cubicBezTo>
                  <a:cubicBezTo>
                    <a:pt x="160" y="20635"/>
                    <a:pt x="80" y="21331"/>
                    <a:pt x="60" y="22027"/>
                  </a:cubicBezTo>
                  <a:cubicBezTo>
                    <a:pt x="1" y="23002"/>
                    <a:pt x="160" y="23937"/>
                    <a:pt x="279" y="24912"/>
                  </a:cubicBezTo>
                  <a:cubicBezTo>
                    <a:pt x="279" y="24991"/>
                    <a:pt x="379" y="25031"/>
                    <a:pt x="438" y="25111"/>
                  </a:cubicBezTo>
                  <a:cubicBezTo>
                    <a:pt x="776" y="24832"/>
                    <a:pt x="1174" y="24832"/>
                    <a:pt x="1552" y="24832"/>
                  </a:cubicBezTo>
                  <a:cubicBezTo>
                    <a:pt x="1771" y="24832"/>
                    <a:pt x="2030" y="24892"/>
                    <a:pt x="2249" y="24912"/>
                  </a:cubicBezTo>
                  <a:cubicBezTo>
                    <a:pt x="2447" y="24932"/>
                    <a:pt x="2626" y="24932"/>
                    <a:pt x="2825" y="24932"/>
                  </a:cubicBezTo>
                  <a:cubicBezTo>
                    <a:pt x="3363" y="24932"/>
                    <a:pt x="3939" y="24832"/>
                    <a:pt x="4477" y="24792"/>
                  </a:cubicBezTo>
                  <a:cubicBezTo>
                    <a:pt x="5312" y="24711"/>
                    <a:pt x="6141" y="24671"/>
                    <a:pt x="6967" y="24671"/>
                  </a:cubicBezTo>
                  <a:cubicBezTo>
                    <a:pt x="7557" y="24671"/>
                    <a:pt x="8145" y="24691"/>
                    <a:pt x="8734" y="24733"/>
                  </a:cubicBezTo>
                  <a:cubicBezTo>
                    <a:pt x="8767" y="24733"/>
                    <a:pt x="8806" y="24730"/>
                    <a:pt x="8847" y="24730"/>
                  </a:cubicBezTo>
                  <a:cubicBezTo>
                    <a:pt x="8928" y="24730"/>
                    <a:pt x="9012" y="24739"/>
                    <a:pt x="9052" y="24792"/>
                  </a:cubicBezTo>
                  <a:cubicBezTo>
                    <a:pt x="9188" y="24883"/>
                    <a:pt x="9325" y="24903"/>
                    <a:pt x="9465" y="24903"/>
                  </a:cubicBezTo>
                  <a:cubicBezTo>
                    <a:pt x="9570" y="24903"/>
                    <a:pt x="9677" y="24892"/>
                    <a:pt x="9788" y="24892"/>
                  </a:cubicBezTo>
                  <a:cubicBezTo>
                    <a:pt x="9962" y="24900"/>
                    <a:pt x="10136" y="24903"/>
                    <a:pt x="10311" y="24903"/>
                  </a:cubicBezTo>
                  <a:cubicBezTo>
                    <a:pt x="11478" y="24903"/>
                    <a:pt x="12667" y="24753"/>
                    <a:pt x="13826" y="24753"/>
                  </a:cubicBezTo>
                  <a:cubicBezTo>
                    <a:pt x="14274" y="24753"/>
                    <a:pt x="14721" y="24738"/>
                    <a:pt x="15169" y="24738"/>
                  </a:cubicBezTo>
                  <a:cubicBezTo>
                    <a:pt x="15616" y="24738"/>
                    <a:pt x="16064" y="24753"/>
                    <a:pt x="16512" y="24812"/>
                  </a:cubicBezTo>
                  <a:cubicBezTo>
                    <a:pt x="16581" y="24822"/>
                    <a:pt x="16646" y="24827"/>
                    <a:pt x="16711" y="24827"/>
                  </a:cubicBezTo>
                  <a:cubicBezTo>
                    <a:pt x="16775" y="24827"/>
                    <a:pt x="16840" y="24822"/>
                    <a:pt x="16909" y="24812"/>
                  </a:cubicBezTo>
                  <a:cubicBezTo>
                    <a:pt x="17161" y="24801"/>
                    <a:pt x="17405" y="24776"/>
                    <a:pt x="17647" y="24776"/>
                  </a:cubicBezTo>
                  <a:cubicBezTo>
                    <a:pt x="17827" y="24776"/>
                    <a:pt x="18005" y="24790"/>
                    <a:pt x="18183" y="24832"/>
                  </a:cubicBezTo>
                  <a:cubicBezTo>
                    <a:pt x="18214" y="24841"/>
                    <a:pt x="18244" y="24845"/>
                    <a:pt x="18273" y="24845"/>
                  </a:cubicBezTo>
                  <a:cubicBezTo>
                    <a:pt x="18444" y="24845"/>
                    <a:pt x="18561" y="24701"/>
                    <a:pt x="18561" y="24514"/>
                  </a:cubicBezTo>
                  <a:cubicBezTo>
                    <a:pt x="18561" y="24315"/>
                    <a:pt x="18541" y="24116"/>
                    <a:pt x="18561" y="23917"/>
                  </a:cubicBezTo>
                  <a:cubicBezTo>
                    <a:pt x="18640" y="22883"/>
                    <a:pt x="18461" y="21828"/>
                    <a:pt x="18342" y="20794"/>
                  </a:cubicBezTo>
                  <a:cubicBezTo>
                    <a:pt x="18322" y="20615"/>
                    <a:pt x="18262" y="20456"/>
                    <a:pt x="18222" y="20297"/>
                  </a:cubicBezTo>
                  <a:cubicBezTo>
                    <a:pt x="17844" y="19242"/>
                    <a:pt x="17447" y="18208"/>
                    <a:pt x="16949" y="17213"/>
                  </a:cubicBezTo>
                  <a:cubicBezTo>
                    <a:pt x="16770" y="16855"/>
                    <a:pt x="16571" y="16517"/>
                    <a:pt x="16352" y="16219"/>
                  </a:cubicBezTo>
                  <a:cubicBezTo>
                    <a:pt x="15736" y="15423"/>
                    <a:pt x="15159" y="14587"/>
                    <a:pt x="14264" y="14030"/>
                  </a:cubicBezTo>
                  <a:lnTo>
                    <a:pt x="14264" y="13434"/>
                  </a:lnTo>
                  <a:cubicBezTo>
                    <a:pt x="14284" y="12399"/>
                    <a:pt x="14284" y="11405"/>
                    <a:pt x="14323" y="10390"/>
                  </a:cubicBezTo>
                  <a:lnTo>
                    <a:pt x="14403" y="8600"/>
                  </a:lnTo>
                  <a:cubicBezTo>
                    <a:pt x="14423" y="7983"/>
                    <a:pt x="14483" y="7366"/>
                    <a:pt x="14483" y="6730"/>
                  </a:cubicBezTo>
                  <a:cubicBezTo>
                    <a:pt x="14483" y="6232"/>
                    <a:pt x="14463" y="5735"/>
                    <a:pt x="14403" y="5258"/>
                  </a:cubicBezTo>
                  <a:cubicBezTo>
                    <a:pt x="14363" y="4820"/>
                    <a:pt x="14323" y="4382"/>
                    <a:pt x="14204" y="3925"/>
                  </a:cubicBezTo>
                  <a:cubicBezTo>
                    <a:pt x="13886" y="2731"/>
                    <a:pt x="13229" y="1737"/>
                    <a:pt x="12334" y="881"/>
                  </a:cubicBezTo>
                  <a:cubicBezTo>
                    <a:pt x="11976" y="543"/>
                    <a:pt x="11519" y="344"/>
                    <a:pt x="11021" y="245"/>
                  </a:cubicBezTo>
                  <a:cubicBezTo>
                    <a:pt x="10716" y="196"/>
                    <a:pt x="10407" y="165"/>
                    <a:pt x="10100" y="165"/>
                  </a:cubicBezTo>
                  <a:cubicBezTo>
                    <a:pt x="9648" y="165"/>
                    <a:pt x="9200" y="234"/>
                    <a:pt x="8773" y="424"/>
                  </a:cubicBezTo>
                  <a:cubicBezTo>
                    <a:pt x="8574" y="344"/>
                    <a:pt x="8395" y="245"/>
                    <a:pt x="8216" y="185"/>
                  </a:cubicBezTo>
                  <a:cubicBezTo>
                    <a:pt x="8037" y="145"/>
                    <a:pt x="7838" y="145"/>
                    <a:pt x="7639" y="86"/>
                  </a:cubicBezTo>
                  <a:cubicBezTo>
                    <a:pt x="7402" y="28"/>
                    <a:pt x="7159" y="0"/>
                    <a:pt x="691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7125642" y="3035563"/>
              <a:ext cx="561666" cy="616554"/>
            </a:xfrm>
            <a:custGeom>
              <a:rect b="b" l="l" r="r" t="t"/>
              <a:pathLst>
                <a:path extrusionOk="0" h="10862" w="8953">
                  <a:moveTo>
                    <a:pt x="5411" y="0"/>
                  </a:moveTo>
                  <a:cubicBezTo>
                    <a:pt x="5272" y="40"/>
                    <a:pt x="5212" y="60"/>
                    <a:pt x="5133" y="100"/>
                  </a:cubicBezTo>
                  <a:cubicBezTo>
                    <a:pt x="4357" y="498"/>
                    <a:pt x="3641" y="1015"/>
                    <a:pt x="2985" y="1592"/>
                  </a:cubicBezTo>
                  <a:cubicBezTo>
                    <a:pt x="2587" y="1930"/>
                    <a:pt x="2248" y="2308"/>
                    <a:pt x="1930" y="2706"/>
                  </a:cubicBezTo>
                  <a:cubicBezTo>
                    <a:pt x="975" y="3840"/>
                    <a:pt x="299" y="5113"/>
                    <a:pt x="160" y="6625"/>
                  </a:cubicBezTo>
                  <a:cubicBezTo>
                    <a:pt x="40" y="7898"/>
                    <a:pt x="1" y="9151"/>
                    <a:pt x="160" y="10404"/>
                  </a:cubicBezTo>
                  <a:cubicBezTo>
                    <a:pt x="160" y="10504"/>
                    <a:pt x="239" y="10603"/>
                    <a:pt x="259" y="10703"/>
                  </a:cubicBezTo>
                  <a:cubicBezTo>
                    <a:pt x="339" y="10742"/>
                    <a:pt x="398" y="10762"/>
                    <a:pt x="458" y="10762"/>
                  </a:cubicBezTo>
                  <a:cubicBezTo>
                    <a:pt x="592" y="10747"/>
                    <a:pt x="729" y="10741"/>
                    <a:pt x="867" y="10741"/>
                  </a:cubicBezTo>
                  <a:cubicBezTo>
                    <a:pt x="1282" y="10741"/>
                    <a:pt x="1711" y="10797"/>
                    <a:pt x="2129" y="10842"/>
                  </a:cubicBezTo>
                  <a:cubicBezTo>
                    <a:pt x="2348" y="10862"/>
                    <a:pt x="2547" y="10862"/>
                    <a:pt x="2766" y="10862"/>
                  </a:cubicBezTo>
                  <a:cubicBezTo>
                    <a:pt x="2885" y="10862"/>
                    <a:pt x="2985" y="10802"/>
                    <a:pt x="3084" y="10782"/>
                  </a:cubicBezTo>
                  <a:cubicBezTo>
                    <a:pt x="3124" y="10345"/>
                    <a:pt x="3124" y="9907"/>
                    <a:pt x="3124" y="9509"/>
                  </a:cubicBezTo>
                  <a:cubicBezTo>
                    <a:pt x="3124" y="8972"/>
                    <a:pt x="3124" y="8395"/>
                    <a:pt x="3144" y="7858"/>
                  </a:cubicBezTo>
                  <a:cubicBezTo>
                    <a:pt x="3144" y="7659"/>
                    <a:pt x="3124" y="7400"/>
                    <a:pt x="3323" y="7261"/>
                  </a:cubicBezTo>
                  <a:cubicBezTo>
                    <a:pt x="3641" y="7381"/>
                    <a:pt x="3740" y="7500"/>
                    <a:pt x="3581" y="7679"/>
                  </a:cubicBezTo>
                  <a:cubicBezTo>
                    <a:pt x="3422" y="7878"/>
                    <a:pt x="3422" y="8077"/>
                    <a:pt x="3422" y="8276"/>
                  </a:cubicBezTo>
                  <a:lnTo>
                    <a:pt x="3482" y="10504"/>
                  </a:lnTo>
                  <a:cubicBezTo>
                    <a:pt x="3518" y="10649"/>
                    <a:pt x="3605" y="10745"/>
                    <a:pt x="3771" y="10745"/>
                  </a:cubicBezTo>
                  <a:cubicBezTo>
                    <a:pt x="3787" y="10745"/>
                    <a:pt x="3803" y="10744"/>
                    <a:pt x="3820" y="10742"/>
                  </a:cubicBezTo>
                  <a:cubicBezTo>
                    <a:pt x="4745" y="10622"/>
                    <a:pt x="5676" y="10582"/>
                    <a:pt x="6607" y="10582"/>
                  </a:cubicBezTo>
                  <a:cubicBezTo>
                    <a:pt x="7218" y="10582"/>
                    <a:pt x="7828" y="10599"/>
                    <a:pt x="8435" y="10623"/>
                  </a:cubicBezTo>
                  <a:cubicBezTo>
                    <a:pt x="8554" y="10623"/>
                    <a:pt x="8694" y="10583"/>
                    <a:pt x="8833" y="10583"/>
                  </a:cubicBezTo>
                  <a:cubicBezTo>
                    <a:pt x="8913" y="10146"/>
                    <a:pt x="8932" y="9748"/>
                    <a:pt x="8714" y="9410"/>
                  </a:cubicBezTo>
                  <a:cubicBezTo>
                    <a:pt x="8554" y="9250"/>
                    <a:pt x="8554" y="9052"/>
                    <a:pt x="8714" y="8892"/>
                  </a:cubicBezTo>
                  <a:cubicBezTo>
                    <a:pt x="8952" y="8674"/>
                    <a:pt x="8952" y="8395"/>
                    <a:pt x="8913" y="8117"/>
                  </a:cubicBezTo>
                  <a:cubicBezTo>
                    <a:pt x="8893" y="7997"/>
                    <a:pt x="8853" y="7878"/>
                    <a:pt x="8853" y="7759"/>
                  </a:cubicBezTo>
                  <a:cubicBezTo>
                    <a:pt x="8853" y="7381"/>
                    <a:pt x="8793" y="7082"/>
                    <a:pt x="8535" y="6804"/>
                  </a:cubicBezTo>
                  <a:cubicBezTo>
                    <a:pt x="8256" y="6505"/>
                    <a:pt x="8316" y="6267"/>
                    <a:pt x="8554" y="5928"/>
                  </a:cubicBezTo>
                  <a:cubicBezTo>
                    <a:pt x="8634" y="5829"/>
                    <a:pt x="8733" y="5769"/>
                    <a:pt x="8733" y="5610"/>
                  </a:cubicBezTo>
                  <a:cubicBezTo>
                    <a:pt x="8733" y="5113"/>
                    <a:pt x="8753" y="4615"/>
                    <a:pt x="8435" y="4198"/>
                  </a:cubicBezTo>
                  <a:cubicBezTo>
                    <a:pt x="8296" y="3979"/>
                    <a:pt x="8296" y="3740"/>
                    <a:pt x="8495" y="3541"/>
                  </a:cubicBezTo>
                  <a:cubicBezTo>
                    <a:pt x="8594" y="3422"/>
                    <a:pt x="8654" y="3283"/>
                    <a:pt x="8694" y="3143"/>
                  </a:cubicBezTo>
                  <a:cubicBezTo>
                    <a:pt x="8733" y="2746"/>
                    <a:pt x="8753" y="2348"/>
                    <a:pt x="8694" y="1990"/>
                  </a:cubicBezTo>
                  <a:cubicBezTo>
                    <a:pt x="8216" y="1811"/>
                    <a:pt x="7799" y="1651"/>
                    <a:pt x="7401" y="1492"/>
                  </a:cubicBezTo>
                  <a:cubicBezTo>
                    <a:pt x="7122" y="1353"/>
                    <a:pt x="6844" y="1194"/>
                    <a:pt x="6625" y="1015"/>
                  </a:cubicBezTo>
                  <a:cubicBezTo>
                    <a:pt x="6227" y="716"/>
                    <a:pt x="5829" y="358"/>
                    <a:pt x="54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7690931" y="3030568"/>
              <a:ext cx="556710" cy="615930"/>
            </a:xfrm>
            <a:custGeom>
              <a:rect b="b" l="l" r="r" t="t"/>
              <a:pathLst>
                <a:path extrusionOk="0" h="10851" w="8874">
                  <a:moveTo>
                    <a:pt x="3078" y="1"/>
                  </a:moveTo>
                  <a:cubicBezTo>
                    <a:pt x="3028" y="1"/>
                    <a:pt x="2977" y="3"/>
                    <a:pt x="2925" y="9"/>
                  </a:cubicBezTo>
                  <a:cubicBezTo>
                    <a:pt x="2687" y="606"/>
                    <a:pt x="2229" y="1003"/>
                    <a:pt x="1791" y="1401"/>
                  </a:cubicBezTo>
                  <a:cubicBezTo>
                    <a:pt x="1294" y="1839"/>
                    <a:pt x="638" y="1879"/>
                    <a:pt x="81" y="2098"/>
                  </a:cubicBezTo>
                  <a:cubicBezTo>
                    <a:pt x="41" y="2515"/>
                    <a:pt x="41" y="2933"/>
                    <a:pt x="41" y="3391"/>
                  </a:cubicBezTo>
                  <a:cubicBezTo>
                    <a:pt x="638" y="3689"/>
                    <a:pt x="797" y="4107"/>
                    <a:pt x="1" y="4664"/>
                  </a:cubicBezTo>
                  <a:cubicBezTo>
                    <a:pt x="1" y="4962"/>
                    <a:pt x="21" y="5280"/>
                    <a:pt x="21" y="5599"/>
                  </a:cubicBezTo>
                  <a:cubicBezTo>
                    <a:pt x="1" y="5857"/>
                    <a:pt x="41" y="6016"/>
                    <a:pt x="279" y="6156"/>
                  </a:cubicBezTo>
                  <a:cubicBezTo>
                    <a:pt x="498" y="6295"/>
                    <a:pt x="598" y="6494"/>
                    <a:pt x="598" y="6752"/>
                  </a:cubicBezTo>
                  <a:cubicBezTo>
                    <a:pt x="578" y="6991"/>
                    <a:pt x="419" y="7110"/>
                    <a:pt x="220" y="7250"/>
                  </a:cubicBezTo>
                  <a:cubicBezTo>
                    <a:pt x="180" y="7270"/>
                    <a:pt x="180" y="7329"/>
                    <a:pt x="140" y="7349"/>
                  </a:cubicBezTo>
                  <a:cubicBezTo>
                    <a:pt x="140" y="7667"/>
                    <a:pt x="180" y="7986"/>
                    <a:pt x="180" y="8324"/>
                  </a:cubicBezTo>
                  <a:cubicBezTo>
                    <a:pt x="180" y="8563"/>
                    <a:pt x="240" y="8762"/>
                    <a:pt x="439" y="8941"/>
                  </a:cubicBezTo>
                  <a:cubicBezTo>
                    <a:pt x="717" y="9179"/>
                    <a:pt x="737" y="9537"/>
                    <a:pt x="439" y="9776"/>
                  </a:cubicBezTo>
                  <a:cubicBezTo>
                    <a:pt x="140" y="10035"/>
                    <a:pt x="180" y="10333"/>
                    <a:pt x="220" y="10671"/>
                  </a:cubicBezTo>
                  <a:cubicBezTo>
                    <a:pt x="558" y="10771"/>
                    <a:pt x="916" y="10850"/>
                    <a:pt x="1294" y="10850"/>
                  </a:cubicBezTo>
                  <a:cubicBezTo>
                    <a:pt x="2408" y="10830"/>
                    <a:pt x="3522" y="10771"/>
                    <a:pt x="4656" y="10751"/>
                  </a:cubicBezTo>
                  <a:cubicBezTo>
                    <a:pt x="4875" y="10751"/>
                    <a:pt x="5094" y="10731"/>
                    <a:pt x="5292" y="10612"/>
                  </a:cubicBezTo>
                  <a:cubicBezTo>
                    <a:pt x="5292" y="10254"/>
                    <a:pt x="5372" y="9915"/>
                    <a:pt x="5292" y="9617"/>
                  </a:cubicBezTo>
                  <a:cubicBezTo>
                    <a:pt x="5113" y="8921"/>
                    <a:pt x="5273" y="8244"/>
                    <a:pt x="5233" y="7548"/>
                  </a:cubicBezTo>
                  <a:cubicBezTo>
                    <a:pt x="5218" y="7418"/>
                    <a:pt x="5299" y="7330"/>
                    <a:pt x="5428" y="7330"/>
                  </a:cubicBezTo>
                  <a:cubicBezTo>
                    <a:pt x="5476" y="7330"/>
                    <a:pt x="5531" y="7342"/>
                    <a:pt x="5591" y="7369"/>
                  </a:cubicBezTo>
                  <a:cubicBezTo>
                    <a:pt x="5571" y="7906"/>
                    <a:pt x="5551" y="8463"/>
                    <a:pt x="5571" y="9020"/>
                  </a:cubicBezTo>
                  <a:cubicBezTo>
                    <a:pt x="5591" y="9557"/>
                    <a:pt x="5690" y="10094"/>
                    <a:pt x="5750" y="10651"/>
                  </a:cubicBezTo>
                  <a:lnTo>
                    <a:pt x="8436" y="10651"/>
                  </a:lnTo>
                  <a:cubicBezTo>
                    <a:pt x="8475" y="10651"/>
                    <a:pt x="8555" y="10631"/>
                    <a:pt x="8595" y="10631"/>
                  </a:cubicBezTo>
                  <a:cubicBezTo>
                    <a:pt x="8634" y="10572"/>
                    <a:pt x="8654" y="10532"/>
                    <a:pt x="8674" y="10512"/>
                  </a:cubicBezTo>
                  <a:cubicBezTo>
                    <a:pt x="8694" y="10433"/>
                    <a:pt x="8734" y="10353"/>
                    <a:pt x="8734" y="10313"/>
                  </a:cubicBezTo>
                  <a:cubicBezTo>
                    <a:pt x="8873" y="9219"/>
                    <a:pt x="8774" y="8125"/>
                    <a:pt x="8595" y="7051"/>
                  </a:cubicBezTo>
                  <a:cubicBezTo>
                    <a:pt x="8356" y="5957"/>
                    <a:pt x="7879" y="4922"/>
                    <a:pt x="7441" y="3908"/>
                  </a:cubicBezTo>
                  <a:cubicBezTo>
                    <a:pt x="7302" y="3669"/>
                    <a:pt x="7162" y="3410"/>
                    <a:pt x="7003" y="3192"/>
                  </a:cubicBezTo>
                  <a:cubicBezTo>
                    <a:pt x="6685" y="2714"/>
                    <a:pt x="6347" y="2257"/>
                    <a:pt x="5989" y="1799"/>
                  </a:cubicBezTo>
                  <a:cubicBezTo>
                    <a:pt x="5571" y="1222"/>
                    <a:pt x="5014" y="785"/>
                    <a:pt x="4377" y="446"/>
                  </a:cubicBezTo>
                  <a:cubicBezTo>
                    <a:pt x="3963" y="248"/>
                    <a:pt x="3564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7758369" y="2563974"/>
              <a:ext cx="232182" cy="465963"/>
            </a:xfrm>
            <a:custGeom>
              <a:rect b="b" l="l" r="r" t="t"/>
              <a:pathLst>
                <a:path extrusionOk="0" h="8209" w="3701">
                  <a:moveTo>
                    <a:pt x="2780" y="1"/>
                  </a:moveTo>
                  <a:cubicBezTo>
                    <a:pt x="2666" y="1"/>
                    <a:pt x="2550" y="14"/>
                    <a:pt x="2427" y="53"/>
                  </a:cubicBezTo>
                  <a:cubicBezTo>
                    <a:pt x="2387" y="431"/>
                    <a:pt x="2308" y="769"/>
                    <a:pt x="2248" y="1127"/>
                  </a:cubicBezTo>
                  <a:cubicBezTo>
                    <a:pt x="2049" y="2420"/>
                    <a:pt x="1810" y="3713"/>
                    <a:pt x="1134" y="4847"/>
                  </a:cubicBezTo>
                  <a:cubicBezTo>
                    <a:pt x="955" y="5145"/>
                    <a:pt x="816" y="5444"/>
                    <a:pt x="517" y="5643"/>
                  </a:cubicBezTo>
                  <a:cubicBezTo>
                    <a:pt x="40" y="5961"/>
                    <a:pt x="0" y="6458"/>
                    <a:pt x="20" y="6956"/>
                  </a:cubicBezTo>
                  <a:cubicBezTo>
                    <a:pt x="40" y="7155"/>
                    <a:pt x="100" y="7334"/>
                    <a:pt x="139" y="7533"/>
                  </a:cubicBezTo>
                  <a:cubicBezTo>
                    <a:pt x="517" y="7552"/>
                    <a:pt x="836" y="7592"/>
                    <a:pt x="1194" y="7612"/>
                  </a:cubicBezTo>
                  <a:cubicBezTo>
                    <a:pt x="1850" y="7632"/>
                    <a:pt x="2507" y="7751"/>
                    <a:pt x="3084" y="8129"/>
                  </a:cubicBezTo>
                  <a:cubicBezTo>
                    <a:pt x="3123" y="8149"/>
                    <a:pt x="3203" y="8189"/>
                    <a:pt x="3283" y="8209"/>
                  </a:cubicBezTo>
                  <a:cubicBezTo>
                    <a:pt x="3442" y="8030"/>
                    <a:pt x="3442" y="7831"/>
                    <a:pt x="3442" y="7632"/>
                  </a:cubicBezTo>
                  <a:cubicBezTo>
                    <a:pt x="3481" y="7174"/>
                    <a:pt x="3501" y="6737"/>
                    <a:pt x="3501" y="6299"/>
                  </a:cubicBezTo>
                  <a:cubicBezTo>
                    <a:pt x="3501" y="5543"/>
                    <a:pt x="3481" y="4807"/>
                    <a:pt x="3541" y="4051"/>
                  </a:cubicBezTo>
                  <a:cubicBezTo>
                    <a:pt x="3641" y="2977"/>
                    <a:pt x="3700" y="1923"/>
                    <a:pt x="3680" y="829"/>
                  </a:cubicBezTo>
                  <a:cubicBezTo>
                    <a:pt x="3641" y="570"/>
                    <a:pt x="3601" y="331"/>
                    <a:pt x="3501" y="73"/>
                  </a:cubicBezTo>
                  <a:cubicBezTo>
                    <a:pt x="3246" y="59"/>
                    <a:pt x="3018" y="1"/>
                    <a:pt x="27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7562453" y="2773828"/>
              <a:ext cx="210915" cy="64255"/>
            </a:xfrm>
            <a:custGeom>
              <a:rect b="b" l="l" r="r" t="t"/>
              <a:pathLst>
                <a:path extrusionOk="0" h="1132" w="3362">
                  <a:moveTo>
                    <a:pt x="3168" y="0"/>
                  </a:moveTo>
                  <a:cubicBezTo>
                    <a:pt x="3123" y="0"/>
                    <a:pt x="3075" y="14"/>
                    <a:pt x="3024" y="36"/>
                  </a:cubicBezTo>
                  <a:cubicBezTo>
                    <a:pt x="2964" y="76"/>
                    <a:pt x="2884" y="135"/>
                    <a:pt x="2845" y="215"/>
                  </a:cubicBezTo>
                  <a:cubicBezTo>
                    <a:pt x="2562" y="498"/>
                    <a:pt x="2229" y="644"/>
                    <a:pt x="1857" y="644"/>
                  </a:cubicBezTo>
                  <a:cubicBezTo>
                    <a:pt x="1758" y="644"/>
                    <a:pt x="1656" y="634"/>
                    <a:pt x="1552" y="613"/>
                  </a:cubicBezTo>
                  <a:cubicBezTo>
                    <a:pt x="1273" y="553"/>
                    <a:pt x="1034" y="454"/>
                    <a:pt x="756" y="354"/>
                  </a:cubicBezTo>
                  <a:cubicBezTo>
                    <a:pt x="657" y="334"/>
                    <a:pt x="557" y="255"/>
                    <a:pt x="458" y="235"/>
                  </a:cubicBezTo>
                  <a:cubicBezTo>
                    <a:pt x="438" y="232"/>
                    <a:pt x="417" y="230"/>
                    <a:pt x="395" y="230"/>
                  </a:cubicBezTo>
                  <a:cubicBezTo>
                    <a:pt x="287" y="230"/>
                    <a:pt x="166" y="271"/>
                    <a:pt x="100" y="354"/>
                  </a:cubicBezTo>
                  <a:cubicBezTo>
                    <a:pt x="60" y="434"/>
                    <a:pt x="40" y="533"/>
                    <a:pt x="0" y="653"/>
                  </a:cubicBezTo>
                  <a:cubicBezTo>
                    <a:pt x="577" y="864"/>
                    <a:pt x="1116" y="1131"/>
                    <a:pt x="1708" y="1131"/>
                  </a:cubicBezTo>
                  <a:cubicBezTo>
                    <a:pt x="1729" y="1131"/>
                    <a:pt x="1750" y="1131"/>
                    <a:pt x="1770" y="1130"/>
                  </a:cubicBezTo>
                  <a:cubicBezTo>
                    <a:pt x="2467" y="1110"/>
                    <a:pt x="3064" y="832"/>
                    <a:pt x="3362" y="155"/>
                  </a:cubicBezTo>
                  <a:cubicBezTo>
                    <a:pt x="3311" y="42"/>
                    <a:pt x="3245" y="0"/>
                    <a:pt x="316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637294" y="2644862"/>
              <a:ext cx="36261" cy="101662"/>
            </a:xfrm>
            <a:custGeom>
              <a:rect b="b" l="l" r="r" t="t"/>
              <a:pathLst>
                <a:path extrusionOk="0" h="1791" w="578">
                  <a:moveTo>
                    <a:pt x="200" y="0"/>
                  </a:moveTo>
                  <a:cubicBezTo>
                    <a:pt x="160" y="0"/>
                    <a:pt x="100" y="40"/>
                    <a:pt x="60" y="100"/>
                  </a:cubicBezTo>
                  <a:cubicBezTo>
                    <a:pt x="40" y="120"/>
                    <a:pt x="1" y="160"/>
                    <a:pt x="1" y="219"/>
                  </a:cubicBezTo>
                  <a:cubicBezTo>
                    <a:pt x="40" y="697"/>
                    <a:pt x="40" y="1194"/>
                    <a:pt x="60" y="1652"/>
                  </a:cubicBezTo>
                  <a:cubicBezTo>
                    <a:pt x="60" y="1711"/>
                    <a:pt x="140" y="1731"/>
                    <a:pt x="180" y="1791"/>
                  </a:cubicBezTo>
                  <a:cubicBezTo>
                    <a:pt x="259" y="1731"/>
                    <a:pt x="379" y="1711"/>
                    <a:pt x="498" y="1652"/>
                  </a:cubicBezTo>
                  <a:cubicBezTo>
                    <a:pt x="577" y="1214"/>
                    <a:pt x="558" y="756"/>
                    <a:pt x="498" y="319"/>
                  </a:cubicBezTo>
                  <a:cubicBezTo>
                    <a:pt x="478" y="219"/>
                    <a:pt x="438" y="120"/>
                    <a:pt x="379" y="40"/>
                  </a:cubicBezTo>
                  <a:cubicBezTo>
                    <a:pt x="359" y="20"/>
                    <a:pt x="259" y="0"/>
                    <a:pt x="2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708433" y="2526283"/>
              <a:ext cx="93663" cy="41153"/>
            </a:xfrm>
            <a:custGeom>
              <a:rect b="b" l="l" r="r" t="t"/>
              <a:pathLst>
                <a:path extrusionOk="0" h="725" w="1493">
                  <a:moveTo>
                    <a:pt x="319" y="1"/>
                  </a:moveTo>
                  <a:cubicBezTo>
                    <a:pt x="219" y="41"/>
                    <a:pt x="120" y="60"/>
                    <a:pt x="60" y="140"/>
                  </a:cubicBezTo>
                  <a:cubicBezTo>
                    <a:pt x="0" y="259"/>
                    <a:pt x="60" y="418"/>
                    <a:pt x="199" y="458"/>
                  </a:cubicBezTo>
                  <a:cubicBezTo>
                    <a:pt x="458" y="558"/>
                    <a:pt x="737" y="637"/>
                    <a:pt x="1035" y="717"/>
                  </a:cubicBezTo>
                  <a:cubicBezTo>
                    <a:pt x="1055" y="722"/>
                    <a:pt x="1077" y="724"/>
                    <a:pt x="1101" y="724"/>
                  </a:cubicBezTo>
                  <a:cubicBezTo>
                    <a:pt x="1173" y="724"/>
                    <a:pt x="1259" y="702"/>
                    <a:pt x="1333" y="657"/>
                  </a:cubicBezTo>
                  <a:cubicBezTo>
                    <a:pt x="1413" y="637"/>
                    <a:pt x="1492" y="558"/>
                    <a:pt x="1492" y="498"/>
                  </a:cubicBezTo>
                  <a:cubicBezTo>
                    <a:pt x="1492" y="438"/>
                    <a:pt x="1433" y="319"/>
                    <a:pt x="1393" y="299"/>
                  </a:cubicBezTo>
                  <a:cubicBezTo>
                    <a:pt x="1035" y="200"/>
                    <a:pt x="717" y="100"/>
                    <a:pt x="498" y="21"/>
                  </a:cubicBezTo>
                  <a:cubicBezTo>
                    <a:pt x="339" y="21"/>
                    <a:pt x="319" y="1"/>
                    <a:pt x="31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516532" y="2595080"/>
              <a:ext cx="67189" cy="53243"/>
            </a:xfrm>
            <a:custGeom>
              <a:rect b="b" l="l" r="r" t="t"/>
              <a:pathLst>
                <a:path extrusionOk="0" h="938" w="1071">
                  <a:moveTo>
                    <a:pt x="471" y="1"/>
                  </a:moveTo>
                  <a:cubicBezTo>
                    <a:pt x="160" y="1"/>
                    <a:pt x="0" y="214"/>
                    <a:pt x="95" y="499"/>
                  </a:cubicBezTo>
                  <a:cubicBezTo>
                    <a:pt x="135" y="619"/>
                    <a:pt x="215" y="738"/>
                    <a:pt x="294" y="818"/>
                  </a:cubicBezTo>
                  <a:cubicBezTo>
                    <a:pt x="334" y="897"/>
                    <a:pt x="454" y="937"/>
                    <a:pt x="553" y="937"/>
                  </a:cubicBezTo>
                  <a:cubicBezTo>
                    <a:pt x="772" y="937"/>
                    <a:pt x="991" y="738"/>
                    <a:pt x="1030" y="579"/>
                  </a:cubicBezTo>
                  <a:cubicBezTo>
                    <a:pt x="1070" y="420"/>
                    <a:pt x="931" y="201"/>
                    <a:pt x="772" y="102"/>
                  </a:cubicBezTo>
                  <a:cubicBezTo>
                    <a:pt x="692" y="42"/>
                    <a:pt x="573" y="22"/>
                    <a:pt x="513" y="2"/>
                  </a:cubicBezTo>
                  <a:cubicBezTo>
                    <a:pt x="499" y="1"/>
                    <a:pt x="485" y="1"/>
                    <a:pt x="4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7717153" y="2592356"/>
              <a:ext cx="74968" cy="52335"/>
            </a:xfrm>
            <a:custGeom>
              <a:rect b="b" l="l" r="r" t="t"/>
              <a:pathLst>
                <a:path extrusionOk="0" h="922" w="1195">
                  <a:moveTo>
                    <a:pt x="506" y="0"/>
                  </a:moveTo>
                  <a:cubicBezTo>
                    <a:pt x="463" y="0"/>
                    <a:pt x="418" y="10"/>
                    <a:pt x="379" y="30"/>
                  </a:cubicBezTo>
                  <a:cubicBezTo>
                    <a:pt x="120" y="90"/>
                    <a:pt x="1" y="468"/>
                    <a:pt x="120" y="727"/>
                  </a:cubicBezTo>
                  <a:cubicBezTo>
                    <a:pt x="183" y="852"/>
                    <a:pt x="316" y="922"/>
                    <a:pt x="461" y="922"/>
                  </a:cubicBezTo>
                  <a:cubicBezTo>
                    <a:pt x="546" y="922"/>
                    <a:pt x="636" y="897"/>
                    <a:pt x="717" y="846"/>
                  </a:cubicBezTo>
                  <a:cubicBezTo>
                    <a:pt x="876" y="746"/>
                    <a:pt x="995" y="587"/>
                    <a:pt x="1194" y="428"/>
                  </a:cubicBezTo>
                  <a:cubicBezTo>
                    <a:pt x="1015" y="269"/>
                    <a:pt x="916" y="189"/>
                    <a:pt x="856" y="130"/>
                  </a:cubicBezTo>
                  <a:cubicBezTo>
                    <a:pt x="777" y="70"/>
                    <a:pt x="697" y="50"/>
                    <a:pt x="617" y="30"/>
                  </a:cubicBezTo>
                  <a:cubicBezTo>
                    <a:pt x="588" y="10"/>
                    <a:pt x="548" y="0"/>
                    <a:pt x="50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485040" y="2526567"/>
              <a:ext cx="107402" cy="41891"/>
            </a:xfrm>
            <a:custGeom>
              <a:rect b="b" l="l" r="r" t="t"/>
              <a:pathLst>
                <a:path extrusionOk="0" h="738" w="1712">
                  <a:moveTo>
                    <a:pt x="1460" y="1"/>
                  </a:moveTo>
                  <a:cubicBezTo>
                    <a:pt x="1428" y="1"/>
                    <a:pt x="1393" y="6"/>
                    <a:pt x="1373" y="16"/>
                  </a:cubicBezTo>
                  <a:cubicBezTo>
                    <a:pt x="975" y="135"/>
                    <a:pt x="538" y="234"/>
                    <a:pt x="140" y="374"/>
                  </a:cubicBezTo>
                  <a:cubicBezTo>
                    <a:pt x="100" y="413"/>
                    <a:pt x="80" y="513"/>
                    <a:pt x="1" y="612"/>
                  </a:cubicBezTo>
                  <a:cubicBezTo>
                    <a:pt x="155" y="712"/>
                    <a:pt x="285" y="738"/>
                    <a:pt x="397" y="738"/>
                  </a:cubicBezTo>
                  <a:cubicBezTo>
                    <a:pt x="487" y="738"/>
                    <a:pt x="566" y="721"/>
                    <a:pt x="637" y="712"/>
                  </a:cubicBezTo>
                  <a:cubicBezTo>
                    <a:pt x="916" y="632"/>
                    <a:pt x="1174" y="533"/>
                    <a:pt x="1433" y="453"/>
                  </a:cubicBezTo>
                  <a:cubicBezTo>
                    <a:pt x="1513" y="433"/>
                    <a:pt x="1572" y="413"/>
                    <a:pt x="1612" y="354"/>
                  </a:cubicBezTo>
                  <a:cubicBezTo>
                    <a:pt x="1672" y="314"/>
                    <a:pt x="1711" y="234"/>
                    <a:pt x="1692" y="195"/>
                  </a:cubicBezTo>
                  <a:cubicBezTo>
                    <a:pt x="1672" y="115"/>
                    <a:pt x="1612" y="55"/>
                    <a:pt x="1532" y="16"/>
                  </a:cubicBezTo>
                  <a:cubicBezTo>
                    <a:pt x="1522" y="6"/>
                    <a:pt x="1493" y="1"/>
                    <a:pt x="146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352799" y="2355767"/>
              <a:ext cx="203450" cy="163533"/>
            </a:xfrm>
            <a:custGeom>
              <a:rect b="b" l="l" r="r" t="t"/>
              <a:pathLst>
                <a:path extrusionOk="0" h="2881" w="3243">
                  <a:moveTo>
                    <a:pt x="3044" y="1"/>
                  </a:moveTo>
                  <a:cubicBezTo>
                    <a:pt x="2904" y="200"/>
                    <a:pt x="2785" y="439"/>
                    <a:pt x="2626" y="637"/>
                  </a:cubicBezTo>
                  <a:cubicBezTo>
                    <a:pt x="2308" y="1095"/>
                    <a:pt x="1950" y="1572"/>
                    <a:pt x="1432" y="1851"/>
                  </a:cubicBezTo>
                  <a:cubicBezTo>
                    <a:pt x="1114" y="2030"/>
                    <a:pt x="796" y="2149"/>
                    <a:pt x="458" y="2328"/>
                  </a:cubicBezTo>
                  <a:cubicBezTo>
                    <a:pt x="318" y="2428"/>
                    <a:pt x="159" y="2547"/>
                    <a:pt x="20" y="2667"/>
                  </a:cubicBezTo>
                  <a:cubicBezTo>
                    <a:pt x="0" y="2706"/>
                    <a:pt x="0" y="2766"/>
                    <a:pt x="20" y="2806"/>
                  </a:cubicBezTo>
                  <a:cubicBezTo>
                    <a:pt x="40" y="2846"/>
                    <a:pt x="100" y="2865"/>
                    <a:pt x="119" y="2865"/>
                  </a:cubicBezTo>
                  <a:cubicBezTo>
                    <a:pt x="139" y="2875"/>
                    <a:pt x="164" y="2880"/>
                    <a:pt x="187" y="2880"/>
                  </a:cubicBezTo>
                  <a:cubicBezTo>
                    <a:pt x="209" y="2880"/>
                    <a:pt x="229" y="2875"/>
                    <a:pt x="239" y="2865"/>
                  </a:cubicBezTo>
                  <a:cubicBezTo>
                    <a:pt x="836" y="2527"/>
                    <a:pt x="1452" y="2209"/>
                    <a:pt x="2049" y="1811"/>
                  </a:cubicBezTo>
                  <a:cubicBezTo>
                    <a:pt x="2606" y="1433"/>
                    <a:pt x="2944" y="876"/>
                    <a:pt x="3203" y="279"/>
                  </a:cubicBezTo>
                  <a:cubicBezTo>
                    <a:pt x="3243" y="240"/>
                    <a:pt x="3203" y="140"/>
                    <a:pt x="3183" y="41"/>
                  </a:cubicBezTo>
                  <a:cubicBezTo>
                    <a:pt x="3123" y="41"/>
                    <a:pt x="3103" y="1"/>
                    <a:pt x="304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720917" y="2370468"/>
              <a:ext cx="168506" cy="138273"/>
            </a:xfrm>
            <a:custGeom>
              <a:rect b="b" l="l" r="r" t="t"/>
              <a:pathLst>
                <a:path extrusionOk="0" h="2436" w="2686">
                  <a:moveTo>
                    <a:pt x="219" y="1"/>
                  </a:moveTo>
                  <a:cubicBezTo>
                    <a:pt x="120" y="20"/>
                    <a:pt x="40" y="60"/>
                    <a:pt x="20" y="180"/>
                  </a:cubicBezTo>
                  <a:cubicBezTo>
                    <a:pt x="0" y="518"/>
                    <a:pt x="60" y="856"/>
                    <a:pt x="259" y="1095"/>
                  </a:cubicBezTo>
                  <a:cubicBezTo>
                    <a:pt x="756" y="1751"/>
                    <a:pt x="1453" y="2149"/>
                    <a:pt x="2209" y="2408"/>
                  </a:cubicBezTo>
                  <a:lnTo>
                    <a:pt x="2288" y="2408"/>
                  </a:lnTo>
                  <a:cubicBezTo>
                    <a:pt x="2335" y="2423"/>
                    <a:pt x="2384" y="2436"/>
                    <a:pt x="2432" y="2436"/>
                  </a:cubicBezTo>
                  <a:cubicBezTo>
                    <a:pt x="2507" y="2436"/>
                    <a:pt x="2578" y="2405"/>
                    <a:pt x="2626" y="2308"/>
                  </a:cubicBezTo>
                  <a:cubicBezTo>
                    <a:pt x="2686" y="2248"/>
                    <a:pt x="2606" y="2109"/>
                    <a:pt x="2388" y="2010"/>
                  </a:cubicBezTo>
                  <a:cubicBezTo>
                    <a:pt x="2328" y="1990"/>
                    <a:pt x="2248" y="1990"/>
                    <a:pt x="2209" y="1970"/>
                  </a:cubicBezTo>
                  <a:cubicBezTo>
                    <a:pt x="1114" y="1492"/>
                    <a:pt x="657" y="1075"/>
                    <a:pt x="21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757114" y="2337205"/>
              <a:ext cx="126097" cy="103762"/>
            </a:xfrm>
            <a:custGeom>
              <a:rect b="b" l="l" r="r" t="t"/>
              <a:pathLst>
                <a:path extrusionOk="0" h="1828" w="2010">
                  <a:moveTo>
                    <a:pt x="115" y="1"/>
                  </a:moveTo>
                  <a:cubicBezTo>
                    <a:pt x="100" y="1"/>
                    <a:pt x="87" y="3"/>
                    <a:pt x="80" y="10"/>
                  </a:cubicBezTo>
                  <a:cubicBezTo>
                    <a:pt x="60" y="49"/>
                    <a:pt x="0" y="89"/>
                    <a:pt x="0" y="109"/>
                  </a:cubicBezTo>
                  <a:cubicBezTo>
                    <a:pt x="40" y="268"/>
                    <a:pt x="40" y="407"/>
                    <a:pt x="120" y="547"/>
                  </a:cubicBezTo>
                  <a:cubicBezTo>
                    <a:pt x="279" y="845"/>
                    <a:pt x="518" y="1104"/>
                    <a:pt x="716" y="1382"/>
                  </a:cubicBezTo>
                  <a:cubicBezTo>
                    <a:pt x="938" y="1692"/>
                    <a:pt x="1214" y="1827"/>
                    <a:pt x="1586" y="1827"/>
                  </a:cubicBezTo>
                  <a:cubicBezTo>
                    <a:pt x="1715" y="1827"/>
                    <a:pt x="1856" y="1811"/>
                    <a:pt x="2009" y="1780"/>
                  </a:cubicBezTo>
                  <a:cubicBezTo>
                    <a:pt x="1811" y="1661"/>
                    <a:pt x="1731" y="1581"/>
                    <a:pt x="1651" y="1502"/>
                  </a:cubicBezTo>
                  <a:cubicBezTo>
                    <a:pt x="1075" y="1243"/>
                    <a:pt x="657" y="845"/>
                    <a:pt x="398" y="268"/>
                  </a:cubicBezTo>
                  <a:cubicBezTo>
                    <a:pt x="358" y="169"/>
                    <a:pt x="279" y="89"/>
                    <a:pt x="199" y="10"/>
                  </a:cubicBezTo>
                  <a:cubicBezTo>
                    <a:pt x="186" y="10"/>
                    <a:pt x="146" y="1"/>
                    <a:pt x="11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383977" y="2350147"/>
              <a:ext cx="97365" cy="94907"/>
            </a:xfrm>
            <a:custGeom>
              <a:rect b="b" l="l" r="r" t="t"/>
              <a:pathLst>
                <a:path extrusionOk="0" h="1672" w="1552">
                  <a:moveTo>
                    <a:pt x="1453" y="0"/>
                  </a:moveTo>
                  <a:cubicBezTo>
                    <a:pt x="1413" y="40"/>
                    <a:pt x="1333" y="60"/>
                    <a:pt x="1313" y="120"/>
                  </a:cubicBezTo>
                  <a:cubicBezTo>
                    <a:pt x="1114" y="657"/>
                    <a:pt x="736" y="1035"/>
                    <a:pt x="239" y="1333"/>
                  </a:cubicBezTo>
                  <a:cubicBezTo>
                    <a:pt x="160" y="1373"/>
                    <a:pt x="100" y="1433"/>
                    <a:pt x="40" y="1473"/>
                  </a:cubicBezTo>
                  <a:cubicBezTo>
                    <a:pt x="20" y="1492"/>
                    <a:pt x="0" y="1572"/>
                    <a:pt x="20" y="1612"/>
                  </a:cubicBezTo>
                  <a:lnTo>
                    <a:pt x="160" y="1671"/>
                  </a:lnTo>
                  <a:cubicBezTo>
                    <a:pt x="160" y="1671"/>
                    <a:pt x="199" y="1652"/>
                    <a:pt x="219" y="1652"/>
                  </a:cubicBezTo>
                  <a:cubicBezTo>
                    <a:pt x="756" y="1333"/>
                    <a:pt x="1194" y="916"/>
                    <a:pt x="1512" y="359"/>
                  </a:cubicBezTo>
                  <a:cubicBezTo>
                    <a:pt x="1552" y="259"/>
                    <a:pt x="1532" y="120"/>
                    <a:pt x="1552" y="40"/>
                  </a:cubicBezTo>
                  <a:cubicBezTo>
                    <a:pt x="1512" y="0"/>
                    <a:pt x="1472" y="0"/>
                    <a:pt x="145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16"/>
          <p:cNvSpPr txBox="1"/>
          <p:nvPr/>
        </p:nvSpPr>
        <p:spPr>
          <a:xfrm>
            <a:off x="0" y="3232650"/>
            <a:ext cx="26550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Manages the product backlog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Ensures that the development team creates a product that meets the client’s standards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Removes impediments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Facilitates Scrum Events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16"/>
          <p:cNvSpPr txBox="1"/>
          <p:nvPr/>
        </p:nvSpPr>
        <p:spPr>
          <a:xfrm>
            <a:off x="2616101" y="3255750"/>
            <a:ext cx="2464500" cy="1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Provides the team direction on how to make the product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Prioritizes the different tasks, and maximizes the caliber of the end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pr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oduct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16"/>
          <p:cNvSpPr txBox="1"/>
          <p:nvPr/>
        </p:nvSpPr>
        <p:spPr>
          <a:xfrm>
            <a:off x="4841862" y="3277275"/>
            <a:ext cx="22170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Designs and creates the code for the product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articipates in peer review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Collaborates with the team to create the final product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16"/>
          <p:cNvSpPr txBox="1"/>
          <p:nvPr/>
        </p:nvSpPr>
        <p:spPr>
          <a:xfrm>
            <a:off x="6773026" y="3234900"/>
            <a:ext cx="23217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Defines acceptance criteria and tests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Clarifies the requirements, executes tests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Works with the team to troubleshoot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734178" y="2822075"/>
            <a:ext cx="1524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Scrum</a:t>
            </a:r>
            <a:r>
              <a:rPr b="1" lang="en" sz="2000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Master</a:t>
            </a:r>
            <a:endParaRPr b="1" sz="2000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3" name="Google Shape;353;p16"/>
          <p:cNvSpPr txBox="1"/>
          <p:nvPr/>
        </p:nvSpPr>
        <p:spPr>
          <a:xfrm>
            <a:off x="2954975" y="2819850"/>
            <a:ext cx="16722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Product Owner</a:t>
            </a:r>
            <a:endParaRPr b="1" sz="20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5323075" y="2820984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Developer</a:t>
            </a:r>
            <a:endParaRPr b="1" sz="2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5" name="Google Shape;355;p16"/>
          <p:cNvSpPr txBox="1"/>
          <p:nvPr/>
        </p:nvSpPr>
        <p:spPr>
          <a:xfrm>
            <a:off x="7273587" y="2822072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Tester</a:t>
            </a:r>
            <a:endParaRPr b="1" sz="2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56" name="Google Shape;356;p16"/>
          <p:cNvGrpSpPr/>
          <p:nvPr/>
        </p:nvGrpSpPr>
        <p:grpSpPr>
          <a:xfrm>
            <a:off x="912397" y="1325788"/>
            <a:ext cx="1168463" cy="1384545"/>
            <a:chOff x="950497" y="2297738"/>
            <a:chExt cx="1168463" cy="1384545"/>
          </a:xfrm>
        </p:grpSpPr>
        <p:sp>
          <p:nvSpPr>
            <p:cNvPr id="357" name="Google Shape;357;p16"/>
            <p:cNvSpPr/>
            <p:nvPr/>
          </p:nvSpPr>
          <p:spPr>
            <a:xfrm>
              <a:off x="1161553" y="3418429"/>
              <a:ext cx="799656" cy="244110"/>
            </a:xfrm>
            <a:custGeom>
              <a:rect b="b" l="l" r="r" t="t"/>
              <a:pathLst>
                <a:path extrusionOk="0" h="5477" w="17716">
                  <a:moveTo>
                    <a:pt x="0" y="810"/>
                  </a:moveTo>
                  <a:lnTo>
                    <a:pt x="190" y="5382"/>
                  </a:lnTo>
                  <a:lnTo>
                    <a:pt x="17573" y="5477"/>
                  </a:lnTo>
                  <a:lnTo>
                    <a:pt x="17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</p:sp>
        <p:sp>
          <p:nvSpPr>
            <p:cNvPr id="358" name="Google Shape;358;p16"/>
            <p:cNvSpPr/>
            <p:nvPr/>
          </p:nvSpPr>
          <p:spPr>
            <a:xfrm>
              <a:off x="966610" y="3032131"/>
              <a:ext cx="1133906" cy="639227"/>
            </a:xfrm>
            <a:custGeom>
              <a:rect b="b" l="l" r="r" t="t"/>
              <a:pathLst>
                <a:path extrusionOk="0" h="10880" w="19556">
                  <a:moveTo>
                    <a:pt x="6018" y="1"/>
                  </a:moveTo>
                  <a:cubicBezTo>
                    <a:pt x="5980" y="1"/>
                    <a:pt x="5937" y="5"/>
                    <a:pt x="5889" y="12"/>
                  </a:cubicBezTo>
                  <a:cubicBezTo>
                    <a:pt x="5272" y="72"/>
                    <a:pt x="4656" y="171"/>
                    <a:pt x="4059" y="370"/>
                  </a:cubicBezTo>
                  <a:cubicBezTo>
                    <a:pt x="3064" y="669"/>
                    <a:pt x="2229" y="1226"/>
                    <a:pt x="1632" y="2061"/>
                  </a:cubicBezTo>
                  <a:cubicBezTo>
                    <a:pt x="1333" y="2499"/>
                    <a:pt x="1095" y="2956"/>
                    <a:pt x="836" y="3434"/>
                  </a:cubicBezTo>
                  <a:cubicBezTo>
                    <a:pt x="617" y="3851"/>
                    <a:pt x="498" y="4309"/>
                    <a:pt x="399" y="4786"/>
                  </a:cubicBezTo>
                  <a:cubicBezTo>
                    <a:pt x="180" y="5841"/>
                    <a:pt x="40" y="6935"/>
                    <a:pt x="21" y="8029"/>
                  </a:cubicBezTo>
                  <a:cubicBezTo>
                    <a:pt x="1" y="8626"/>
                    <a:pt x="40" y="9203"/>
                    <a:pt x="80" y="9799"/>
                  </a:cubicBezTo>
                  <a:cubicBezTo>
                    <a:pt x="100" y="10078"/>
                    <a:pt x="180" y="10317"/>
                    <a:pt x="319" y="10575"/>
                  </a:cubicBezTo>
                  <a:cubicBezTo>
                    <a:pt x="418" y="10714"/>
                    <a:pt x="518" y="10814"/>
                    <a:pt x="697" y="10814"/>
                  </a:cubicBezTo>
                  <a:cubicBezTo>
                    <a:pt x="1194" y="10854"/>
                    <a:pt x="1711" y="10874"/>
                    <a:pt x="2209" y="10874"/>
                  </a:cubicBezTo>
                  <a:cubicBezTo>
                    <a:pt x="2272" y="10878"/>
                    <a:pt x="2335" y="10879"/>
                    <a:pt x="2398" y="10879"/>
                  </a:cubicBezTo>
                  <a:cubicBezTo>
                    <a:pt x="2648" y="10879"/>
                    <a:pt x="2893" y="10854"/>
                    <a:pt x="3164" y="10854"/>
                  </a:cubicBezTo>
                  <a:cubicBezTo>
                    <a:pt x="3402" y="10854"/>
                    <a:pt x="3621" y="10854"/>
                    <a:pt x="3860" y="10695"/>
                  </a:cubicBezTo>
                  <a:cubicBezTo>
                    <a:pt x="3979" y="10356"/>
                    <a:pt x="3959" y="9978"/>
                    <a:pt x="3959" y="9600"/>
                  </a:cubicBezTo>
                  <a:cubicBezTo>
                    <a:pt x="3920" y="9024"/>
                    <a:pt x="3920" y="8467"/>
                    <a:pt x="3920" y="7890"/>
                  </a:cubicBezTo>
                  <a:cubicBezTo>
                    <a:pt x="3920" y="7810"/>
                    <a:pt x="3959" y="7731"/>
                    <a:pt x="3979" y="7671"/>
                  </a:cubicBezTo>
                  <a:cubicBezTo>
                    <a:pt x="3979" y="7631"/>
                    <a:pt x="4059" y="7631"/>
                    <a:pt x="4079" y="7631"/>
                  </a:cubicBezTo>
                  <a:cubicBezTo>
                    <a:pt x="4099" y="7631"/>
                    <a:pt x="4118" y="7631"/>
                    <a:pt x="4118" y="7671"/>
                  </a:cubicBezTo>
                  <a:cubicBezTo>
                    <a:pt x="4158" y="7731"/>
                    <a:pt x="4178" y="7830"/>
                    <a:pt x="4178" y="7929"/>
                  </a:cubicBezTo>
                  <a:lnTo>
                    <a:pt x="4178" y="10277"/>
                  </a:lnTo>
                  <a:cubicBezTo>
                    <a:pt x="4178" y="10655"/>
                    <a:pt x="4258" y="10774"/>
                    <a:pt x="4656" y="10774"/>
                  </a:cubicBezTo>
                  <a:lnTo>
                    <a:pt x="6685" y="10774"/>
                  </a:lnTo>
                  <a:cubicBezTo>
                    <a:pt x="7255" y="10761"/>
                    <a:pt x="7817" y="10728"/>
                    <a:pt x="8375" y="10728"/>
                  </a:cubicBezTo>
                  <a:cubicBezTo>
                    <a:pt x="8634" y="10728"/>
                    <a:pt x="8893" y="10735"/>
                    <a:pt x="9151" y="10754"/>
                  </a:cubicBezTo>
                  <a:cubicBezTo>
                    <a:pt x="9788" y="10782"/>
                    <a:pt x="10445" y="10819"/>
                    <a:pt x="11100" y="10819"/>
                  </a:cubicBezTo>
                  <a:cubicBezTo>
                    <a:pt x="11386" y="10819"/>
                    <a:pt x="11672" y="10812"/>
                    <a:pt x="11956" y="10794"/>
                  </a:cubicBezTo>
                  <a:cubicBezTo>
                    <a:pt x="12404" y="10774"/>
                    <a:pt x="12861" y="10769"/>
                    <a:pt x="13319" y="10769"/>
                  </a:cubicBezTo>
                  <a:cubicBezTo>
                    <a:pt x="13776" y="10769"/>
                    <a:pt x="14234" y="10774"/>
                    <a:pt x="14681" y="10774"/>
                  </a:cubicBezTo>
                  <a:cubicBezTo>
                    <a:pt x="15079" y="10754"/>
                    <a:pt x="15437" y="10754"/>
                    <a:pt x="15875" y="10655"/>
                  </a:cubicBezTo>
                  <a:cubicBezTo>
                    <a:pt x="15875" y="10317"/>
                    <a:pt x="15915" y="9978"/>
                    <a:pt x="15915" y="9660"/>
                  </a:cubicBezTo>
                  <a:cubicBezTo>
                    <a:pt x="15915" y="8964"/>
                    <a:pt x="15895" y="8228"/>
                    <a:pt x="15895" y="7532"/>
                  </a:cubicBezTo>
                  <a:cubicBezTo>
                    <a:pt x="15895" y="7382"/>
                    <a:pt x="16001" y="7232"/>
                    <a:pt x="16147" y="7232"/>
                  </a:cubicBezTo>
                  <a:cubicBezTo>
                    <a:pt x="16155" y="7232"/>
                    <a:pt x="16164" y="7232"/>
                    <a:pt x="16173" y="7233"/>
                  </a:cubicBezTo>
                  <a:cubicBezTo>
                    <a:pt x="16313" y="7273"/>
                    <a:pt x="16333" y="7392"/>
                    <a:pt x="16333" y="7512"/>
                  </a:cubicBezTo>
                  <a:lnTo>
                    <a:pt x="16333" y="7631"/>
                  </a:lnTo>
                  <a:cubicBezTo>
                    <a:pt x="16372" y="8327"/>
                    <a:pt x="16372" y="9004"/>
                    <a:pt x="16392" y="9700"/>
                  </a:cubicBezTo>
                  <a:cubicBezTo>
                    <a:pt x="16412" y="9998"/>
                    <a:pt x="16432" y="10317"/>
                    <a:pt x="16472" y="10695"/>
                  </a:cubicBezTo>
                  <a:cubicBezTo>
                    <a:pt x="16609" y="10712"/>
                    <a:pt x="16746" y="10758"/>
                    <a:pt x="16857" y="10758"/>
                  </a:cubicBezTo>
                  <a:cubicBezTo>
                    <a:pt x="16875" y="10758"/>
                    <a:pt x="16893" y="10757"/>
                    <a:pt x="16909" y="10754"/>
                  </a:cubicBezTo>
                  <a:cubicBezTo>
                    <a:pt x="17361" y="10694"/>
                    <a:pt x="17800" y="10634"/>
                    <a:pt x="18246" y="10634"/>
                  </a:cubicBezTo>
                  <a:cubicBezTo>
                    <a:pt x="18390" y="10634"/>
                    <a:pt x="18534" y="10640"/>
                    <a:pt x="18680" y="10655"/>
                  </a:cubicBezTo>
                  <a:cubicBezTo>
                    <a:pt x="18693" y="10661"/>
                    <a:pt x="18711" y="10664"/>
                    <a:pt x="18731" y="10664"/>
                  </a:cubicBezTo>
                  <a:cubicBezTo>
                    <a:pt x="18771" y="10664"/>
                    <a:pt x="18819" y="10655"/>
                    <a:pt x="18859" y="10655"/>
                  </a:cubicBezTo>
                  <a:cubicBezTo>
                    <a:pt x="19078" y="10655"/>
                    <a:pt x="19217" y="10515"/>
                    <a:pt x="19277" y="10297"/>
                  </a:cubicBezTo>
                  <a:cubicBezTo>
                    <a:pt x="19356" y="9978"/>
                    <a:pt x="19416" y="9620"/>
                    <a:pt x="19456" y="9302"/>
                  </a:cubicBezTo>
                  <a:cubicBezTo>
                    <a:pt x="19515" y="8427"/>
                    <a:pt x="19555" y="7591"/>
                    <a:pt x="19555" y="6716"/>
                  </a:cubicBezTo>
                  <a:cubicBezTo>
                    <a:pt x="19555" y="5642"/>
                    <a:pt x="19376" y="4627"/>
                    <a:pt x="19177" y="3633"/>
                  </a:cubicBezTo>
                  <a:cubicBezTo>
                    <a:pt x="18899" y="2499"/>
                    <a:pt x="18222" y="1663"/>
                    <a:pt x="17188" y="1146"/>
                  </a:cubicBezTo>
                  <a:cubicBezTo>
                    <a:pt x="16810" y="967"/>
                    <a:pt x="16392" y="808"/>
                    <a:pt x="15994" y="669"/>
                  </a:cubicBezTo>
                  <a:cubicBezTo>
                    <a:pt x="15696" y="569"/>
                    <a:pt x="15338" y="529"/>
                    <a:pt x="15020" y="470"/>
                  </a:cubicBezTo>
                  <a:cubicBezTo>
                    <a:pt x="14946" y="462"/>
                    <a:pt x="14886" y="457"/>
                    <a:pt x="14835" y="457"/>
                  </a:cubicBezTo>
                  <a:cubicBezTo>
                    <a:pt x="14622" y="457"/>
                    <a:pt x="14571" y="539"/>
                    <a:pt x="14443" y="828"/>
                  </a:cubicBezTo>
                  <a:cubicBezTo>
                    <a:pt x="14144" y="1564"/>
                    <a:pt x="13647" y="2161"/>
                    <a:pt x="12931" y="2558"/>
                  </a:cubicBezTo>
                  <a:cubicBezTo>
                    <a:pt x="12553" y="2757"/>
                    <a:pt x="12215" y="2956"/>
                    <a:pt x="11837" y="3135"/>
                  </a:cubicBezTo>
                  <a:cubicBezTo>
                    <a:pt x="11367" y="3334"/>
                    <a:pt x="10898" y="3452"/>
                    <a:pt x="10414" y="3452"/>
                  </a:cubicBezTo>
                  <a:cubicBezTo>
                    <a:pt x="10221" y="3452"/>
                    <a:pt x="10026" y="3434"/>
                    <a:pt x="9828" y="3394"/>
                  </a:cubicBezTo>
                  <a:cubicBezTo>
                    <a:pt x="9549" y="3334"/>
                    <a:pt x="9251" y="3255"/>
                    <a:pt x="8972" y="3195"/>
                  </a:cubicBezTo>
                  <a:cubicBezTo>
                    <a:pt x="8853" y="3155"/>
                    <a:pt x="8734" y="3115"/>
                    <a:pt x="8594" y="3036"/>
                  </a:cubicBezTo>
                  <a:cubicBezTo>
                    <a:pt x="7779" y="2519"/>
                    <a:pt x="7102" y="1862"/>
                    <a:pt x="6665" y="1027"/>
                  </a:cubicBezTo>
                  <a:cubicBezTo>
                    <a:pt x="6545" y="808"/>
                    <a:pt x="6446" y="529"/>
                    <a:pt x="6346" y="271"/>
                  </a:cubicBezTo>
                  <a:cubicBezTo>
                    <a:pt x="6266" y="76"/>
                    <a:pt x="6185" y="1"/>
                    <a:pt x="6018" y="1"/>
                  </a:cubicBezTo>
                  <a:close/>
                </a:path>
              </a:pathLst>
            </a:custGeom>
            <a:solidFill>
              <a:srgbClr val="4347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1301102" y="2311248"/>
              <a:ext cx="583710" cy="244692"/>
            </a:xfrm>
            <a:custGeom>
              <a:rect b="b" l="l" r="r" t="t"/>
              <a:pathLst>
                <a:path extrusionOk="0" h="4238" w="10067">
                  <a:moveTo>
                    <a:pt x="5084" y="0"/>
                  </a:moveTo>
                  <a:cubicBezTo>
                    <a:pt x="4726" y="0"/>
                    <a:pt x="4377" y="80"/>
                    <a:pt x="4019" y="239"/>
                  </a:cubicBezTo>
                  <a:cubicBezTo>
                    <a:pt x="3800" y="339"/>
                    <a:pt x="3601" y="438"/>
                    <a:pt x="3382" y="537"/>
                  </a:cubicBezTo>
                  <a:cubicBezTo>
                    <a:pt x="3343" y="518"/>
                    <a:pt x="3283" y="458"/>
                    <a:pt x="3263" y="418"/>
                  </a:cubicBezTo>
                  <a:cubicBezTo>
                    <a:pt x="3104" y="100"/>
                    <a:pt x="2865" y="40"/>
                    <a:pt x="2567" y="20"/>
                  </a:cubicBezTo>
                  <a:cubicBezTo>
                    <a:pt x="2507" y="14"/>
                    <a:pt x="2448" y="10"/>
                    <a:pt x="2391" y="10"/>
                  </a:cubicBezTo>
                  <a:cubicBezTo>
                    <a:pt x="2103" y="10"/>
                    <a:pt x="1841" y="93"/>
                    <a:pt x="1592" y="259"/>
                  </a:cubicBezTo>
                  <a:cubicBezTo>
                    <a:pt x="1234" y="478"/>
                    <a:pt x="995" y="776"/>
                    <a:pt x="796" y="1154"/>
                  </a:cubicBezTo>
                  <a:cubicBezTo>
                    <a:pt x="697" y="1373"/>
                    <a:pt x="538" y="1632"/>
                    <a:pt x="418" y="1850"/>
                  </a:cubicBezTo>
                  <a:cubicBezTo>
                    <a:pt x="219" y="2228"/>
                    <a:pt x="100" y="2586"/>
                    <a:pt x="40" y="2984"/>
                  </a:cubicBezTo>
                  <a:cubicBezTo>
                    <a:pt x="1" y="3382"/>
                    <a:pt x="1" y="3780"/>
                    <a:pt x="199" y="4238"/>
                  </a:cubicBezTo>
                  <a:cubicBezTo>
                    <a:pt x="339" y="4218"/>
                    <a:pt x="478" y="4178"/>
                    <a:pt x="597" y="4138"/>
                  </a:cubicBezTo>
                  <a:cubicBezTo>
                    <a:pt x="816" y="4039"/>
                    <a:pt x="1015" y="3919"/>
                    <a:pt x="1234" y="3820"/>
                  </a:cubicBezTo>
                  <a:cubicBezTo>
                    <a:pt x="1990" y="3442"/>
                    <a:pt x="2567" y="2925"/>
                    <a:pt x="2905" y="2149"/>
                  </a:cubicBezTo>
                  <a:cubicBezTo>
                    <a:pt x="2965" y="2049"/>
                    <a:pt x="2984" y="1930"/>
                    <a:pt x="3024" y="1791"/>
                  </a:cubicBezTo>
                  <a:cubicBezTo>
                    <a:pt x="3067" y="1705"/>
                    <a:pt x="3138" y="1666"/>
                    <a:pt x="3213" y="1666"/>
                  </a:cubicBezTo>
                  <a:cubicBezTo>
                    <a:pt x="3279" y="1666"/>
                    <a:pt x="3347" y="1696"/>
                    <a:pt x="3402" y="1751"/>
                  </a:cubicBezTo>
                  <a:cubicBezTo>
                    <a:pt x="3621" y="1990"/>
                    <a:pt x="3780" y="2169"/>
                    <a:pt x="3999" y="2427"/>
                  </a:cubicBezTo>
                  <a:cubicBezTo>
                    <a:pt x="4397" y="2885"/>
                    <a:pt x="4894" y="3223"/>
                    <a:pt x="5511" y="3362"/>
                  </a:cubicBezTo>
                  <a:cubicBezTo>
                    <a:pt x="5789" y="3442"/>
                    <a:pt x="6068" y="3521"/>
                    <a:pt x="6307" y="3621"/>
                  </a:cubicBezTo>
                  <a:cubicBezTo>
                    <a:pt x="6721" y="3784"/>
                    <a:pt x="7124" y="3836"/>
                    <a:pt x="7540" y="3836"/>
                  </a:cubicBezTo>
                  <a:cubicBezTo>
                    <a:pt x="7684" y="3836"/>
                    <a:pt x="7830" y="3830"/>
                    <a:pt x="7978" y="3820"/>
                  </a:cubicBezTo>
                  <a:cubicBezTo>
                    <a:pt x="8455" y="3780"/>
                    <a:pt x="8873" y="3661"/>
                    <a:pt x="9290" y="3442"/>
                  </a:cubicBezTo>
                  <a:cubicBezTo>
                    <a:pt x="9629" y="3263"/>
                    <a:pt x="9967" y="2964"/>
                    <a:pt x="10066" y="2586"/>
                  </a:cubicBezTo>
                  <a:lnTo>
                    <a:pt x="10066" y="2586"/>
                  </a:lnTo>
                  <a:cubicBezTo>
                    <a:pt x="10036" y="2616"/>
                    <a:pt x="10012" y="2626"/>
                    <a:pt x="9992" y="2626"/>
                  </a:cubicBezTo>
                  <a:cubicBezTo>
                    <a:pt x="9972" y="2626"/>
                    <a:pt x="9957" y="2616"/>
                    <a:pt x="9947" y="2606"/>
                  </a:cubicBezTo>
                  <a:cubicBezTo>
                    <a:pt x="9370" y="2328"/>
                    <a:pt x="8853" y="2029"/>
                    <a:pt x="8415" y="1552"/>
                  </a:cubicBezTo>
                  <a:cubicBezTo>
                    <a:pt x="8057" y="1174"/>
                    <a:pt x="7659" y="876"/>
                    <a:pt x="7261" y="577"/>
                  </a:cubicBezTo>
                  <a:cubicBezTo>
                    <a:pt x="6883" y="319"/>
                    <a:pt x="6466" y="140"/>
                    <a:pt x="5968" y="100"/>
                  </a:cubicBezTo>
                  <a:cubicBezTo>
                    <a:pt x="5849" y="100"/>
                    <a:pt x="5730" y="80"/>
                    <a:pt x="5630" y="60"/>
                  </a:cubicBezTo>
                  <a:cubicBezTo>
                    <a:pt x="5445" y="20"/>
                    <a:pt x="5263" y="0"/>
                    <a:pt x="5084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1358792" y="3037467"/>
              <a:ext cx="431448" cy="180430"/>
            </a:xfrm>
            <a:custGeom>
              <a:rect b="b" l="l" r="r" t="t"/>
              <a:pathLst>
                <a:path extrusionOk="0" h="3125" w="7441">
                  <a:moveTo>
                    <a:pt x="925" y="0"/>
                  </a:moveTo>
                  <a:cubicBezTo>
                    <a:pt x="880" y="0"/>
                    <a:pt x="837" y="5"/>
                    <a:pt x="796" y="14"/>
                  </a:cubicBezTo>
                  <a:cubicBezTo>
                    <a:pt x="806" y="74"/>
                    <a:pt x="686" y="79"/>
                    <a:pt x="530" y="79"/>
                  </a:cubicBezTo>
                  <a:cubicBezTo>
                    <a:pt x="499" y="79"/>
                    <a:pt x="466" y="79"/>
                    <a:pt x="432" y="79"/>
                  </a:cubicBezTo>
                  <a:cubicBezTo>
                    <a:pt x="298" y="79"/>
                    <a:pt x="151" y="82"/>
                    <a:pt x="40" y="114"/>
                  </a:cubicBezTo>
                  <a:cubicBezTo>
                    <a:pt x="0" y="333"/>
                    <a:pt x="0" y="532"/>
                    <a:pt x="100" y="711"/>
                  </a:cubicBezTo>
                  <a:cubicBezTo>
                    <a:pt x="239" y="930"/>
                    <a:pt x="378" y="1188"/>
                    <a:pt x="517" y="1407"/>
                  </a:cubicBezTo>
                  <a:cubicBezTo>
                    <a:pt x="1114" y="2223"/>
                    <a:pt x="1870" y="2819"/>
                    <a:pt x="2885" y="3018"/>
                  </a:cubicBezTo>
                  <a:cubicBezTo>
                    <a:pt x="3150" y="3071"/>
                    <a:pt x="3424" y="3124"/>
                    <a:pt x="3695" y="3124"/>
                  </a:cubicBezTo>
                  <a:cubicBezTo>
                    <a:pt x="3831" y="3124"/>
                    <a:pt x="3965" y="3111"/>
                    <a:pt x="4098" y="3078"/>
                  </a:cubicBezTo>
                  <a:cubicBezTo>
                    <a:pt x="5053" y="2879"/>
                    <a:pt x="5928" y="2421"/>
                    <a:pt x="6664" y="1805"/>
                  </a:cubicBezTo>
                  <a:cubicBezTo>
                    <a:pt x="7062" y="1487"/>
                    <a:pt x="7420" y="930"/>
                    <a:pt x="7440" y="392"/>
                  </a:cubicBezTo>
                  <a:cubicBezTo>
                    <a:pt x="7222" y="311"/>
                    <a:pt x="6507" y="257"/>
                    <a:pt x="5951" y="257"/>
                  </a:cubicBezTo>
                  <a:cubicBezTo>
                    <a:pt x="5697" y="257"/>
                    <a:pt x="5476" y="268"/>
                    <a:pt x="5351" y="293"/>
                  </a:cubicBezTo>
                  <a:cubicBezTo>
                    <a:pt x="5331" y="313"/>
                    <a:pt x="5292" y="412"/>
                    <a:pt x="4874" y="770"/>
                  </a:cubicBezTo>
                  <a:cubicBezTo>
                    <a:pt x="4854" y="790"/>
                    <a:pt x="4794" y="810"/>
                    <a:pt x="4774" y="830"/>
                  </a:cubicBezTo>
                  <a:cubicBezTo>
                    <a:pt x="4539" y="1065"/>
                    <a:pt x="4198" y="1167"/>
                    <a:pt x="3836" y="1167"/>
                  </a:cubicBezTo>
                  <a:cubicBezTo>
                    <a:pt x="3432" y="1167"/>
                    <a:pt x="3002" y="1040"/>
                    <a:pt x="2666" y="830"/>
                  </a:cubicBezTo>
                  <a:cubicBezTo>
                    <a:pt x="2387" y="671"/>
                    <a:pt x="2149" y="472"/>
                    <a:pt x="1870" y="333"/>
                  </a:cubicBezTo>
                  <a:cubicBezTo>
                    <a:pt x="1643" y="228"/>
                    <a:pt x="1247" y="0"/>
                    <a:pt x="925" y="0"/>
                  </a:cubicBezTo>
                  <a:close/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950497" y="2297738"/>
              <a:ext cx="1168463" cy="1384545"/>
            </a:xfrm>
            <a:custGeom>
              <a:rect b="b" l="l" r="r" t="t"/>
              <a:pathLst>
                <a:path extrusionOk="0" h="23980" w="20152">
                  <a:moveTo>
                    <a:pt x="11130" y="338"/>
                  </a:moveTo>
                  <a:cubicBezTo>
                    <a:pt x="11292" y="338"/>
                    <a:pt x="11455" y="356"/>
                    <a:pt x="11618" y="394"/>
                  </a:cubicBezTo>
                  <a:cubicBezTo>
                    <a:pt x="11737" y="413"/>
                    <a:pt x="11836" y="453"/>
                    <a:pt x="11976" y="453"/>
                  </a:cubicBezTo>
                  <a:cubicBezTo>
                    <a:pt x="12433" y="453"/>
                    <a:pt x="12871" y="652"/>
                    <a:pt x="13209" y="891"/>
                  </a:cubicBezTo>
                  <a:cubicBezTo>
                    <a:pt x="13607" y="1169"/>
                    <a:pt x="14005" y="1468"/>
                    <a:pt x="14323" y="1806"/>
                  </a:cubicBezTo>
                  <a:cubicBezTo>
                    <a:pt x="14761" y="2263"/>
                    <a:pt x="15218" y="2641"/>
                    <a:pt x="15775" y="2880"/>
                  </a:cubicBezTo>
                  <a:lnTo>
                    <a:pt x="15875" y="2980"/>
                  </a:lnTo>
                  <a:cubicBezTo>
                    <a:pt x="15775" y="3358"/>
                    <a:pt x="15497" y="3556"/>
                    <a:pt x="15178" y="3735"/>
                  </a:cubicBezTo>
                  <a:cubicBezTo>
                    <a:pt x="14780" y="3954"/>
                    <a:pt x="14323" y="4074"/>
                    <a:pt x="13885" y="4094"/>
                  </a:cubicBezTo>
                  <a:cubicBezTo>
                    <a:pt x="13760" y="4102"/>
                    <a:pt x="13636" y="4107"/>
                    <a:pt x="13513" y="4107"/>
                  </a:cubicBezTo>
                  <a:cubicBezTo>
                    <a:pt x="13088" y="4107"/>
                    <a:pt x="12675" y="4049"/>
                    <a:pt x="12274" y="3895"/>
                  </a:cubicBezTo>
                  <a:cubicBezTo>
                    <a:pt x="12015" y="3795"/>
                    <a:pt x="11737" y="3735"/>
                    <a:pt x="11478" y="3656"/>
                  </a:cubicBezTo>
                  <a:cubicBezTo>
                    <a:pt x="10881" y="3497"/>
                    <a:pt x="10404" y="3198"/>
                    <a:pt x="10006" y="2761"/>
                  </a:cubicBezTo>
                  <a:cubicBezTo>
                    <a:pt x="9787" y="2502"/>
                    <a:pt x="9588" y="2244"/>
                    <a:pt x="9350" y="1985"/>
                  </a:cubicBezTo>
                  <a:cubicBezTo>
                    <a:pt x="9300" y="1927"/>
                    <a:pt x="9240" y="1900"/>
                    <a:pt x="9182" y="1900"/>
                  </a:cubicBezTo>
                  <a:cubicBezTo>
                    <a:pt x="9102" y="1900"/>
                    <a:pt x="9026" y="1952"/>
                    <a:pt x="8992" y="2045"/>
                  </a:cubicBezTo>
                  <a:cubicBezTo>
                    <a:pt x="8932" y="2144"/>
                    <a:pt x="8912" y="2263"/>
                    <a:pt x="8852" y="2363"/>
                  </a:cubicBezTo>
                  <a:cubicBezTo>
                    <a:pt x="8534" y="3099"/>
                    <a:pt x="8037" y="3676"/>
                    <a:pt x="7301" y="4054"/>
                  </a:cubicBezTo>
                  <a:cubicBezTo>
                    <a:pt x="7102" y="4153"/>
                    <a:pt x="6863" y="4273"/>
                    <a:pt x="6664" y="4372"/>
                  </a:cubicBezTo>
                  <a:cubicBezTo>
                    <a:pt x="6644" y="4472"/>
                    <a:pt x="6525" y="4472"/>
                    <a:pt x="6366" y="4491"/>
                  </a:cubicBezTo>
                  <a:cubicBezTo>
                    <a:pt x="6167" y="4074"/>
                    <a:pt x="6167" y="3676"/>
                    <a:pt x="6227" y="3278"/>
                  </a:cubicBezTo>
                  <a:cubicBezTo>
                    <a:pt x="6266" y="2880"/>
                    <a:pt x="6406" y="2502"/>
                    <a:pt x="6565" y="2164"/>
                  </a:cubicBezTo>
                  <a:cubicBezTo>
                    <a:pt x="6704" y="1945"/>
                    <a:pt x="6823" y="1706"/>
                    <a:pt x="6923" y="1488"/>
                  </a:cubicBezTo>
                  <a:cubicBezTo>
                    <a:pt x="7102" y="1110"/>
                    <a:pt x="7360" y="851"/>
                    <a:pt x="7699" y="612"/>
                  </a:cubicBezTo>
                  <a:cubicBezTo>
                    <a:pt x="7961" y="437"/>
                    <a:pt x="8224" y="370"/>
                    <a:pt x="8514" y="370"/>
                  </a:cubicBezTo>
                  <a:cubicBezTo>
                    <a:pt x="8553" y="370"/>
                    <a:pt x="8593" y="371"/>
                    <a:pt x="8634" y="374"/>
                  </a:cubicBezTo>
                  <a:cubicBezTo>
                    <a:pt x="8912" y="394"/>
                    <a:pt x="9191" y="473"/>
                    <a:pt x="9310" y="752"/>
                  </a:cubicBezTo>
                  <a:cubicBezTo>
                    <a:pt x="9330" y="791"/>
                    <a:pt x="9390" y="811"/>
                    <a:pt x="9429" y="851"/>
                  </a:cubicBezTo>
                  <a:cubicBezTo>
                    <a:pt x="9648" y="752"/>
                    <a:pt x="9847" y="652"/>
                    <a:pt x="10086" y="573"/>
                  </a:cubicBezTo>
                  <a:cubicBezTo>
                    <a:pt x="10427" y="423"/>
                    <a:pt x="10777" y="338"/>
                    <a:pt x="11130" y="338"/>
                  </a:cubicBezTo>
                  <a:close/>
                  <a:moveTo>
                    <a:pt x="15020" y="5861"/>
                  </a:moveTo>
                  <a:cubicBezTo>
                    <a:pt x="15039" y="5861"/>
                    <a:pt x="15059" y="5862"/>
                    <a:pt x="15079" y="5864"/>
                  </a:cubicBezTo>
                  <a:cubicBezTo>
                    <a:pt x="15497" y="5963"/>
                    <a:pt x="15696" y="6461"/>
                    <a:pt x="15457" y="6839"/>
                  </a:cubicBezTo>
                  <a:cubicBezTo>
                    <a:pt x="15397" y="6918"/>
                    <a:pt x="15357" y="6958"/>
                    <a:pt x="15298" y="7018"/>
                  </a:cubicBezTo>
                  <a:cubicBezTo>
                    <a:pt x="15187" y="7097"/>
                    <a:pt x="15077" y="7200"/>
                    <a:pt x="14937" y="7200"/>
                  </a:cubicBezTo>
                  <a:cubicBezTo>
                    <a:pt x="14900" y="7200"/>
                    <a:pt x="14861" y="7193"/>
                    <a:pt x="14820" y="7177"/>
                  </a:cubicBezTo>
                  <a:cubicBezTo>
                    <a:pt x="14601" y="7117"/>
                    <a:pt x="14701" y="6918"/>
                    <a:pt x="14701" y="6739"/>
                  </a:cubicBezTo>
                  <a:lnTo>
                    <a:pt x="14701" y="6560"/>
                  </a:lnTo>
                  <a:cubicBezTo>
                    <a:pt x="14701" y="6421"/>
                    <a:pt x="14701" y="6242"/>
                    <a:pt x="14721" y="6083"/>
                  </a:cubicBezTo>
                  <a:cubicBezTo>
                    <a:pt x="14739" y="5940"/>
                    <a:pt x="14853" y="5861"/>
                    <a:pt x="15020" y="5861"/>
                  </a:cubicBezTo>
                  <a:close/>
                  <a:moveTo>
                    <a:pt x="6159" y="6017"/>
                  </a:moveTo>
                  <a:cubicBezTo>
                    <a:pt x="6219" y="6017"/>
                    <a:pt x="6281" y="6031"/>
                    <a:pt x="6346" y="6063"/>
                  </a:cubicBezTo>
                  <a:cubicBezTo>
                    <a:pt x="6366" y="6123"/>
                    <a:pt x="6406" y="6162"/>
                    <a:pt x="6406" y="6222"/>
                  </a:cubicBezTo>
                  <a:lnTo>
                    <a:pt x="6406" y="7376"/>
                  </a:lnTo>
                  <a:cubicBezTo>
                    <a:pt x="5948" y="7376"/>
                    <a:pt x="5709" y="7137"/>
                    <a:pt x="5570" y="6759"/>
                  </a:cubicBezTo>
                  <a:cubicBezTo>
                    <a:pt x="5510" y="6560"/>
                    <a:pt x="5630" y="6262"/>
                    <a:pt x="5809" y="6142"/>
                  </a:cubicBezTo>
                  <a:cubicBezTo>
                    <a:pt x="5916" y="6075"/>
                    <a:pt x="6033" y="6017"/>
                    <a:pt x="6159" y="6017"/>
                  </a:cubicBezTo>
                  <a:close/>
                  <a:moveTo>
                    <a:pt x="9350" y="2542"/>
                  </a:moveTo>
                  <a:cubicBezTo>
                    <a:pt x="9449" y="2602"/>
                    <a:pt x="9529" y="2661"/>
                    <a:pt x="9608" y="2701"/>
                  </a:cubicBezTo>
                  <a:lnTo>
                    <a:pt x="9907" y="3079"/>
                  </a:lnTo>
                  <a:cubicBezTo>
                    <a:pt x="10205" y="3477"/>
                    <a:pt x="10603" y="3755"/>
                    <a:pt x="11080" y="3895"/>
                  </a:cubicBezTo>
                  <a:cubicBezTo>
                    <a:pt x="11637" y="4074"/>
                    <a:pt x="12194" y="4273"/>
                    <a:pt x="12771" y="4432"/>
                  </a:cubicBezTo>
                  <a:cubicBezTo>
                    <a:pt x="13010" y="4491"/>
                    <a:pt x="13269" y="4472"/>
                    <a:pt x="13507" y="4491"/>
                  </a:cubicBezTo>
                  <a:cubicBezTo>
                    <a:pt x="13726" y="4531"/>
                    <a:pt x="13985" y="4531"/>
                    <a:pt x="14223" y="4531"/>
                  </a:cubicBezTo>
                  <a:cubicBezTo>
                    <a:pt x="14263" y="4670"/>
                    <a:pt x="14303" y="4790"/>
                    <a:pt x="14303" y="4929"/>
                  </a:cubicBezTo>
                  <a:cubicBezTo>
                    <a:pt x="14283" y="5725"/>
                    <a:pt x="14204" y="6540"/>
                    <a:pt x="14204" y="7336"/>
                  </a:cubicBezTo>
                  <a:cubicBezTo>
                    <a:pt x="14204" y="8251"/>
                    <a:pt x="13925" y="9126"/>
                    <a:pt x="13627" y="9962"/>
                  </a:cubicBezTo>
                  <a:cubicBezTo>
                    <a:pt x="13487" y="10459"/>
                    <a:pt x="13209" y="10897"/>
                    <a:pt x="12732" y="11155"/>
                  </a:cubicBezTo>
                  <a:cubicBezTo>
                    <a:pt x="12612" y="11235"/>
                    <a:pt x="12493" y="11315"/>
                    <a:pt x="12373" y="11335"/>
                  </a:cubicBezTo>
                  <a:cubicBezTo>
                    <a:pt x="11922" y="11411"/>
                    <a:pt x="11477" y="11455"/>
                    <a:pt x="11037" y="11455"/>
                  </a:cubicBezTo>
                  <a:cubicBezTo>
                    <a:pt x="10450" y="11455"/>
                    <a:pt x="9870" y="11377"/>
                    <a:pt x="9290" y="11195"/>
                  </a:cubicBezTo>
                  <a:cubicBezTo>
                    <a:pt x="8793" y="11016"/>
                    <a:pt x="8256" y="10738"/>
                    <a:pt x="7838" y="10360"/>
                  </a:cubicBezTo>
                  <a:cubicBezTo>
                    <a:pt x="7540" y="10121"/>
                    <a:pt x="7301" y="9803"/>
                    <a:pt x="7162" y="9425"/>
                  </a:cubicBezTo>
                  <a:cubicBezTo>
                    <a:pt x="6943" y="8729"/>
                    <a:pt x="6744" y="8032"/>
                    <a:pt x="6744" y="7316"/>
                  </a:cubicBezTo>
                  <a:cubicBezTo>
                    <a:pt x="6744" y="6461"/>
                    <a:pt x="6744" y="5625"/>
                    <a:pt x="6724" y="4750"/>
                  </a:cubicBezTo>
                  <a:cubicBezTo>
                    <a:pt x="7002" y="4591"/>
                    <a:pt x="7201" y="4472"/>
                    <a:pt x="7400" y="4372"/>
                  </a:cubicBezTo>
                  <a:cubicBezTo>
                    <a:pt x="7898" y="4153"/>
                    <a:pt x="8295" y="3795"/>
                    <a:pt x="8614" y="3377"/>
                  </a:cubicBezTo>
                  <a:cubicBezTo>
                    <a:pt x="8793" y="3159"/>
                    <a:pt x="8952" y="2960"/>
                    <a:pt x="9131" y="2741"/>
                  </a:cubicBezTo>
                  <a:cubicBezTo>
                    <a:pt x="9191" y="2661"/>
                    <a:pt x="9250" y="2602"/>
                    <a:pt x="9350" y="2542"/>
                  </a:cubicBezTo>
                  <a:close/>
                  <a:moveTo>
                    <a:pt x="9549" y="11792"/>
                  </a:moveTo>
                  <a:lnTo>
                    <a:pt x="9549" y="11792"/>
                  </a:lnTo>
                  <a:cubicBezTo>
                    <a:pt x="9947" y="11832"/>
                    <a:pt x="10324" y="11891"/>
                    <a:pt x="10683" y="11911"/>
                  </a:cubicBezTo>
                  <a:cubicBezTo>
                    <a:pt x="11021" y="11931"/>
                    <a:pt x="11379" y="11931"/>
                    <a:pt x="11777" y="11951"/>
                  </a:cubicBezTo>
                  <a:cubicBezTo>
                    <a:pt x="11876" y="12289"/>
                    <a:pt x="11797" y="12647"/>
                    <a:pt x="11816" y="13005"/>
                  </a:cubicBezTo>
                  <a:cubicBezTo>
                    <a:pt x="11816" y="13105"/>
                    <a:pt x="11717" y="13224"/>
                    <a:pt x="11637" y="13304"/>
                  </a:cubicBezTo>
                  <a:cubicBezTo>
                    <a:pt x="11434" y="13507"/>
                    <a:pt x="11180" y="13624"/>
                    <a:pt x="10906" y="13624"/>
                  </a:cubicBezTo>
                  <a:cubicBezTo>
                    <a:pt x="10885" y="13624"/>
                    <a:pt x="10863" y="13624"/>
                    <a:pt x="10842" y="13622"/>
                  </a:cubicBezTo>
                  <a:cubicBezTo>
                    <a:pt x="10384" y="13582"/>
                    <a:pt x="9847" y="13543"/>
                    <a:pt x="9549" y="13025"/>
                  </a:cubicBezTo>
                  <a:cubicBezTo>
                    <a:pt x="9608" y="12647"/>
                    <a:pt x="9429" y="12230"/>
                    <a:pt x="9549" y="11792"/>
                  </a:cubicBezTo>
                  <a:close/>
                  <a:moveTo>
                    <a:pt x="8194" y="12937"/>
                  </a:moveTo>
                  <a:cubicBezTo>
                    <a:pt x="8474" y="12937"/>
                    <a:pt x="8696" y="13024"/>
                    <a:pt x="8932" y="13125"/>
                  </a:cubicBezTo>
                  <a:cubicBezTo>
                    <a:pt x="9210" y="13264"/>
                    <a:pt x="9449" y="13483"/>
                    <a:pt x="9728" y="13622"/>
                  </a:cubicBezTo>
                  <a:cubicBezTo>
                    <a:pt x="10085" y="13832"/>
                    <a:pt x="10524" y="13959"/>
                    <a:pt x="10927" y="13959"/>
                  </a:cubicBezTo>
                  <a:cubicBezTo>
                    <a:pt x="11289" y="13959"/>
                    <a:pt x="11620" y="13857"/>
                    <a:pt x="11836" y="13622"/>
                  </a:cubicBezTo>
                  <a:cubicBezTo>
                    <a:pt x="11876" y="13602"/>
                    <a:pt x="11896" y="13582"/>
                    <a:pt x="11936" y="13543"/>
                  </a:cubicBezTo>
                  <a:cubicBezTo>
                    <a:pt x="12278" y="13278"/>
                    <a:pt x="12498" y="13184"/>
                    <a:pt x="12892" y="13184"/>
                  </a:cubicBezTo>
                  <a:cubicBezTo>
                    <a:pt x="13002" y="13184"/>
                    <a:pt x="13125" y="13191"/>
                    <a:pt x="13269" y="13204"/>
                  </a:cubicBezTo>
                  <a:cubicBezTo>
                    <a:pt x="13189" y="13722"/>
                    <a:pt x="12930" y="14119"/>
                    <a:pt x="12473" y="14338"/>
                  </a:cubicBezTo>
                  <a:cubicBezTo>
                    <a:pt x="12035" y="14537"/>
                    <a:pt x="11598" y="14716"/>
                    <a:pt x="11140" y="14836"/>
                  </a:cubicBezTo>
                  <a:cubicBezTo>
                    <a:pt x="11023" y="14878"/>
                    <a:pt x="10883" y="14898"/>
                    <a:pt x="10744" y="14898"/>
                  </a:cubicBezTo>
                  <a:cubicBezTo>
                    <a:pt x="10624" y="14898"/>
                    <a:pt x="10506" y="14883"/>
                    <a:pt x="10404" y="14856"/>
                  </a:cubicBezTo>
                  <a:cubicBezTo>
                    <a:pt x="9409" y="14637"/>
                    <a:pt x="8634" y="14040"/>
                    <a:pt x="8097" y="13165"/>
                  </a:cubicBezTo>
                  <a:cubicBezTo>
                    <a:pt x="8057" y="13125"/>
                    <a:pt x="8057" y="13065"/>
                    <a:pt x="8037" y="12946"/>
                  </a:cubicBezTo>
                  <a:cubicBezTo>
                    <a:pt x="8092" y="12940"/>
                    <a:pt x="8144" y="12937"/>
                    <a:pt x="8194" y="12937"/>
                  </a:cubicBezTo>
                  <a:close/>
                  <a:moveTo>
                    <a:pt x="7296" y="12879"/>
                  </a:moveTo>
                  <a:cubicBezTo>
                    <a:pt x="7471" y="12879"/>
                    <a:pt x="7582" y="12976"/>
                    <a:pt x="7659" y="13145"/>
                  </a:cubicBezTo>
                  <a:cubicBezTo>
                    <a:pt x="7719" y="13244"/>
                    <a:pt x="7738" y="13383"/>
                    <a:pt x="7818" y="13483"/>
                  </a:cubicBezTo>
                  <a:cubicBezTo>
                    <a:pt x="7917" y="13642"/>
                    <a:pt x="8017" y="13821"/>
                    <a:pt x="8136" y="13940"/>
                  </a:cubicBezTo>
                  <a:cubicBezTo>
                    <a:pt x="8514" y="14299"/>
                    <a:pt x="8892" y="14637"/>
                    <a:pt x="9330" y="14895"/>
                  </a:cubicBezTo>
                  <a:cubicBezTo>
                    <a:pt x="9686" y="15091"/>
                    <a:pt x="10059" y="15240"/>
                    <a:pt x="10476" y="15240"/>
                  </a:cubicBezTo>
                  <a:cubicBezTo>
                    <a:pt x="10524" y="15240"/>
                    <a:pt x="10573" y="15238"/>
                    <a:pt x="10623" y="15233"/>
                  </a:cubicBezTo>
                  <a:cubicBezTo>
                    <a:pt x="10762" y="15233"/>
                    <a:pt x="10921" y="15214"/>
                    <a:pt x="11100" y="15174"/>
                  </a:cubicBezTo>
                  <a:cubicBezTo>
                    <a:pt x="11319" y="15114"/>
                    <a:pt x="11538" y="15015"/>
                    <a:pt x="11777" y="14975"/>
                  </a:cubicBezTo>
                  <a:cubicBezTo>
                    <a:pt x="12592" y="14776"/>
                    <a:pt x="13189" y="14299"/>
                    <a:pt x="13507" y="13523"/>
                  </a:cubicBezTo>
                  <a:cubicBezTo>
                    <a:pt x="13567" y="13423"/>
                    <a:pt x="13587" y="13344"/>
                    <a:pt x="13627" y="13244"/>
                  </a:cubicBezTo>
                  <a:cubicBezTo>
                    <a:pt x="13627" y="13224"/>
                    <a:pt x="13666" y="13224"/>
                    <a:pt x="13686" y="13204"/>
                  </a:cubicBezTo>
                  <a:cubicBezTo>
                    <a:pt x="13865" y="13169"/>
                    <a:pt x="13964" y="13149"/>
                    <a:pt x="14054" y="13149"/>
                  </a:cubicBezTo>
                  <a:cubicBezTo>
                    <a:pt x="14165" y="13149"/>
                    <a:pt x="14263" y="13178"/>
                    <a:pt x="14482" y="13244"/>
                  </a:cubicBezTo>
                  <a:cubicBezTo>
                    <a:pt x="14462" y="13801"/>
                    <a:pt x="14184" y="14219"/>
                    <a:pt x="13786" y="14537"/>
                  </a:cubicBezTo>
                  <a:cubicBezTo>
                    <a:pt x="13030" y="15174"/>
                    <a:pt x="12194" y="15592"/>
                    <a:pt x="11220" y="15810"/>
                  </a:cubicBezTo>
                  <a:cubicBezTo>
                    <a:pt x="11083" y="15845"/>
                    <a:pt x="10944" y="15858"/>
                    <a:pt x="10805" y="15858"/>
                  </a:cubicBezTo>
                  <a:cubicBezTo>
                    <a:pt x="10537" y="15858"/>
                    <a:pt x="10268" y="15810"/>
                    <a:pt x="10006" y="15771"/>
                  </a:cubicBezTo>
                  <a:cubicBezTo>
                    <a:pt x="8992" y="15572"/>
                    <a:pt x="8216" y="14975"/>
                    <a:pt x="7639" y="14139"/>
                  </a:cubicBezTo>
                  <a:cubicBezTo>
                    <a:pt x="7460" y="13921"/>
                    <a:pt x="7341" y="13682"/>
                    <a:pt x="7221" y="13443"/>
                  </a:cubicBezTo>
                  <a:cubicBezTo>
                    <a:pt x="7062" y="13324"/>
                    <a:pt x="7062" y="13145"/>
                    <a:pt x="7122" y="12906"/>
                  </a:cubicBezTo>
                  <a:cubicBezTo>
                    <a:pt x="7186" y="12888"/>
                    <a:pt x="7244" y="12879"/>
                    <a:pt x="7296" y="12879"/>
                  </a:cubicBezTo>
                  <a:close/>
                  <a:moveTo>
                    <a:pt x="6296" y="12875"/>
                  </a:moveTo>
                  <a:cubicBezTo>
                    <a:pt x="6463" y="12875"/>
                    <a:pt x="6544" y="12950"/>
                    <a:pt x="6624" y="13145"/>
                  </a:cubicBezTo>
                  <a:cubicBezTo>
                    <a:pt x="6724" y="13403"/>
                    <a:pt x="6823" y="13682"/>
                    <a:pt x="6943" y="13901"/>
                  </a:cubicBezTo>
                  <a:cubicBezTo>
                    <a:pt x="7380" y="14736"/>
                    <a:pt x="8057" y="15393"/>
                    <a:pt x="8872" y="15910"/>
                  </a:cubicBezTo>
                  <a:cubicBezTo>
                    <a:pt x="9012" y="15989"/>
                    <a:pt x="9131" y="16029"/>
                    <a:pt x="9250" y="16069"/>
                  </a:cubicBezTo>
                  <a:cubicBezTo>
                    <a:pt x="9529" y="16129"/>
                    <a:pt x="9827" y="16208"/>
                    <a:pt x="10106" y="16268"/>
                  </a:cubicBezTo>
                  <a:cubicBezTo>
                    <a:pt x="10304" y="16308"/>
                    <a:pt x="10499" y="16326"/>
                    <a:pt x="10692" y="16326"/>
                  </a:cubicBezTo>
                  <a:cubicBezTo>
                    <a:pt x="11176" y="16326"/>
                    <a:pt x="11645" y="16208"/>
                    <a:pt x="12115" y="16009"/>
                  </a:cubicBezTo>
                  <a:cubicBezTo>
                    <a:pt x="12493" y="15830"/>
                    <a:pt x="12831" y="15631"/>
                    <a:pt x="13209" y="15432"/>
                  </a:cubicBezTo>
                  <a:cubicBezTo>
                    <a:pt x="13925" y="15035"/>
                    <a:pt x="14422" y="14438"/>
                    <a:pt x="14721" y="13702"/>
                  </a:cubicBezTo>
                  <a:cubicBezTo>
                    <a:pt x="14849" y="13413"/>
                    <a:pt x="14900" y="13331"/>
                    <a:pt x="15113" y="13331"/>
                  </a:cubicBezTo>
                  <a:cubicBezTo>
                    <a:pt x="15164" y="13331"/>
                    <a:pt x="15224" y="13336"/>
                    <a:pt x="15298" y="13344"/>
                  </a:cubicBezTo>
                  <a:cubicBezTo>
                    <a:pt x="15616" y="13403"/>
                    <a:pt x="15974" y="13443"/>
                    <a:pt x="16272" y="13543"/>
                  </a:cubicBezTo>
                  <a:cubicBezTo>
                    <a:pt x="16670" y="13682"/>
                    <a:pt x="17088" y="13841"/>
                    <a:pt x="17466" y="14020"/>
                  </a:cubicBezTo>
                  <a:cubicBezTo>
                    <a:pt x="18500" y="14537"/>
                    <a:pt x="19177" y="15373"/>
                    <a:pt x="19455" y="16507"/>
                  </a:cubicBezTo>
                  <a:cubicBezTo>
                    <a:pt x="19674" y="17521"/>
                    <a:pt x="19853" y="18556"/>
                    <a:pt x="19853" y="19590"/>
                  </a:cubicBezTo>
                  <a:cubicBezTo>
                    <a:pt x="19793" y="20445"/>
                    <a:pt x="19793" y="21301"/>
                    <a:pt x="19734" y="22176"/>
                  </a:cubicBezTo>
                  <a:cubicBezTo>
                    <a:pt x="19694" y="22494"/>
                    <a:pt x="19634" y="22852"/>
                    <a:pt x="19555" y="23171"/>
                  </a:cubicBezTo>
                  <a:cubicBezTo>
                    <a:pt x="19495" y="23389"/>
                    <a:pt x="19356" y="23529"/>
                    <a:pt x="19137" y="23529"/>
                  </a:cubicBezTo>
                  <a:cubicBezTo>
                    <a:pt x="19097" y="23529"/>
                    <a:pt x="19049" y="23538"/>
                    <a:pt x="19009" y="23538"/>
                  </a:cubicBezTo>
                  <a:cubicBezTo>
                    <a:pt x="18989" y="23538"/>
                    <a:pt x="18971" y="23535"/>
                    <a:pt x="18958" y="23529"/>
                  </a:cubicBezTo>
                  <a:cubicBezTo>
                    <a:pt x="18812" y="23514"/>
                    <a:pt x="18668" y="23508"/>
                    <a:pt x="18524" y="23508"/>
                  </a:cubicBezTo>
                  <a:cubicBezTo>
                    <a:pt x="18078" y="23508"/>
                    <a:pt x="17639" y="23568"/>
                    <a:pt x="17187" y="23628"/>
                  </a:cubicBezTo>
                  <a:cubicBezTo>
                    <a:pt x="17171" y="23631"/>
                    <a:pt x="17153" y="23632"/>
                    <a:pt x="17135" y="23632"/>
                  </a:cubicBezTo>
                  <a:cubicBezTo>
                    <a:pt x="17024" y="23632"/>
                    <a:pt x="16887" y="23586"/>
                    <a:pt x="16750" y="23569"/>
                  </a:cubicBezTo>
                  <a:cubicBezTo>
                    <a:pt x="16710" y="23191"/>
                    <a:pt x="16690" y="22872"/>
                    <a:pt x="16670" y="22574"/>
                  </a:cubicBezTo>
                  <a:cubicBezTo>
                    <a:pt x="16650" y="21878"/>
                    <a:pt x="16650" y="21201"/>
                    <a:pt x="16611" y="20505"/>
                  </a:cubicBezTo>
                  <a:lnTo>
                    <a:pt x="16611" y="20386"/>
                  </a:lnTo>
                  <a:cubicBezTo>
                    <a:pt x="16611" y="20266"/>
                    <a:pt x="16591" y="20147"/>
                    <a:pt x="16451" y="20107"/>
                  </a:cubicBezTo>
                  <a:cubicBezTo>
                    <a:pt x="16442" y="20106"/>
                    <a:pt x="16433" y="20106"/>
                    <a:pt x="16425" y="20106"/>
                  </a:cubicBezTo>
                  <a:cubicBezTo>
                    <a:pt x="16279" y="20106"/>
                    <a:pt x="16173" y="20256"/>
                    <a:pt x="16173" y="20406"/>
                  </a:cubicBezTo>
                  <a:cubicBezTo>
                    <a:pt x="16173" y="21102"/>
                    <a:pt x="16193" y="21838"/>
                    <a:pt x="16193" y="22534"/>
                  </a:cubicBezTo>
                  <a:cubicBezTo>
                    <a:pt x="16193" y="22852"/>
                    <a:pt x="16153" y="23191"/>
                    <a:pt x="16153" y="23529"/>
                  </a:cubicBezTo>
                  <a:cubicBezTo>
                    <a:pt x="15715" y="23628"/>
                    <a:pt x="15357" y="23628"/>
                    <a:pt x="14959" y="23648"/>
                  </a:cubicBezTo>
                  <a:cubicBezTo>
                    <a:pt x="14512" y="23648"/>
                    <a:pt x="14054" y="23643"/>
                    <a:pt x="13597" y="23643"/>
                  </a:cubicBezTo>
                  <a:cubicBezTo>
                    <a:pt x="13139" y="23643"/>
                    <a:pt x="12682" y="23648"/>
                    <a:pt x="12234" y="23668"/>
                  </a:cubicBezTo>
                  <a:cubicBezTo>
                    <a:pt x="11950" y="23686"/>
                    <a:pt x="11664" y="23693"/>
                    <a:pt x="11378" y="23693"/>
                  </a:cubicBezTo>
                  <a:cubicBezTo>
                    <a:pt x="10723" y="23693"/>
                    <a:pt x="10066" y="23656"/>
                    <a:pt x="9429" y="23628"/>
                  </a:cubicBezTo>
                  <a:cubicBezTo>
                    <a:pt x="9171" y="23609"/>
                    <a:pt x="8912" y="23602"/>
                    <a:pt x="8653" y="23602"/>
                  </a:cubicBezTo>
                  <a:cubicBezTo>
                    <a:pt x="8095" y="23602"/>
                    <a:pt x="7533" y="23635"/>
                    <a:pt x="6963" y="23648"/>
                  </a:cubicBezTo>
                  <a:lnTo>
                    <a:pt x="4934" y="23648"/>
                  </a:lnTo>
                  <a:cubicBezTo>
                    <a:pt x="4536" y="23648"/>
                    <a:pt x="4456" y="23529"/>
                    <a:pt x="4456" y="23151"/>
                  </a:cubicBezTo>
                  <a:lnTo>
                    <a:pt x="4456" y="20803"/>
                  </a:lnTo>
                  <a:cubicBezTo>
                    <a:pt x="4456" y="20704"/>
                    <a:pt x="4436" y="20605"/>
                    <a:pt x="4396" y="20545"/>
                  </a:cubicBezTo>
                  <a:cubicBezTo>
                    <a:pt x="4396" y="20505"/>
                    <a:pt x="4377" y="20505"/>
                    <a:pt x="4357" y="20505"/>
                  </a:cubicBezTo>
                  <a:cubicBezTo>
                    <a:pt x="4337" y="20505"/>
                    <a:pt x="4257" y="20505"/>
                    <a:pt x="4257" y="20545"/>
                  </a:cubicBezTo>
                  <a:cubicBezTo>
                    <a:pt x="4237" y="20605"/>
                    <a:pt x="4198" y="20684"/>
                    <a:pt x="4198" y="20764"/>
                  </a:cubicBezTo>
                  <a:cubicBezTo>
                    <a:pt x="4198" y="21341"/>
                    <a:pt x="4198" y="21898"/>
                    <a:pt x="4237" y="22474"/>
                  </a:cubicBezTo>
                  <a:cubicBezTo>
                    <a:pt x="4237" y="22852"/>
                    <a:pt x="4257" y="23230"/>
                    <a:pt x="4138" y="23569"/>
                  </a:cubicBezTo>
                  <a:cubicBezTo>
                    <a:pt x="3899" y="23728"/>
                    <a:pt x="3680" y="23728"/>
                    <a:pt x="3442" y="23728"/>
                  </a:cubicBezTo>
                  <a:cubicBezTo>
                    <a:pt x="3171" y="23728"/>
                    <a:pt x="2926" y="23753"/>
                    <a:pt x="2676" y="23753"/>
                  </a:cubicBezTo>
                  <a:cubicBezTo>
                    <a:pt x="2613" y="23753"/>
                    <a:pt x="2550" y="23752"/>
                    <a:pt x="2487" y="23748"/>
                  </a:cubicBezTo>
                  <a:cubicBezTo>
                    <a:pt x="1989" y="23748"/>
                    <a:pt x="1472" y="23728"/>
                    <a:pt x="975" y="23688"/>
                  </a:cubicBezTo>
                  <a:cubicBezTo>
                    <a:pt x="796" y="23688"/>
                    <a:pt x="696" y="23588"/>
                    <a:pt x="597" y="23449"/>
                  </a:cubicBezTo>
                  <a:cubicBezTo>
                    <a:pt x="458" y="23191"/>
                    <a:pt x="378" y="22952"/>
                    <a:pt x="358" y="22673"/>
                  </a:cubicBezTo>
                  <a:cubicBezTo>
                    <a:pt x="318" y="22077"/>
                    <a:pt x="279" y="21500"/>
                    <a:pt x="299" y="20903"/>
                  </a:cubicBezTo>
                  <a:cubicBezTo>
                    <a:pt x="318" y="19809"/>
                    <a:pt x="458" y="18715"/>
                    <a:pt x="677" y="17660"/>
                  </a:cubicBezTo>
                  <a:cubicBezTo>
                    <a:pt x="776" y="17183"/>
                    <a:pt x="895" y="16725"/>
                    <a:pt x="1114" y="16308"/>
                  </a:cubicBezTo>
                  <a:cubicBezTo>
                    <a:pt x="1373" y="15830"/>
                    <a:pt x="1611" y="15373"/>
                    <a:pt x="1910" y="14935"/>
                  </a:cubicBezTo>
                  <a:cubicBezTo>
                    <a:pt x="2507" y="14100"/>
                    <a:pt x="3342" y="13543"/>
                    <a:pt x="4337" y="13244"/>
                  </a:cubicBezTo>
                  <a:cubicBezTo>
                    <a:pt x="4934" y="13045"/>
                    <a:pt x="5550" y="12946"/>
                    <a:pt x="6167" y="12886"/>
                  </a:cubicBezTo>
                  <a:cubicBezTo>
                    <a:pt x="6215" y="12879"/>
                    <a:pt x="6258" y="12875"/>
                    <a:pt x="6296" y="12875"/>
                  </a:cubicBezTo>
                  <a:close/>
                  <a:moveTo>
                    <a:pt x="11407" y="0"/>
                  </a:moveTo>
                  <a:cubicBezTo>
                    <a:pt x="10998" y="0"/>
                    <a:pt x="10589" y="72"/>
                    <a:pt x="10185" y="254"/>
                  </a:cubicBezTo>
                  <a:cubicBezTo>
                    <a:pt x="10087" y="289"/>
                    <a:pt x="9997" y="304"/>
                    <a:pt x="9909" y="304"/>
                  </a:cubicBezTo>
                  <a:cubicBezTo>
                    <a:pt x="9746" y="304"/>
                    <a:pt x="9590" y="252"/>
                    <a:pt x="9409" y="175"/>
                  </a:cubicBezTo>
                  <a:cubicBezTo>
                    <a:pt x="9142" y="56"/>
                    <a:pt x="8881" y="1"/>
                    <a:pt x="8633" y="1"/>
                  </a:cubicBezTo>
                  <a:cubicBezTo>
                    <a:pt x="8050" y="1"/>
                    <a:pt x="7532" y="303"/>
                    <a:pt x="7142" y="791"/>
                  </a:cubicBezTo>
                  <a:cubicBezTo>
                    <a:pt x="6843" y="1169"/>
                    <a:pt x="6644" y="1587"/>
                    <a:pt x="6426" y="2005"/>
                  </a:cubicBezTo>
                  <a:cubicBezTo>
                    <a:pt x="6127" y="2602"/>
                    <a:pt x="5948" y="3258"/>
                    <a:pt x="5928" y="3934"/>
                  </a:cubicBezTo>
                  <a:cubicBezTo>
                    <a:pt x="5928" y="4253"/>
                    <a:pt x="5948" y="4571"/>
                    <a:pt x="5869" y="4889"/>
                  </a:cubicBezTo>
                  <a:cubicBezTo>
                    <a:pt x="5869" y="4929"/>
                    <a:pt x="5928" y="4969"/>
                    <a:pt x="5948" y="4989"/>
                  </a:cubicBezTo>
                  <a:cubicBezTo>
                    <a:pt x="6048" y="4989"/>
                    <a:pt x="6167" y="4969"/>
                    <a:pt x="6326" y="4969"/>
                  </a:cubicBezTo>
                  <a:cubicBezTo>
                    <a:pt x="6426" y="5227"/>
                    <a:pt x="6465" y="5426"/>
                    <a:pt x="6366" y="5625"/>
                  </a:cubicBezTo>
                  <a:cubicBezTo>
                    <a:pt x="6246" y="5665"/>
                    <a:pt x="6127" y="5685"/>
                    <a:pt x="6008" y="5725"/>
                  </a:cubicBezTo>
                  <a:cubicBezTo>
                    <a:pt x="5709" y="5745"/>
                    <a:pt x="5510" y="5944"/>
                    <a:pt x="5351" y="6182"/>
                  </a:cubicBezTo>
                  <a:cubicBezTo>
                    <a:pt x="5073" y="6620"/>
                    <a:pt x="5172" y="7217"/>
                    <a:pt x="5570" y="7515"/>
                  </a:cubicBezTo>
                  <a:cubicBezTo>
                    <a:pt x="5849" y="7714"/>
                    <a:pt x="6167" y="7873"/>
                    <a:pt x="6525" y="8112"/>
                  </a:cubicBezTo>
                  <a:cubicBezTo>
                    <a:pt x="6565" y="8351"/>
                    <a:pt x="6644" y="8669"/>
                    <a:pt x="6724" y="9007"/>
                  </a:cubicBezTo>
                  <a:cubicBezTo>
                    <a:pt x="6903" y="9664"/>
                    <a:pt x="7102" y="10320"/>
                    <a:pt x="7719" y="10738"/>
                  </a:cubicBezTo>
                  <a:cubicBezTo>
                    <a:pt x="8057" y="10996"/>
                    <a:pt x="8395" y="11295"/>
                    <a:pt x="8813" y="11434"/>
                  </a:cubicBezTo>
                  <a:cubicBezTo>
                    <a:pt x="9111" y="11533"/>
                    <a:pt x="9210" y="11732"/>
                    <a:pt x="9210" y="12011"/>
                  </a:cubicBezTo>
                  <a:cubicBezTo>
                    <a:pt x="9210" y="12210"/>
                    <a:pt x="9250" y="12429"/>
                    <a:pt x="9131" y="12628"/>
                  </a:cubicBezTo>
                  <a:cubicBezTo>
                    <a:pt x="9076" y="12641"/>
                    <a:pt x="9040" y="12664"/>
                    <a:pt x="9003" y="12664"/>
                  </a:cubicBezTo>
                  <a:cubicBezTo>
                    <a:pt x="8987" y="12664"/>
                    <a:pt x="8970" y="12660"/>
                    <a:pt x="8952" y="12647"/>
                  </a:cubicBezTo>
                  <a:cubicBezTo>
                    <a:pt x="8256" y="12608"/>
                    <a:pt x="7599" y="12528"/>
                    <a:pt x="6903" y="12488"/>
                  </a:cubicBezTo>
                  <a:cubicBezTo>
                    <a:pt x="6769" y="12470"/>
                    <a:pt x="6635" y="12461"/>
                    <a:pt x="6502" y="12461"/>
                  </a:cubicBezTo>
                  <a:cubicBezTo>
                    <a:pt x="6340" y="12461"/>
                    <a:pt x="6181" y="12475"/>
                    <a:pt x="6028" y="12508"/>
                  </a:cubicBezTo>
                  <a:cubicBezTo>
                    <a:pt x="5351" y="12628"/>
                    <a:pt x="4675" y="12787"/>
                    <a:pt x="4038" y="13005"/>
                  </a:cubicBezTo>
                  <a:cubicBezTo>
                    <a:pt x="3123" y="13304"/>
                    <a:pt x="2387" y="13881"/>
                    <a:pt x="1850" y="14617"/>
                  </a:cubicBezTo>
                  <a:cubicBezTo>
                    <a:pt x="1333" y="15313"/>
                    <a:pt x="875" y="16089"/>
                    <a:pt x="637" y="16964"/>
                  </a:cubicBezTo>
                  <a:cubicBezTo>
                    <a:pt x="557" y="17183"/>
                    <a:pt x="537" y="17422"/>
                    <a:pt x="458" y="17621"/>
                  </a:cubicBezTo>
                  <a:cubicBezTo>
                    <a:pt x="299" y="18058"/>
                    <a:pt x="259" y="18476"/>
                    <a:pt x="239" y="18894"/>
                  </a:cubicBezTo>
                  <a:cubicBezTo>
                    <a:pt x="239" y="19113"/>
                    <a:pt x="179" y="19311"/>
                    <a:pt x="159" y="19550"/>
                  </a:cubicBezTo>
                  <a:cubicBezTo>
                    <a:pt x="80" y="20107"/>
                    <a:pt x="0" y="20664"/>
                    <a:pt x="60" y="21241"/>
                  </a:cubicBezTo>
                  <a:cubicBezTo>
                    <a:pt x="100" y="21937"/>
                    <a:pt x="179" y="22634"/>
                    <a:pt x="259" y="23330"/>
                  </a:cubicBezTo>
                  <a:cubicBezTo>
                    <a:pt x="299" y="23767"/>
                    <a:pt x="517" y="23966"/>
                    <a:pt x="995" y="23966"/>
                  </a:cubicBezTo>
                  <a:cubicBezTo>
                    <a:pt x="1154" y="23966"/>
                    <a:pt x="1313" y="23941"/>
                    <a:pt x="1462" y="23941"/>
                  </a:cubicBezTo>
                  <a:cubicBezTo>
                    <a:pt x="1499" y="23941"/>
                    <a:pt x="1536" y="23943"/>
                    <a:pt x="1572" y="23946"/>
                  </a:cubicBezTo>
                  <a:cubicBezTo>
                    <a:pt x="1828" y="23970"/>
                    <a:pt x="2091" y="23979"/>
                    <a:pt x="2357" y="23979"/>
                  </a:cubicBezTo>
                  <a:cubicBezTo>
                    <a:pt x="2545" y="23979"/>
                    <a:pt x="2735" y="23975"/>
                    <a:pt x="2924" y="23966"/>
                  </a:cubicBezTo>
                  <a:cubicBezTo>
                    <a:pt x="3382" y="23946"/>
                    <a:pt x="3859" y="23946"/>
                    <a:pt x="4337" y="23927"/>
                  </a:cubicBezTo>
                  <a:cubicBezTo>
                    <a:pt x="4774" y="23887"/>
                    <a:pt x="5232" y="23887"/>
                    <a:pt x="5670" y="23887"/>
                  </a:cubicBezTo>
                  <a:cubicBezTo>
                    <a:pt x="6426" y="23887"/>
                    <a:pt x="7162" y="23867"/>
                    <a:pt x="7917" y="23867"/>
                  </a:cubicBezTo>
                  <a:lnTo>
                    <a:pt x="8614" y="23867"/>
                  </a:lnTo>
                  <a:cubicBezTo>
                    <a:pt x="9545" y="23884"/>
                    <a:pt x="10476" y="23956"/>
                    <a:pt x="11419" y="23956"/>
                  </a:cubicBezTo>
                  <a:cubicBezTo>
                    <a:pt x="11604" y="23956"/>
                    <a:pt x="11790" y="23953"/>
                    <a:pt x="11976" y="23946"/>
                  </a:cubicBezTo>
                  <a:cubicBezTo>
                    <a:pt x="12722" y="23907"/>
                    <a:pt x="13468" y="23892"/>
                    <a:pt x="14214" y="23892"/>
                  </a:cubicBezTo>
                  <a:cubicBezTo>
                    <a:pt x="14959" y="23892"/>
                    <a:pt x="15705" y="23907"/>
                    <a:pt x="16451" y="23927"/>
                  </a:cubicBezTo>
                  <a:cubicBezTo>
                    <a:pt x="16497" y="23928"/>
                    <a:pt x="16542" y="23928"/>
                    <a:pt x="16588" y="23928"/>
                  </a:cubicBezTo>
                  <a:cubicBezTo>
                    <a:pt x="17275" y="23928"/>
                    <a:pt x="17962" y="23815"/>
                    <a:pt x="18661" y="23815"/>
                  </a:cubicBezTo>
                  <a:cubicBezTo>
                    <a:pt x="18786" y="23815"/>
                    <a:pt x="18911" y="23819"/>
                    <a:pt x="19037" y="23827"/>
                  </a:cubicBezTo>
                  <a:cubicBezTo>
                    <a:pt x="19088" y="23830"/>
                    <a:pt x="19135" y="23832"/>
                    <a:pt x="19179" y="23832"/>
                  </a:cubicBezTo>
                  <a:cubicBezTo>
                    <a:pt x="19683" y="23832"/>
                    <a:pt x="19843" y="23620"/>
                    <a:pt x="19953" y="23071"/>
                  </a:cubicBezTo>
                  <a:cubicBezTo>
                    <a:pt x="19953" y="23031"/>
                    <a:pt x="19953" y="22992"/>
                    <a:pt x="19972" y="22952"/>
                  </a:cubicBezTo>
                  <a:cubicBezTo>
                    <a:pt x="20052" y="21957"/>
                    <a:pt x="20151" y="20903"/>
                    <a:pt x="20132" y="19868"/>
                  </a:cubicBezTo>
                  <a:cubicBezTo>
                    <a:pt x="20092" y="19073"/>
                    <a:pt x="20132" y="18257"/>
                    <a:pt x="19972" y="17461"/>
                  </a:cubicBezTo>
                  <a:cubicBezTo>
                    <a:pt x="19933" y="17163"/>
                    <a:pt x="19873" y="16885"/>
                    <a:pt x="19833" y="16586"/>
                  </a:cubicBezTo>
                  <a:cubicBezTo>
                    <a:pt x="19594" y="15393"/>
                    <a:pt x="18998" y="14418"/>
                    <a:pt x="17943" y="13801"/>
                  </a:cubicBezTo>
                  <a:cubicBezTo>
                    <a:pt x="17486" y="13543"/>
                    <a:pt x="17008" y="13344"/>
                    <a:pt x="16551" y="13185"/>
                  </a:cubicBezTo>
                  <a:cubicBezTo>
                    <a:pt x="16193" y="13045"/>
                    <a:pt x="15815" y="12926"/>
                    <a:pt x="15477" y="12906"/>
                  </a:cubicBezTo>
                  <a:cubicBezTo>
                    <a:pt x="14772" y="12843"/>
                    <a:pt x="14068" y="12768"/>
                    <a:pt x="13354" y="12768"/>
                  </a:cubicBezTo>
                  <a:cubicBezTo>
                    <a:pt x="13160" y="12768"/>
                    <a:pt x="12966" y="12774"/>
                    <a:pt x="12771" y="12787"/>
                  </a:cubicBezTo>
                  <a:cubicBezTo>
                    <a:pt x="12632" y="12787"/>
                    <a:pt x="12493" y="12787"/>
                    <a:pt x="12334" y="12747"/>
                  </a:cubicBezTo>
                  <a:cubicBezTo>
                    <a:pt x="12234" y="12429"/>
                    <a:pt x="12095" y="12130"/>
                    <a:pt x="12294" y="11832"/>
                  </a:cubicBezTo>
                  <a:cubicBezTo>
                    <a:pt x="12513" y="11792"/>
                    <a:pt x="12712" y="11752"/>
                    <a:pt x="12911" y="11693"/>
                  </a:cubicBezTo>
                  <a:cubicBezTo>
                    <a:pt x="13388" y="11533"/>
                    <a:pt x="13786" y="11315"/>
                    <a:pt x="14084" y="10857"/>
                  </a:cubicBezTo>
                  <a:cubicBezTo>
                    <a:pt x="14283" y="10559"/>
                    <a:pt x="14402" y="10240"/>
                    <a:pt x="14462" y="9902"/>
                  </a:cubicBezTo>
                  <a:cubicBezTo>
                    <a:pt x="14502" y="9305"/>
                    <a:pt x="14562" y="8669"/>
                    <a:pt x="14601" y="8072"/>
                  </a:cubicBezTo>
                  <a:cubicBezTo>
                    <a:pt x="14621" y="7833"/>
                    <a:pt x="14701" y="7634"/>
                    <a:pt x="14979" y="7535"/>
                  </a:cubicBezTo>
                  <a:cubicBezTo>
                    <a:pt x="15198" y="7436"/>
                    <a:pt x="15397" y="7316"/>
                    <a:pt x="15576" y="7157"/>
                  </a:cubicBezTo>
                  <a:cubicBezTo>
                    <a:pt x="15894" y="6859"/>
                    <a:pt x="15994" y="6461"/>
                    <a:pt x="15875" y="6043"/>
                  </a:cubicBezTo>
                  <a:cubicBezTo>
                    <a:pt x="15775" y="5745"/>
                    <a:pt x="15576" y="5546"/>
                    <a:pt x="15258" y="5486"/>
                  </a:cubicBezTo>
                  <a:cubicBezTo>
                    <a:pt x="15119" y="5466"/>
                    <a:pt x="14979" y="5466"/>
                    <a:pt x="14860" y="5446"/>
                  </a:cubicBezTo>
                  <a:cubicBezTo>
                    <a:pt x="14721" y="5048"/>
                    <a:pt x="14721" y="4989"/>
                    <a:pt x="14721" y="4670"/>
                  </a:cubicBezTo>
                  <a:cubicBezTo>
                    <a:pt x="14721" y="4452"/>
                    <a:pt x="14800" y="4292"/>
                    <a:pt x="15019" y="4193"/>
                  </a:cubicBezTo>
                  <a:cubicBezTo>
                    <a:pt x="15198" y="4133"/>
                    <a:pt x="15377" y="4034"/>
                    <a:pt x="15556" y="3934"/>
                  </a:cubicBezTo>
                  <a:cubicBezTo>
                    <a:pt x="15974" y="3676"/>
                    <a:pt x="16213" y="3278"/>
                    <a:pt x="16451" y="2860"/>
                  </a:cubicBezTo>
                  <a:cubicBezTo>
                    <a:pt x="16491" y="2781"/>
                    <a:pt x="16471" y="2681"/>
                    <a:pt x="16471" y="2582"/>
                  </a:cubicBezTo>
                  <a:cubicBezTo>
                    <a:pt x="16372" y="2562"/>
                    <a:pt x="16292" y="2542"/>
                    <a:pt x="16213" y="2542"/>
                  </a:cubicBezTo>
                  <a:cubicBezTo>
                    <a:pt x="15775" y="2502"/>
                    <a:pt x="15417" y="2303"/>
                    <a:pt x="15119" y="2005"/>
                  </a:cubicBezTo>
                  <a:cubicBezTo>
                    <a:pt x="14920" y="1806"/>
                    <a:pt x="14701" y="1587"/>
                    <a:pt x="14522" y="1368"/>
                  </a:cubicBezTo>
                  <a:cubicBezTo>
                    <a:pt x="14025" y="811"/>
                    <a:pt x="13428" y="394"/>
                    <a:pt x="12712" y="195"/>
                  </a:cubicBezTo>
                  <a:cubicBezTo>
                    <a:pt x="12280" y="82"/>
                    <a:pt x="11843" y="0"/>
                    <a:pt x="114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1472954" y="2803978"/>
              <a:ext cx="204214" cy="72634"/>
            </a:xfrm>
            <a:custGeom>
              <a:rect b="b" l="l" r="r" t="t"/>
              <a:pathLst>
                <a:path extrusionOk="0" h="1258" w="3522">
                  <a:moveTo>
                    <a:pt x="3402" y="0"/>
                  </a:moveTo>
                  <a:cubicBezTo>
                    <a:pt x="3303" y="140"/>
                    <a:pt x="3263" y="199"/>
                    <a:pt x="3144" y="259"/>
                  </a:cubicBezTo>
                  <a:cubicBezTo>
                    <a:pt x="2860" y="580"/>
                    <a:pt x="2541" y="758"/>
                    <a:pt x="2101" y="758"/>
                  </a:cubicBezTo>
                  <a:cubicBezTo>
                    <a:pt x="2077" y="758"/>
                    <a:pt x="2054" y="757"/>
                    <a:pt x="2030" y="756"/>
                  </a:cubicBezTo>
                  <a:cubicBezTo>
                    <a:pt x="1453" y="736"/>
                    <a:pt x="916" y="597"/>
                    <a:pt x="458" y="199"/>
                  </a:cubicBezTo>
                  <a:cubicBezTo>
                    <a:pt x="398" y="159"/>
                    <a:pt x="319" y="100"/>
                    <a:pt x="219" y="80"/>
                  </a:cubicBezTo>
                  <a:cubicBezTo>
                    <a:pt x="205" y="76"/>
                    <a:pt x="191" y="75"/>
                    <a:pt x="177" y="75"/>
                  </a:cubicBezTo>
                  <a:cubicBezTo>
                    <a:pt x="113" y="75"/>
                    <a:pt x="53" y="110"/>
                    <a:pt x="20" y="159"/>
                  </a:cubicBezTo>
                  <a:cubicBezTo>
                    <a:pt x="1" y="199"/>
                    <a:pt x="1" y="279"/>
                    <a:pt x="20" y="339"/>
                  </a:cubicBezTo>
                  <a:cubicBezTo>
                    <a:pt x="40" y="398"/>
                    <a:pt x="60" y="438"/>
                    <a:pt x="120" y="478"/>
                  </a:cubicBezTo>
                  <a:cubicBezTo>
                    <a:pt x="617" y="995"/>
                    <a:pt x="1234" y="1174"/>
                    <a:pt x="1910" y="1254"/>
                  </a:cubicBezTo>
                  <a:cubicBezTo>
                    <a:pt x="1946" y="1256"/>
                    <a:pt x="1982" y="1257"/>
                    <a:pt x="2016" y="1257"/>
                  </a:cubicBezTo>
                  <a:cubicBezTo>
                    <a:pt x="2557" y="1257"/>
                    <a:pt x="2948" y="973"/>
                    <a:pt x="3303" y="637"/>
                  </a:cubicBezTo>
                  <a:cubicBezTo>
                    <a:pt x="3462" y="478"/>
                    <a:pt x="3522" y="299"/>
                    <a:pt x="34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1619412" y="2600685"/>
              <a:ext cx="103905" cy="41398"/>
            </a:xfrm>
            <a:custGeom>
              <a:rect b="b" l="l" r="r" t="t"/>
              <a:pathLst>
                <a:path extrusionOk="0" h="717" w="1792">
                  <a:moveTo>
                    <a:pt x="653" y="1"/>
                  </a:moveTo>
                  <a:cubicBezTo>
                    <a:pt x="517" y="1"/>
                    <a:pt x="379" y="14"/>
                    <a:pt x="240" y="40"/>
                  </a:cubicBezTo>
                  <a:cubicBezTo>
                    <a:pt x="160" y="40"/>
                    <a:pt x="140" y="179"/>
                    <a:pt x="1" y="319"/>
                  </a:cubicBezTo>
                  <a:cubicBezTo>
                    <a:pt x="598" y="319"/>
                    <a:pt x="1135" y="398"/>
                    <a:pt x="1592" y="716"/>
                  </a:cubicBezTo>
                  <a:cubicBezTo>
                    <a:pt x="1672" y="597"/>
                    <a:pt x="1732" y="498"/>
                    <a:pt x="1791" y="378"/>
                  </a:cubicBezTo>
                  <a:cubicBezTo>
                    <a:pt x="1423" y="113"/>
                    <a:pt x="1043" y="1"/>
                    <a:pt x="65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559461" y="2687984"/>
              <a:ext cx="25454" cy="85047"/>
            </a:xfrm>
            <a:custGeom>
              <a:rect b="b" l="l" r="r" t="t"/>
              <a:pathLst>
                <a:path extrusionOk="0" h="1473" w="439">
                  <a:moveTo>
                    <a:pt x="100" y="0"/>
                  </a:moveTo>
                  <a:cubicBezTo>
                    <a:pt x="1" y="478"/>
                    <a:pt x="20" y="875"/>
                    <a:pt x="100" y="1293"/>
                  </a:cubicBezTo>
                  <a:cubicBezTo>
                    <a:pt x="100" y="1353"/>
                    <a:pt x="180" y="1393"/>
                    <a:pt x="239" y="1472"/>
                  </a:cubicBezTo>
                  <a:cubicBezTo>
                    <a:pt x="378" y="1313"/>
                    <a:pt x="438" y="1194"/>
                    <a:pt x="418" y="1015"/>
                  </a:cubicBezTo>
                  <a:cubicBezTo>
                    <a:pt x="378" y="796"/>
                    <a:pt x="398" y="597"/>
                    <a:pt x="378" y="378"/>
                  </a:cubicBezTo>
                  <a:cubicBezTo>
                    <a:pt x="378" y="299"/>
                    <a:pt x="398" y="199"/>
                    <a:pt x="339" y="159"/>
                  </a:cubicBezTo>
                  <a:cubicBezTo>
                    <a:pt x="299" y="100"/>
                    <a:pt x="219" y="80"/>
                    <a:pt x="1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1651707" y="2655939"/>
              <a:ext cx="48531" cy="46594"/>
            </a:xfrm>
            <a:custGeom>
              <a:rect b="b" l="l" r="r" t="t"/>
              <a:pathLst>
                <a:path extrusionOk="0" h="807" w="837">
                  <a:moveTo>
                    <a:pt x="264" y="1"/>
                  </a:moveTo>
                  <a:cubicBezTo>
                    <a:pt x="109" y="1"/>
                    <a:pt x="16" y="113"/>
                    <a:pt x="1" y="336"/>
                  </a:cubicBezTo>
                  <a:cubicBezTo>
                    <a:pt x="1" y="356"/>
                    <a:pt x="1" y="436"/>
                    <a:pt x="21" y="535"/>
                  </a:cubicBezTo>
                  <a:cubicBezTo>
                    <a:pt x="61" y="675"/>
                    <a:pt x="160" y="754"/>
                    <a:pt x="299" y="794"/>
                  </a:cubicBezTo>
                  <a:cubicBezTo>
                    <a:pt x="328" y="802"/>
                    <a:pt x="356" y="806"/>
                    <a:pt x="382" y="806"/>
                  </a:cubicBezTo>
                  <a:cubicBezTo>
                    <a:pt x="480" y="806"/>
                    <a:pt x="559" y="749"/>
                    <a:pt x="638" y="655"/>
                  </a:cubicBezTo>
                  <a:cubicBezTo>
                    <a:pt x="836" y="416"/>
                    <a:pt x="777" y="157"/>
                    <a:pt x="439" y="38"/>
                  </a:cubicBezTo>
                  <a:cubicBezTo>
                    <a:pt x="374" y="13"/>
                    <a:pt x="315" y="1"/>
                    <a:pt x="26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1429122" y="2592717"/>
              <a:ext cx="83089" cy="26386"/>
            </a:xfrm>
            <a:custGeom>
              <a:rect b="b" l="l" r="r" t="t"/>
              <a:pathLst>
                <a:path extrusionOk="0" h="457" w="1433">
                  <a:moveTo>
                    <a:pt x="834" y="0"/>
                  </a:moveTo>
                  <a:cubicBezTo>
                    <a:pt x="556" y="0"/>
                    <a:pt x="314" y="55"/>
                    <a:pt x="80" y="178"/>
                  </a:cubicBezTo>
                  <a:cubicBezTo>
                    <a:pt x="21" y="198"/>
                    <a:pt x="1" y="317"/>
                    <a:pt x="1" y="377"/>
                  </a:cubicBezTo>
                  <a:cubicBezTo>
                    <a:pt x="1" y="397"/>
                    <a:pt x="100" y="457"/>
                    <a:pt x="140" y="457"/>
                  </a:cubicBezTo>
                  <a:cubicBezTo>
                    <a:pt x="350" y="382"/>
                    <a:pt x="561" y="362"/>
                    <a:pt x="776" y="362"/>
                  </a:cubicBezTo>
                  <a:cubicBezTo>
                    <a:pt x="906" y="362"/>
                    <a:pt x="1039" y="370"/>
                    <a:pt x="1174" y="377"/>
                  </a:cubicBezTo>
                  <a:cubicBezTo>
                    <a:pt x="1333" y="377"/>
                    <a:pt x="1433" y="278"/>
                    <a:pt x="1393" y="59"/>
                  </a:cubicBezTo>
                  <a:cubicBezTo>
                    <a:pt x="1189" y="21"/>
                    <a:pt x="1005" y="0"/>
                    <a:pt x="83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44138" y="2656979"/>
              <a:ext cx="47314" cy="35624"/>
            </a:xfrm>
            <a:custGeom>
              <a:rect b="b" l="l" r="r" t="t"/>
              <a:pathLst>
                <a:path extrusionOk="0" h="617" w="816">
                  <a:moveTo>
                    <a:pt x="498" y="0"/>
                  </a:moveTo>
                  <a:cubicBezTo>
                    <a:pt x="279" y="0"/>
                    <a:pt x="40" y="100"/>
                    <a:pt x="20" y="239"/>
                  </a:cubicBezTo>
                  <a:cubicBezTo>
                    <a:pt x="0" y="398"/>
                    <a:pt x="179" y="557"/>
                    <a:pt x="398" y="617"/>
                  </a:cubicBezTo>
                  <a:lnTo>
                    <a:pt x="438" y="617"/>
                  </a:lnTo>
                  <a:cubicBezTo>
                    <a:pt x="617" y="617"/>
                    <a:pt x="816" y="418"/>
                    <a:pt x="816" y="239"/>
                  </a:cubicBezTo>
                  <a:cubicBezTo>
                    <a:pt x="816" y="119"/>
                    <a:pt x="696" y="20"/>
                    <a:pt x="53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583696" y="2416907"/>
              <a:ext cx="131562" cy="72403"/>
            </a:xfrm>
            <a:custGeom>
              <a:rect b="b" l="l" r="r" t="t"/>
              <a:pathLst>
                <a:path extrusionOk="0" h="1254" w="2269">
                  <a:moveTo>
                    <a:pt x="80" y="0"/>
                  </a:moveTo>
                  <a:cubicBezTo>
                    <a:pt x="60" y="40"/>
                    <a:pt x="0" y="120"/>
                    <a:pt x="0" y="180"/>
                  </a:cubicBezTo>
                  <a:cubicBezTo>
                    <a:pt x="20" y="239"/>
                    <a:pt x="80" y="319"/>
                    <a:pt x="120" y="378"/>
                  </a:cubicBezTo>
                  <a:cubicBezTo>
                    <a:pt x="677" y="876"/>
                    <a:pt x="1333" y="1075"/>
                    <a:pt x="2009" y="1254"/>
                  </a:cubicBezTo>
                  <a:cubicBezTo>
                    <a:pt x="2049" y="1254"/>
                    <a:pt x="2089" y="1254"/>
                    <a:pt x="2109" y="1234"/>
                  </a:cubicBezTo>
                  <a:cubicBezTo>
                    <a:pt x="2169" y="1214"/>
                    <a:pt x="2208" y="1174"/>
                    <a:pt x="2248" y="1114"/>
                  </a:cubicBezTo>
                  <a:cubicBezTo>
                    <a:pt x="2268" y="1075"/>
                    <a:pt x="2248" y="995"/>
                    <a:pt x="2188" y="935"/>
                  </a:cubicBezTo>
                  <a:cubicBezTo>
                    <a:pt x="2169" y="896"/>
                    <a:pt x="2109" y="856"/>
                    <a:pt x="2069" y="836"/>
                  </a:cubicBezTo>
                  <a:cubicBezTo>
                    <a:pt x="1433" y="697"/>
                    <a:pt x="876" y="438"/>
                    <a:pt x="378" y="80"/>
                  </a:cubicBezTo>
                  <a:cubicBezTo>
                    <a:pt x="338" y="40"/>
                    <a:pt x="279" y="20"/>
                    <a:pt x="2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1630950" y="3158889"/>
              <a:ext cx="4697" cy="5774"/>
            </a:xfrm>
            <a:custGeom>
              <a:rect b="b" l="l" r="r" t="t"/>
              <a:pathLst>
                <a:path extrusionOk="0" h="100" w="81">
                  <a:moveTo>
                    <a:pt x="80" y="0"/>
                  </a:moveTo>
                  <a:lnTo>
                    <a:pt x="1" y="100"/>
                  </a:lnTo>
                </a:path>
              </a:pathLst>
            </a:custGeom>
            <a:solidFill>
              <a:srgbClr val="CBC2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560620" y="3556294"/>
              <a:ext cx="28585" cy="112299"/>
            </a:xfrm>
            <a:custGeom>
              <a:rect b="b" l="l" r="r" t="t"/>
              <a:pathLst>
                <a:path extrusionOk="0" h="1945" w="493">
                  <a:moveTo>
                    <a:pt x="219" y="0"/>
                  </a:moveTo>
                  <a:cubicBezTo>
                    <a:pt x="179" y="0"/>
                    <a:pt x="120" y="40"/>
                    <a:pt x="100" y="80"/>
                  </a:cubicBezTo>
                  <a:cubicBezTo>
                    <a:pt x="80" y="159"/>
                    <a:pt x="80" y="239"/>
                    <a:pt x="80" y="298"/>
                  </a:cubicBezTo>
                  <a:cubicBezTo>
                    <a:pt x="120" y="756"/>
                    <a:pt x="160" y="1174"/>
                    <a:pt x="60" y="1591"/>
                  </a:cubicBezTo>
                  <a:cubicBezTo>
                    <a:pt x="0" y="1751"/>
                    <a:pt x="80" y="1850"/>
                    <a:pt x="259" y="1930"/>
                  </a:cubicBezTo>
                  <a:cubicBezTo>
                    <a:pt x="288" y="1939"/>
                    <a:pt x="317" y="1944"/>
                    <a:pt x="344" y="1944"/>
                  </a:cubicBezTo>
                  <a:cubicBezTo>
                    <a:pt x="428" y="1944"/>
                    <a:pt x="493" y="1896"/>
                    <a:pt x="478" y="1790"/>
                  </a:cubicBezTo>
                  <a:cubicBezTo>
                    <a:pt x="458" y="1273"/>
                    <a:pt x="418" y="736"/>
                    <a:pt x="398" y="179"/>
                  </a:cubicBezTo>
                  <a:cubicBezTo>
                    <a:pt x="398" y="159"/>
                    <a:pt x="378" y="100"/>
                    <a:pt x="358" y="80"/>
                  </a:cubicBezTo>
                  <a:cubicBezTo>
                    <a:pt x="319" y="60"/>
                    <a:pt x="279" y="0"/>
                    <a:pt x="2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" name="Google Shape;371;p16"/>
          <p:cNvGrpSpPr/>
          <p:nvPr/>
        </p:nvGrpSpPr>
        <p:grpSpPr>
          <a:xfrm>
            <a:off x="3184583" y="1325799"/>
            <a:ext cx="1002192" cy="1382335"/>
            <a:chOff x="2598072" y="2296457"/>
            <a:chExt cx="1002192" cy="1348225"/>
          </a:xfrm>
        </p:grpSpPr>
        <p:sp>
          <p:nvSpPr>
            <p:cNvPr id="372" name="Google Shape;372;p16"/>
            <p:cNvSpPr/>
            <p:nvPr/>
          </p:nvSpPr>
          <p:spPr>
            <a:xfrm>
              <a:off x="2612275" y="3315925"/>
              <a:ext cx="976300" cy="302425"/>
            </a:xfrm>
            <a:custGeom>
              <a:rect b="b" l="l" r="r" t="t"/>
              <a:pathLst>
                <a:path extrusionOk="0" h="12097" w="39052">
                  <a:moveTo>
                    <a:pt x="857" y="8287"/>
                  </a:moveTo>
                  <a:lnTo>
                    <a:pt x="8858" y="8287"/>
                  </a:lnTo>
                  <a:lnTo>
                    <a:pt x="8668" y="12097"/>
                  </a:lnTo>
                  <a:lnTo>
                    <a:pt x="29813" y="11716"/>
                  </a:lnTo>
                  <a:lnTo>
                    <a:pt x="30099" y="7334"/>
                  </a:lnTo>
                  <a:lnTo>
                    <a:pt x="35338" y="6858"/>
                  </a:lnTo>
                  <a:lnTo>
                    <a:pt x="39052" y="7144"/>
                  </a:lnTo>
                  <a:lnTo>
                    <a:pt x="38767" y="0"/>
                  </a:lnTo>
                  <a:lnTo>
                    <a:pt x="0" y="1333"/>
                  </a:lnTo>
                  <a:lnTo>
                    <a:pt x="95" y="62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  <p:sp>
          <p:nvSpPr>
            <p:cNvPr id="373" name="Google Shape;373;p16"/>
            <p:cNvSpPr/>
            <p:nvPr/>
          </p:nvSpPr>
          <p:spPr>
            <a:xfrm>
              <a:off x="2616835" y="3118345"/>
              <a:ext cx="960975" cy="497528"/>
            </a:xfrm>
            <a:custGeom>
              <a:rect b="b" l="l" r="r" t="t"/>
              <a:pathLst>
                <a:path extrusionOk="0" h="7790" w="15318">
                  <a:moveTo>
                    <a:pt x="4552" y="1"/>
                  </a:moveTo>
                  <a:cubicBezTo>
                    <a:pt x="4406" y="1"/>
                    <a:pt x="4260" y="21"/>
                    <a:pt x="4118" y="101"/>
                  </a:cubicBezTo>
                  <a:cubicBezTo>
                    <a:pt x="4037" y="209"/>
                    <a:pt x="3818" y="363"/>
                    <a:pt x="3642" y="363"/>
                  </a:cubicBezTo>
                  <a:cubicBezTo>
                    <a:pt x="3559" y="363"/>
                    <a:pt x="3486" y="329"/>
                    <a:pt x="3442" y="240"/>
                  </a:cubicBezTo>
                  <a:cubicBezTo>
                    <a:pt x="3183" y="260"/>
                    <a:pt x="2905" y="300"/>
                    <a:pt x="2646" y="340"/>
                  </a:cubicBezTo>
                  <a:cubicBezTo>
                    <a:pt x="2029" y="459"/>
                    <a:pt x="1492" y="737"/>
                    <a:pt x="1094" y="1235"/>
                  </a:cubicBezTo>
                  <a:cubicBezTo>
                    <a:pt x="716" y="1732"/>
                    <a:pt x="438" y="2289"/>
                    <a:pt x="259" y="2866"/>
                  </a:cubicBezTo>
                  <a:cubicBezTo>
                    <a:pt x="0" y="3801"/>
                    <a:pt x="20" y="4736"/>
                    <a:pt x="140" y="5691"/>
                  </a:cubicBezTo>
                  <a:cubicBezTo>
                    <a:pt x="140" y="5730"/>
                    <a:pt x="159" y="5810"/>
                    <a:pt x="159" y="5850"/>
                  </a:cubicBezTo>
                  <a:cubicBezTo>
                    <a:pt x="199" y="5989"/>
                    <a:pt x="299" y="6049"/>
                    <a:pt x="418" y="6089"/>
                  </a:cubicBezTo>
                  <a:lnTo>
                    <a:pt x="1055" y="6089"/>
                  </a:lnTo>
                  <a:cubicBezTo>
                    <a:pt x="1651" y="6069"/>
                    <a:pt x="2248" y="6009"/>
                    <a:pt x="2845" y="5969"/>
                  </a:cubicBezTo>
                  <a:cubicBezTo>
                    <a:pt x="2944" y="5969"/>
                    <a:pt x="3024" y="5910"/>
                    <a:pt x="3123" y="5910"/>
                  </a:cubicBezTo>
                  <a:cubicBezTo>
                    <a:pt x="3223" y="5512"/>
                    <a:pt x="3123" y="5114"/>
                    <a:pt x="3263" y="4776"/>
                  </a:cubicBezTo>
                  <a:cubicBezTo>
                    <a:pt x="3305" y="4760"/>
                    <a:pt x="3342" y="4752"/>
                    <a:pt x="3374" y="4752"/>
                  </a:cubicBezTo>
                  <a:cubicBezTo>
                    <a:pt x="3462" y="4752"/>
                    <a:pt x="3512" y="4808"/>
                    <a:pt x="3541" y="4895"/>
                  </a:cubicBezTo>
                  <a:cubicBezTo>
                    <a:pt x="3700" y="5313"/>
                    <a:pt x="3641" y="5730"/>
                    <a:pt x="3621" y="6188"/>
                  </a:cubicBezTo>
                  <a:cubicBezTo>
                    <a:pt x="3621" y="6626"/>
                    <a:pt x="3601" y="7103"/>
                    <a:pt x="3561" y="7561"/>
                  </a:cubicBezTo>
                  <a:cubicBezTo>
                    <a:pt x="3561" y="7600"/>
                    <a:pt x="3621" y="7660"/>
                    <a:pt x="3641" y="7720"/>
                  </a:cubicBezTo>
                  <a:cubicBezTo>
                    <a:pt x="3784" y="7775"/>
                    <a:pt x="3928" y="7787"/>
                    <a:pt x="4075" y="7787"/>
                  </a:cubicBezTo>
                  <a:cubicBezTo>
                    <a:pt x="4193" y="7787"/>
                    <a:pt x="4313" y="7779"/>
                    <a:pt x="4436" y="7779"/>
                  </a:cubicBezTo>
                  <a:cubicBezTo>
                    <a:pt x="4586" y="7779"/>
                    <a:pt x="4746" y="7746"/>
                    <a:pt x="4901" y="7746"/>
                  </a:cubicBezTo>
                  <a:cubicBezTo>
                    <a:pt x="4952" y="7746"/>
                    <a:pt x="5003" y="7750"/>
                    <a:pt x="5053" y="7760"/>
                  </a:cubicBezTo>
                  <a:cubicBezTo>
                    <a:pt x="5284" y="7781"/>
                    <a:pt x="5516" y="7789"/>
                    <a:pt x="5748" y="7789"/>
                  </a:cubicBezTo>
                  <a:cubicBezTo>
                    <a:pt x="6596" y="7789"/>
                    <a:pt x="7452" y="7676"/>
                    <a:pt x="8296" y="7660"/>
                  </a:cubicBezTo>
                  <a:cubicBezTo>
                    <a:pt x="8375" y="7660"/>
                    <a:pt x="8435" y="7620"/>
                    <a:pt x="8514" y="7620"/>
                  </a:cubicBezTo>
                  <a:cubicBezTo>
                    <a:pt x="8793" y="7600"/>
                    <a:pt x="9091" y="7561"/>
                    <a:pt x="9390" y="7561"/>
                  </a:cubicBezTo>
                  <a:cubicBezTo>
                    <a:pt x="9986" y="7521"/>
                    <a:pt x="10583" y="7521"/>
                    <a:pt x="11180" y="7501"/>
                  </a:cubicBezTo>
                  <a:cubicBezTo>
                    <a:pt x="11299" y="7501"/>
                    <a:pt x="11419" y="7481"/>
                    <a:pt x="11578" y="7481"/>
                  </a:cubicBezTo>
                  <a:cubicBezTo>
                    <a:pt x="11598" y="7382"/>
                    <a:pt x="11657" y="7302"/>
                    <a:pt x="11657" y="7222"/>
                  </a:cubicBezTo>
                  <a:cubicBezTo>
                    <a:pt x="11657" y="6685"/>
                    <a:pt x="11717" y="6108"/>
                    <a:pt x="11677" y="5571"/>
                  </a:cubicBezTo>
                  <a:cubicBezTo>
                    <a:pt x="11657" y="5333"/>
                    <a:pt x="11677" y="5094"/>
                    <a:pt x="11697" y="4875"/>
                  </a:cubicBezTo>
                  <a:cubicBezTo>
                    <a:pt x="11697" y="4815"/>
                    <a:pt x="11797" y="4736"/>
                    <a:pt x="11856" y="4716"/>
                  </a:cubicBezTo>
                  <a:cubicBezTo>
                    <a:pt x="11896" y="4716"/>
                    <a:pt x="11996" y="4776"/>
                    <a:pt x="12055" y="4815"/>
                  </a:cubicBezTo>
                  <a:cubicBezTo>
                    <a:pt x="12095" y="4875"/>
                    <a:pt x="12115" y="4975"/>
                    <a:pt x="12115" y="5034"/>
                  </a:cubicBezTo>
                  <a:cubicBezTo>
                    <a:pt x="12155" y="5193"/>
                    <a:pt x="12155" y="5333"/>
                    <a:pt x="12175" y="5512"/>
                  </a:cubicBezTo>
                  <a:cubicBezTo>
                    <a:pt x="12274" y="5532"/>
                    <a:pt x="12374" y="5591"/>
                    <a:pt x="12453" y="5591"/>
                  </a:cubicBezTo>
                  <a:cubicBezTo>
                    <a:pt x="13249" y="5571"/>
                    <a:pt x="14064" y="5571"/>
                    <a:pt x="14860" y="5532"/>
                  </a:cubicBezTo>
                  <a:cubicBezTo>
                    <a:pt x="14960" y="5532"/>
                    <a:pt x="15059" y="5472"/>
                    <a:pt x="15159" y="5432"/>
                  </a:cubicBezTo>
                  <a:cubicBezTo>
                    <a:pt x="15178" y="5333"/>
                    <a:pt x="15198" y="5293"/>
                    <a:pt x="15198" y="5233"/>
                  </a:cubicBezTo>
                  <a:cubicBezTo>
                    <a:pt x="15318" y="4318"/>
                    <a:pt x="15258" y="3483"/>
                    <a:pt x="15119" y="2607"/>
                  </a:cubicBezTo>
                  <a:cubicBezTo>
                    <a:pt x="15019" y="2011"/>
                    <a:pt x="14820" y="1454"/>
                    <a:pt x="14423" y="996"/>
                  </a:cubicBezTo>
                  <a:cubicBezTo>
                    <a:pt x="14144" y="658"/>
                    <a:pt x="13786" y="399"/>
                    <a:pt x="13368" y="320"/>
                  </a:cubicBezTo>
                  <a:cubicBezTo>
                    <a:pt x="12851" y="220"/>
                    <a:pt x="12294" y="200"/>
                    <a:pt x="11757" y="121"/>
                  </a:cubicBezTo>
                  <a:cubicBezTo>
                    <a:pt x="11733" y="118"/>
                    <a:pt x="11710" y="117"/>
                    <a:pt x="11689" y="117"/>
                  </a:cubicBezTo>
                  <a:cubicBezTo>
                    <a:pt x="11530" y="117"/>
                    <a:pt x="11427" y="184"/>
                    <a:pt x="11339" y="359"/>
                  </a:cubicBezTo>
                  <a:cubicBezTo>
                    <a:pt x="11314" y="423"/>
                    <a:pt x="11257" y="452"/>
                    <a:pt x="11195" y="452"/>
                  </a:cubicBezTo>
                  <a:cubicBezTo>
                    <a:pt x="11064" y="452"/>
                    <a:pt x="10907" y="323"/>
                    <a:pt x="10961" y="121"/>
                  </a:cubicBezTo>
                  <a:cubicBezTo>
                    <a:pt x="10703" y="61"/>
                    <a:pt x="10504" y="21"/>
                    <a:pt x="10285" y="21"/>
                  </a:cubicBezTo>
                  <a:cubicBezTo>
                    <a:pt x="9748" y="1"/>
                    <a:pt x="9171" y="1"/>
                    <a:pt x="8554" y="1"/>
                  </a:cubicBezTo>
                  <a:lnTo>
                    <a:pt x="8395" y="141"/>
                  </a:lnTo>
                  <a:cubicBezTo>
                    <a:pt x="8092" y="421"/>
                    <a:pt x="7665" y="571"/>
                    <a:pt x="7244" y="571"/>
                  </a:cubicBezTo>
                  <a:cubicBezTo>
                    <a:pt x="6947" y="571"/>
                    <a:pt x="6653" y="496"/>
                    <a:pt x="6406" y="340"/>
                  </a:cubicBezTo>
                  <a:cubicBezTo>
                    <a:pt x="6065" y="113"/>
                    <a:pt x="5725" y="5"/>
                    <a:pt x="5353" y="5"/>
                  </a:cubicBezTo>
                  <a:cubicBezTo>
                    <a:pt x="5268" y="5"/>
                    <a:pt x="5181" y="10"/>
                    <a:pt x="5093" y="21"/>
                  </a:cubicBezTo>
                  <a:cubicBezTo>
                    <a:pt x="5067" y="23"/>
                    <a:pt x="5041" y="24"/>
                    <a:pt x="5014" y="24"/>
                  </a:cubicBezTo>
                  <a:cubicBezTo>
                    <a:pt x="4862" y="24"/>
                    <a:pt x="4707" y="1"/>
                    <a:pt x="45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2774042" y="2307793"/>
              <a:ext cx="587890" cy="311658"/>
            </a:xfrm>
            <a:custGeom>
              <a:rect b="b" l="l" r="r" t="t"/>
              <a:pathLst>
                <a:path extrusionOk="0" h="5031" w="9371">
                  <a:moveTo>
                    <a:pt x="3128" y="0"/>
                  </a:moveTo>
                  <a:cubicBezTo>
                    <a:pt x="2981" y="0"/>
                    <a:pt x="2834" y="6"/>
                    <a:pt x="2686" y="17"/>
                  </a:cubicBezTo>
                  <a:cubicBezTo>
                    <a:pt x="2030" y="77"/>
                    <a:pt x="1513" y="375"/>
                    <a:pt x="1075" y="813"/>
                  </a:cubicBezTo>
                  <a:cubicBezTo>
                    <a:pt x="896" y="992"/>
                    <a:pt x="797" y="1191"/>
                    <a:pt x="637" y="1389"/>
                  </a:cubicBezTo>
                  <a:cubicBezTo>
                    <a:pt x="21" y="2305"/>
                    <a:pt x="1" y="3299"/>
                    <a:pt x="279" y="4334"/>
                  </a:cubicBezTo>
                  <a:cubicBezTo>
                    <a:pt x="318" y="4529"/>
                    <a:pt x="204" y="5030"/>
                    <a:pt x="764" y="5030"/>
                  </a:cubicBezTo>
                  <a:cubicBezTo>
                    <a:pt x="774" y="5030"/>
                    <a:pt x="785" y="5030"/>
                    <a:pt x="797" y="5030"/>
                  </a:cubicBezTo>
                  <a:cubicBezTo>
                    <a:pt x="1035" y="4990"/>
                    <a:pt x="1433" y="4970"/>
                    <a:pt x="1692" y="4950"/>
                  </a:cubicBezTo>
                  <a:cubicBezTo>
                    <a:pt x="2209" y="4871"/>
                    <a:pt x="2388" y="4533"/>
                    <a:pt x="2845" y="4353"/>
                  </a:cubicBezTo>
                  <a:cubicBezTo>
                    <a:pt x="3701" y="4055"/>
                    <a:pt x="4457" y="3578"/>
                    <a:pt x="5113" y="2981"/>
                  </a:cubicBezTo>
                  <a:cubicBezTo>
                    <a:pt x="5312" y="2802"/>
                    <a:pt x="5491" y="2901"/>
                    <a:pt x="5670" y="2742"/>
                  </a:cubicBezTo>
                  <a:cubicBezTo>
                    <a:pt x="5680" y="2732"/>
                    <a:pt x="5690" y="2729"/>
                    <a:pt x="5701" y="2729"/>
                  </a:cubicBezTo>
                  <a:cubicBezTo>
                    <a:pt x="5746" y="2729"/>
                    <a:pt x="5802" y="2796"/>
                    <a:pt x="5874" y="2796"/>
                  </a:cubicBezTo>
                  <a:cubicBezTo>
                    <a:pt x="5891" y="2796"/>
                    <a:pt x="5909" y="2792"/>
                    <a:pt x="5929" y="2782"/>
                  </a:cubicBezTo>
                  <a:cubicBezTo>
                    <a:pt x="5952" y="2828"/>
                    <a:pt x="5957" y="2839"/>
                    <a:pt x="5958" y="2839"/>
                  </a:cubicBezTo>
                  <a:cubicBezTo>
                    <a:pt x="5959" y="2839"/>
                    <a:pt x="5958" y="2832"/>
                    <a:pt x="5961" y="2832"/>
                  </a:cubicBezTo>
                  <a:cubicBezTo>
                    <a:pt x="5964" y="2832"/>
                    <a:pt x="5971" y="2838"/>
                    <a:pt x="5989" y="2862"/>
                  </a:cubicBezTo>
                  <a:cubicBezTo>
                    <a:pt x="6227" y="3299"/>
                    <a:pt x="6665" y="3598"/>
                    <a:pt x="7122" y="3796"/>
                  </a:cubicBezTo>
                  <a:cubicBezTo>
                    <a:pt x="7679" y="4035"/>
                    <a:pt x="8197" y="4254"/>
                    <a:pt x="8773" y="4453"/>
                  </a:cubicBezTo>
                  <a:cubicBezTo>
                    <a:pt x="8784" y="4456"/>
                    <a:pt x="8795" y="4457"/>
                    <a:pt x="8806" y="4457"/>
                  </a:cubicBezTo>
                  <a:cubicBezTo>
                    <a:pt x="8934" y="4457"/>
                    <a:pt x="9087" y="4273"/>
                    <a:pt x="9196" y="4273"/>
                  </a:cubicBezTo>
                  <a:cubicBezTo>
                    <a:pt x="9201" y="4273"/>
                    <a:pt x="9206" y="4273"/>
                    <a:pt x="9211" y="4274"/>
                  </a:cubicBezTo>
                  <a:cubicBezTo>
                    <a:pt x="9350" y="3995"/>
                    <a:pt x="9370" y="3836"/>
                    <a:pt x="9350" y="3637"/>
                  </a:cubicBezTo>
                  <a:cubicBezTo>
                    <a:pt x="9251" y="2961"/>
                    <a:pt x="9092" y="2305"/>
                    <a:pt x="8594" y="1807"/>
                  </a:cubicBezTo>
                  <a:cubicBezTo>
                    <a:pt x="8435" y="1648"/>
                    <a:pt x="8197" y="1489"/>
                    <a:pt x="7998" y="1310"/>
                  </a:cubicBezTo>
                  <a:cubicBezTo>
                    <a:pt x="7620" y="991"/>
                    <a:pt x="7190" y="862"/>
                    <a:pt x="6730" y="862"/>
                  </a:cubicBezTo>
                  <a:cubicBezTo>
                    <a:pt x="6560" y="862"/>
                    <a:pt x="6385" y="880"/>
                    <a:pt x="6207" y="912"/>
                  </a:cubicBezTo>
                  <a:cubicBezTo>
                    <a:pt x="6148" y="952"/>
                    <a:pt x="6068" y="972"/>
                    <a:pt x="5949" y="992"/>
                  </a:cubicBezTo>
                  <a:cubicBezTo>
                    <a:pt x="5790" y="872"/>
                    <a:pt x="5670" y="773"/>
                    <a:pt x="5551" y="673"/>
                  </a:cubicBezTo>
                  <a:cubicBezTo>
                    <a:pt x="5392" y="574"/>
                    <a:pt x="5213" y="454"/>
                    <a:pt x="5054" y="375"/>
                  </a:cubicBezTo>
                  <a:cubicBezTo>
                    <a:pt x="4435" y="114"/>
                    <a:pt x="3789" y="0"/>
                    <a:pt x="3128" y="0"/>
                  </a:cubicBezTo>
                  <a:close/>
                </a:path>
              </a:pathLst>
            </a:custGeom>
            <a:solidFill>
              <a:srgbClr val="9E6C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598072" y="2296457"/>
              <a:ext cx="1002192" cy="1348225"/>
            </a:xfrm>
            <a:custGeom>
              <a:rect b="b" l="l" r="r" t="t"/>
              <a:pathLst>
                <a:path extrusionOk="0" h="21764" w="15975">
                  <a:moveTo>
                    <a:pt x="5986" y="241"/>
                  </a:moveTo>
                  <a:cubicBezTo>
                    <a:pt x="6616" y="241"/>
                    <a:pt x="7230" y="343"/>
                    <a:pt x="7819" y="598"/>
                  </a:cubicBezTo>
                  <a:cubicBezTo>
                    <a:pt x="7998" y="677"/>
                    <a:pt x="8137" y="797"/>
                    <a:pt x="8316" y="896"/>
                  </a:cubicBezTo>
                  <a:cubicBezTo>
                    <a:pt x="8455" y="976"/>
                    <a:pt x="8575" y="1075"/>
                    <a:pt x="8714" y="1194"/>
                  </a:cubicBezTo>
                  <a:cubicBezTo>
                    <a:pt x="8813" y="1175"/>
                    <a:pt x="8893" y="1155"/>
                    <a:pt x="8973" y="1135"/>
                  </a:cubicBezTo>
                  <a:cubicBezTo>
                    <a:pt x="9150" y="1095"/>
                    <a:pt x="9326" y="1073"/>
                    <a:pt x="9499" y="1073"/>
                  </a:cubicBezTo>
                  <a:cubicBezTo>
                    <a:pt x="9926" y="1073"/>
                    <a:pt x="10335" y="1207"/>
                    <a:pt x="10703" y="1533"/>
                  </a:cubicBezTo>
                  <a:cubicBezTo>
                    <a:pt x="10902" y="1672"/>
                    <a:pt x="11101" y="1831"/>
                    <a:pt x="11280" y="1990"/>
                  </a:cubicBezTo>
                  <a:cubicBezTo>
                    <a:pt x="11758" y="2488"/>
                    <a:pt x="11917" y="3124"/>
                    <a:pt x="12016" y="3781"/>
                  </a:cubicBezTo>
                  <a:cubicBezTo>
                    <a:pt x="12056" y="3979"/>
                    <a:pt x="12016" y="4159"/>
                    <a:pt x="11877" y="4357"/>
                  </a:cubicBezTo>
                  <a:cubicBezTo>
                    <a:pt x="11758" y="4338"/>
                    <a:pt x="11578" y="4357"/>
                    <a:pt x="11459" y="4318"/>
                  </a:cubicBezTo>
                  <a:cubicBezTo>
                    <a:pt x="10902" y="4139"/>
                    <a:pt x="10365" y="3960"/>
                    <a:pt x="9828" y="3741"/>
                  </a:cubicBezTo>
                  <a:cubicBezTo>
                    <a:pt x="9390" y="3542"/>
                    <a:pt x="9072" y="3164"/>
                    <a:pt x="8813" y="2746"/>
                  </a:cubicBezTo>
                  <a:cubicBezTo>
                    <a:pt x="8774" y="2667"/>
                    <a:pt x="8754" y="2567"/>
                    <a:pt x="8694" y="2448"/>
                  </a:cubicBezTo>
                  <a:cubicBezTo>
                    <a:pt x="8575" y="2488"/>
                    <a:pt x="8495" y="2527"/>
                    <a:pt x="8416" y="2567"/>
                  </a:cubicBezTo>
                  <a:cubicBezTo>
                    <a:pt x="8256" y="2746"/>
                    <a:pt x="8077" y="2945"/>
                    <a:pt x="7898" y="3084"/>
                  </a:cubicBezTo>
                  <a:cubicBezTo>
                    <a:pt x="7262" y="3661"/>
                    <a:pt x="6526" y="4119"/>
                    <a:pt x="5710" y="4437"/>
                  </a:cubicBezTo>
                  <a:cubicBezTo>
                    <a:pt x="5233" y="4616"/>
                    <a:pt x="4795" y="4815"/>
                    <a:pt x="4298" y="4855"/>
                  </a:cubicBezTo>
                  <a:cubicBezTo>
                    <a:pt x="4228" y="4860"/>
                    <a:pt x="4163" y="4863"/>
                    <a:pt x="4101" y="4863"/>
                  </a:cubicBezTo>
                  <a:cubicBezTo>
                    <a:pt x="3930" y="4863"/>
                    <a:pt x="3776" y="4844"/>
                    <a:pt x="3602" y="4815"/>
                  </a:cubicBezTo>
                  <a:cubicBezTo>
                    <a:pt x="3403" y="4755"/>
                    <a:pt x="3283" y="4616"/>
                    <a:pt x="3204" y="4437"/>
                  </a:cubicBezTo>
                  <a:cubicBezTo>
                    <a:pt x="2905" y="3442"/>
                    <a:pt x="2925" y="2468"/>
                    <a:pt x="3542" y="1572"/>
                  </a:cubicBezTo>
                  <a:cubicBezTo>
                    <a:pt x="3681" y="1374"/>
                    <a:pt x="3800" y="1175"/>
                    <a:pt x="3940" y="1035"/>
                  </a:cubicBezTo>
                  <a:cubicBezTo>
                    <a:pt x="4377" y="598"/>
                    <a:pt x="4895" y="299"/>
                    <a:pt x="5511" y="260"/>
                  </a:cubicBezTo>
                  <a:cubicBezTo>
                    <a:pt x="5670" y="248"/>
                    <a:pt x="5829" y="241"/>
                    <a:pt x="5986" y="241"/>
                  </a:cubicBezTo>
                  <a:close/>
                  <a:moveTo>
                    <a:pt x="12073" y="6341"/>
                  </a:moveTo>
                  <a:cubicBezTo>
                    <a:pt x="12157" y="6341"/>
                    <a:pt x="12229" y="6372"/>
                    <a:pt x="12295" y="6426"/>
                  </a:cubicBezTo>
                  <a:cubicBezTo>
                    <a:pt x="12434" y="6546"/>
                    <a:pt x="12533" y="6685"/>
                    <a:pt x="12494" y="6864"/>
                  </a:cubicBezTo>
                  <a:cubicBezTo>
                    <a:pt x="12474" y="7242"/>
                    <a:pt x="12374" y="7600"/>
                    <a:pt x="12175" y="7878"/>
                  </a:cubicBezTo>
                  <a:cubicBezTo>
                    <a:pt x="12135" y="7938"/>
                    <a:pt x="12076" y="7978"/>
                    <a:pt x="11996" y="8018"/>
                  </a:cubicBezTo>
                  <a:cubicBezTo>
                    <a:pt x="11972" y="8030"/>
                    <a:pt x="11945" y="8036"/>
                    <a:pt x="11917" y="8036"/>
                  </a:cubicBezTo>
                  <a:cubicBezTo>
                    <a:pt x="11811" y="8036"/>
                    <a:pt x="11698" y="7953"/>
                    <a:pt x="11698" y="7859"/>
                  </a:cubicBezTo>
                  <a:cubicBezTo>
                    <a:pt x="11698" y="7600"/>
                    <a:pt x="11698" y="7341"/>
                    <a:pt x="11738" y="7063"/>
                  </a:cubicBezTo>
                  <a:cubicBezTo>
                    <a:pt x="11738" y="6844"/>
                    <a:pt x="11777" y="6625"/>
                    <a:pt x="11837" y="6406"/>
                  </a:cubicBezTo>
                  <a:cubicBezTo>
                    <a:pt x="11927" y="6362"/>
                    <a:pt x="12004" y="6341"/>
                    <a:pt x="12073" y="6341"/>
                  </a:cubicBezTo>
                  <a:close/>
                  <a:moveTo>
                    <a:pt x="3093" y="6822"/>
                  </a:moveTo>
                  <a:cubicBezTo>
                    <a:pt x="3318" y="6822"/>
                    <a:pt x="3424" y="6955"/>
                    <a:pt x="3442" y="7123"/>
                  </a:cubicBezTo>
                  <a:cubicBezTo>
                    <a:pt x="3522" y="7560"/>
                    <a:pt x="3602" y="8018"/>
                    <a:pt x="3681" y="8495"/>
                  </a:cubicBezTo>
                  <a:cubicBezTo>
                    <a:pt x="3606" y="8518"/>
                    <a:pt x="3540" y="8529"/>
                    <a:pt x="3479" y="8529"/>
                  </a:cubicBezTo>
                  <a:cubicBezTo>
                    <a:pt x="3378" y="8529"/>
                    <a:pt x="3291" y="8498"/>
                    <a:pt x="3204" y="8435"/>
                  </a:cubicBezTo>
                  <a:cubicBezTo>
                    <a:pt x="3045" y="8336"/>
                    <a:pt x="2905" y="8237"/>
                    <a:pt x="2885" y="8057"/>
                  </a:cubicBezTo>
                  <a:cubicBezTo>
                    <a:pt x="2826" y="7759"/>
                    <a:pt x="2786" y="7461"/>
                    <a:pt x="2746" y="7162"/>
                  </a:cubicBezTo>
                  <a:cubicBezTo>
                    <a:pt x="2726" y="6963"/>
                    <a:pt x="2885" y="6824"/>
                    <a:pt x="3045" y="6824"/>
                  </a:cubicBezTo>
                  <a:cubicBezTo>
                    <a:pt x="3061" y="6823"/>
                    <a:pt x="3077" y="6822"/>
                    <a:pt x="3093" y="6822"/>
                  </a:cubicBezTo>
                  <a:close/>
                  <a:moveTo>
                    <a:pt x="8396" y="3045"/>
                  </a:moveTo>
                  <a:cubicBezTo>
                    <a:pt x="8714" y="3343"/>
                    <a:pt x="8992" y="3621"/>
                    <a:pt x="9291" y="3840"/>
                  </a:cubicBezTo>
                  <a:cubicBezTo>
                    <a:pt x="9589" y="4039"/>
                    <a:pt x="9908" y="4218"/>
                    <a:pt x="10266" y="4357"/>
                  </a:cubicBezTo>
                  <a:cubicBezTo>
                    <a:pt x="10604" y="4517"/>
                    <a:pt x="10982" y="4636"/>
                    <a:pt x="11380" y="4775"/>
                  </a:cubicBezTo>
                  <a:cubicBezTo>
                    <a:pt x="11519" y="5432"/>
                    <a:pt x="11479" y="6108"/>
                    <a:pt x="11380" y="6804"/>
                  </a:cubicBezTo>
                  <a:cubicBezTo>
                    <a:pt x="11360" y="7063"/>
                    <a:pt x="11320" y="7341"/>
                    <a:pt x="11300" y="7600"/>
                  </a:cubicBezTo>
                  <a:cubicBezTo>
                    <a:pt x="11280" y="7859"/>
                    <a:pt x="11260" y="8137"/>
                    <a:pt x="11201" y="8396"/>
                  </a:cubicBezTo>
                  <a:cubicBezTo>
                    <a:pt x="11101" y="8893"/>
                    <a:pt x="11021" y="9390"/>
                    <a:pt x="10902" y="9848"/>
                  </a:cubicBezTo>
                  <a:cubicBezTo>
                    <a:pt x="10723" y="10524"/>
                    <a:pt x="10325" y="11022"/>
                    <a:pt x="9669" y="11240"/>
                  </a:cubicBezTo>
                  <a:cubicBezTo>
                    <a:pt x="9232" y="11404"/>
                    <a:pt x="8778" y="11501"/>
                    <a:pt x="8323" y="11501"/>
                  </a:cubicBezTo>
                  <a:cubicBezTo>
                    <a:pt x="8281" y="11501"/>
                    <a:pt x="8239" y="11501"/>
                    <a:pt x="8197" y="11499"/>
                  </a:cubicBezTo>
                  <a:lnTo>
                    <a:pt x="6924" y="11419"/>
                  </a:lnTo>
                  <a:cubicBezTo>
                    <a:pt x="5909" y="11320"/>
                    <a:pt x="5193" y="10803"/>
                    <a:pt x="4696" y="9908"/>
                  </a:cubicBezTo>
                  <a:cubicBezTo>
                    <a:pt x="4238" y="9092"/>
                    <a:pt x="3940" y="8237"/>
                    <a:pt x="3840" y="7302"/>
                  </a:cubicBezTo>
                  <a:cubicBezTo>
                    <a:pt x="3820" y="6924"/>
                    <a:pt x="3721" y="6526"/>
                    <a:pt x="3661" y="6148"/>
                  </a:cubicBezTo>
                  <a:cubicBezTo>
                    <a:pt x="3621" y="5869"/>
                    <a:pt x="3602" y="5631"/>
                    <a:pt x="3721" y="5352"/>
                  </a:cubicBezTo>
                  <a:cubicBezTo>
                    <a:pt x="3820" y="5352"/>
                    <a:pt x="3920" y="5332"/>
                    <a:pt x="3999" y="5332"/>
                  </a:cubicBezTo>
                  <a:cubicBezTo>
                    <a:pt x="4026" y="5333"/>
                    <a:pt x="4053" y="5334"/>
                    <a:pt x="4080" y="5334"/>
                  </a:cubicBezTo>
                  <a:cubicBezTo>
                    <a:pt x="4469" y="5334"/>
                    <a:pt x="4842" y="5204"/>
                    <a:pt x="5233" y="5074"/>
                  </a:cubicBezTo>
                  <a:cubicBezTo>
                    <a:pt x="6009" y="4855"/>
                    <a:pt x="6645" y="4437"/>
                    <a:pt x="7341" y="4039"/>
                  </a:cubicBezTo>
                  <a:cubicBezTo>
                    <a:pt x="7640" y="3860"/>
                    <a:pt x="7918" y="3562"/>
                    <a:pt x="8177" y="3323"/>
                  </a:cubicBezTo>
                  <a:cubicBezTo>
                    <a:pt x="8237" y="3243"/>
                    <a:pt x="8316" y="3144"/>
                    <a:pt x="8396" y="3045"/>
                  </a:cubicBezTo>
                  <a:close/>
                  <a:moveTo>
                    <a:pt x="6764" y="11817"/>
                  </a:moveTo>
                  <a:cubicBezTo>
                    <a:pt x="7321" y="11837"/>
                    <a:pt x="7859" y="11897"/>
                    <a:pt x="8416" y="11917"/>
                  </a:cubicBezTo>
                  <a:cubicBezTo>
                    <a:pt x="8555" y="12315"/>
                    <a:pt x="8575" y="12732"/>
                    <a:pt x="8475" y="13130"/>
                  </a:cubicBezTo>
                  <a:cubicBezTo>
                    <a:pt x="8416" y="13389"/>
                    <a:pt x="8177" y="13528"/>
                    <a:pt x="7918" y="13608"/>
                  </a:cubicBezTo>
                  <a:cubicBezTo>
                    <a:pt x="7816" y="13644"/>
                    <a:pt x="7714" y="13661"/>
                    <a:pt x="7614" y="13661"/>
                  </a:cubicBezTo>
                  <a:cubicBezTo>
                    <a:pt x="7167" y="13661"/>
                    <a:pt x="6770" y="13319"/>
                    <a:pt x="6705" y="12832"/>
                  </a:cubicBezTo>
                  <a:cubicBezTo>
                    <a:pt x="6685" y="12513"/>
                    <a:pt x="6585" y="12195"/>
                    <a:pt x="6764" y="11817"/>
                  </a:cubicBezTo>
                  <a:close/>
                  <a:moveTo>
                    <a:pt x="8893" y="13488"/>
                  </a:moveTo>
                  <a:cubicBezTo>
                    <a:pt x="9510" y="13488"/>
                    <a:pt x="10087" y="13488"/>
                    <a:pt x="10644" y="13508"/>
                  </a:cubicBezTo>
                  <a:cubicBezTo>
                    <a:pt x="10842" y="13508"/>
                    <a:pt x="11061" y="13588"/>
                    <a:pt x="11300" y="13608"/>
                  </a:cubicBezTo>
                  <a:cubicBezTo>
                    <a:pt x="11161" y="14264"/>
                    <a:pt x="10882" y="14801"/>
                    <a:pt x="10365" y="15199"/>
                  </a:cubicBezTo>
                  <a:cubicBezTo>
                    <a:pt x="9848" y="15597"/>
                    <a:pt x="9251" y="15796"/>
                    <a:pt x="8595" y="15855"/>
                  </a:cubicBezTo>
                  <a:cubicBezTo>
                    <a:pt x="8436" y="15868"/>
                    <a:pt x="8279" y="15875"/>
                    <a:pt x="8124" y="15875"/>
                  </a:cubicBezTo>
                  <a:cubicBezTo>
                    <a:pt x="7092" y="15875"/>
                    <a:pt x="6137" y="15585"/>
                    <a:pt x="5273" y="14980"/>
                  </a:cubicBezTo>
                  <a:cubicBezTo>
                    <a:pt x="4914" y="14722"/>
                    <a:pt x="4696" y="14423"/>
                    <a:pt x="4497" y="14065"/>
                  </a:cubicBezTo>
                  <a:cubicBezTo>
                    <a:pt x="4377" y="13906"/>
                    <a:pt x="4338" y="13767"/>
                    <a:pt x="4477" y="13588"/>
                  </a:cubicBezTo>
                  <a:cubicBezTo>
                    <a:pt x="4593" y="13518"/>
                    <a:pt x="4716" y="13499"/>
                    <a:pt x="4840" y="13499"/>
                  </a:cubicBezTo>
                  <a:cubicBezTo>
                    <a:pt x="4980" y="13499"/>
                    <a:pt x="5122" y="13522"/>
                    <a:pt x="5262" y="13522"/>
                  </a:cubicBezTo>
                  <a:cubicBezTo>
                    <a:pt x="5319" y="13522"/>
                    <a:pt x="5376" y="13519"/>
                    <a:pt x="5432" y="13508"/>
                  </a:cubicBezTo>
                  <a:cubicBezTo>
                    <a:pt x="5499" y="13502"/>
                    <a:pt x="5566" y="13500"/>
                    <a:pt x="5631" y="13500"/>
                  </a:cubicBezTo>
                  <a:cubicBezTo>
                    <a:pt x="6028" y="13500"/>
                    <a:pt x="6389" y="13604"/>
                    <a:pt x="6764" y="13826"/>
                  </a:cubicBezTo>
                  <a:cubicBezTo>
                    <a:pt x="7009" y="13990"/>
                    <a:pt x="7298" y="14066"/>
                    <a:pt x="7590" y="14066"/>
                  </a:cubicBezTo>
                  <a:cubicBezTo>
                    <a:pt x="8010" y="14066"/>
                    <a:pt x="8437" y="13909"/>
                    <a:pt x="8754" y="13627"/>
                  </a:cubicBezTo>
                  <a:lnTo>
                    <a:pt x="8893" y="13488"/>
                  </a:lnTo>
                  <a:close/>
                  <a:moveTo>
                    <a:pt x="14260" y="19428"/>
                  </a:moveTo>
                  <a:cubicBezTo>
                    <a:pt x="14752" y="19428"/>
                    <a:pt x="15211" y="19463"/>
                    <a:pt x="15537" y="19536"/>
                  </a:cubicBezTo>
                  <a:cubicBezTo>
                    <a:pt x="15577" y="20093"/>
                    <a:pt x="15557" y="20371"/>
                    <a:pt x="15418" y="20789"/>
                  </a:cubicBezTo>
                  <a:cubicBezTo>
                    <a:pt x="15179" y="20829"/>
                    <a:pt x="14940" y="20849"/>
                    <a:pt x="14682" y="20868"/>
                  </a:cubicBezTo>
                  <a:cubicBezTo>
                    <a:pt x="14389" y="20920"/>
                    <a:pt x="14081" y="20972"/>
                    <a:pt x="13797" y="20972"/>
                  </a:cubicBezTo>
                  <a:cubicBezTo>
                    <a:pt x="13753" y="20972"/>
                    <a:pt x="13710" y="20971"/>
                    <a:pt x="13667" y="20968"/>
                  </a:cubicBezTo>
                  <a:cubicBezTo>
                    <a:pt x="13483" y="20956"/>
                    <a:pt x="13300" y="20945"/>
                    <a:pt x="13112" y="20945"/>
                  </a:cubicBezTo>
                  <a:cubicBezTo>
                    <a:pt x="12975" y="20945"/>
                    <a:pt x="12835" y="20951"/>
                    <a:pt x="12692" y="20968"/>
                  </a:cubicBezTo>
                  <a:lnTo>
                    <a:pt x="12653" y="20968"/>
                  </a:lnTo>
                  <a:cubicBezTo>
                    <a:pt x="12573" y="20928"/>
                    <a:pt x="12454" y="20868"/>
                    <a:pt x="12454" y="20829"/>
                  </a:cubicBezTo>
                  <a:cubicBezTo>
                    <a:pt x="12394" y="20391"/>
                    <a:pt x="12374" y="19973"/>
                    <a:pt x="12533" y="19575"/>
                  </a:cubicBezTo>
                  <a:cubicBezTo>
                    <a:pt x="13042" y="19478"/>
                    <a:pt x="13674" y="19428"/>
                    <a:pt x="14260" y="19428"/>
                  </a:cubicBezTo>
                  <a:close/>
                  <a:moveTo>
                    <a:pt x="11971" y="13579"/>
                  </a:moveTo>
                  <a:cubicBezTo>
                    <a:pt x="11998" y="13579"/>
                    <a:pt x="12027" y="13582"/>
                    <a:pt x="12056" y="13588"/>
                  </a:cubicBezTo>
                  <a:cubicBezTo>
                    <a:pt x="12593" y="13627"/>
                    <a:pt x="13130" y="13687"/>
                    <a:pt x="13667" y="13787"/>
                  </a:cubicBezTo>
                  <a:cubicBezTo>
                    <a:pt x="14085" y="13846"/>
                    <a:pt x="14443" y="14105"/>
                    <a:pt x="14722" y="14443"/>
                  </a:cubicBezTo>
                  <a:cubicBezTo>
                    <a:pt x="15119" y="14920"/>
                    <a:pt x="15318" y="15497"/>
                    <a:pt x="15418" y="16074"/>
                  </a:cubicBezTo>
                  <a:cubicBezTo>
                    <a:pt x="15557" y="16989"/>
                    <a:pt x="15617" y="17845"/>
                    <a:pt x="15557" y="18700"/>
                  </a:cubicBezTo>
                  <a:cubicBezTo>
                    <a:pt x="15557" y="18760"/>
                    <a:pt x="15537" y="18800"/>
                    <a:pt x="15517" y="18899"/>
                  </a:cubicBezTo>
                  <a:cubicBezTo>
                    <a:pt x="15418" y="18919"/>
                    <a:pt x="15318" y="18998"/>
                    <a:pt x="15219" y="18998"/>
                  </a:cubicBezTo>
                  <a:cubicBezTo>
                    <a:pt x="14423" y="19038"/>
                    <a:pt x="13588" y="19058"/>
                    <a:pt x="12792" y="19058"/>
                  </a:cubicBezTo>
                  <a:cubicBezTo>
                    <a:pt x="12692" y="19058"/>
                    <a:pt x="12613" y="18998"/>
                    <a:pt x="12533" y="18979"/>
                  </a:cubicBezTo>
                  <a:cubicBezTo>
                    <a:pt x="12494" y="18800"/>
                    <a:pt x="12494" y="18660"/>
                    <a:pt x="12474" y="18501"/>
                  </a:cubicBezTo>
                  <a:cubicBezTo>
                    <a:pt x="12474" y="18441"/>
                    <a:pt x="12454" y="18362"/>
                    <a:pt x="12394" y="18282"/>
                  </a:cubicBezTo>
                  <a:cubicBezTo>
                    <a:pt x="12354" y="18243"/>
                    <a:pt x="12275" y="18183"/>
                    <a:pt x="12195" y="18183"/>
                  </a:cubicBezTo>
                  <a:cubicBezTo>
                    <a:pt x="12155" y="18183"/>
                    <a:pt x="12056" y="18282"/>
                    <a:pt x="12056" y="18322"/>
                  </a:cubicBezTo>
                  <a:cubicBezTo>
                    <a:pt x="12036" y="18561"/>
                    <a:pt x="11996" y="18800"/>
                    <a:pt x="12036" y="19018"/>
                  </a:cubicBezTo>
                  <a:cubicBezTo>
                    <a:pt x="12076" y="19575"/>
                    <a:pt x="11996" y="20152"/>
                    <a:pt x="11996" y="20689"/>
                  </a:cubicBezTo>
                  <a:cubicBezTo>
                    <a:pt x="11996" y="20769"/>
                    <a:pt x="11956" y="20849"/>
                    <a:pt x="11937" y="20948"/>
                  </a:cubicBezTo>
                  <a:cubicBezTo>
                    <a:pt x="11777" y="20948"/>
                    <a:pt x="11658" y="20968"/>
                    <a:pt x="11539" y="20968"/>
                  </a:cubicBezTo>
                  <a:cubicBezTo>
                    <a:pt x="10942" y="20988"/>
                    <a:pt x="10345" y="20988"/>
                    <a:pt x="9748" y="21008"/>
                  </a:cubicBezTo>
                  <a:cubicBezTo>
                    <a:pt x="9450" y="21008"/>
                    <a:pt x="9171" y="21067"/>
                    <a:pt x="8873" y="21087"/>
                  </a:cubicBezTo>
                  <a:cubicBezTo>
                    <a:pt x="8794" y="21087"/>
                    <a:pt x="8714" y="21107"/>
                    <a:pt x="8654" y="21107"/>
                  </a:cubicBezTo>
                  <a:cubicBezTo>
                    <a:pt x="7829" y="21138"/>
                    <a:pt x="7003" y="21239"/>
                    <a:pt x="6169" y="21239"/>
                  </a:cubicBezTo>
                  <a:cubicBezTo>
                    <a:pt x="5917" y="21239"/>
                    <a:pt x="5665" y="21230"/>
                    <a:pt x="5412" y="21207"/>
                  </a:cubicBezTo>
                  <a:cubicBezTo>
                    <a:pt x="5383" y="21204"/>
                    <a:pt x="5355" y="21203"/>
                    <a:pt x="5325" y="21203"/>
                  </a:cubicBezTo>
                  <a:cubicBezTo>
                    <a:pt x="5151" y="21203"/>
                    <a:pt x="4966" y="21246"/>
                    <a:pt x="4795" y="21246"/>
                  </a:cubicBezTo>
                  <a:cubicBezTo>
                    <a:pt x="4671" y="21246"/>
                    <a:pt x="4548" y="21254"/>
                    <a:pt x="4427" y="21254"/>
                  </a:cubicBezTo>
                  <a:cubicBezTo>
                    <a:pt x="4277" y="21254"/>
                    <a:pt x="4132" y="21242"/>
                    <a:pt x="3999" y="21187"/>
                  </a:cubicBezTo>
                  <a:cubicBezTo>
                    <a:pt x="3979" y="21107"/>
                    <a:pt x="3920" y="21067"/>
                    <a:pt x="3920" y="21008"/>
                  </a:cubicBezTo>
                  <a:cubicBezTo>
                    <a:pt x="3920" y="20570"/>
                    <a:pt x="3940" y="20093"/>
                    <a:pt x="3979" y="19655"/>
                  </a:cubicBezTo>
                  <a:cubicBezTo>
                    <a:pt x="3979" y="19217"/>
                    <a:pt x="4039" y="18780"/>
                    <a:pt x="3900" y="18362"/>
                  </a:cubicBezTo>
                  <a:cubicBezTo>
                    <a:pt x="3855" y="18256"/>
                    <a:pt x="3787" y="18208"/>
                    <a:pt x="3705" y="18208"/>
                  </a:cubicBezTo>
                  <a:cubicBezTo>
                    <a:pt x="3678" y="18208"/>
                    <a:pt x="3650" y="18213"/>
                    <a:pt x="3621" y="18223"/>
                  </a:cubicBezTo>
                  <a:cubicBezTo>
                    <a:pt x="3482" y="18581"/>
                    <a:pt x="3582" y="18979"/>
                    <a:pt x="3482" y="19376"/>
                  </a:cubicBezTo>
                  <a:cubicBezTo>
                    <a:pt x="3383" y="19396"/>
                    <a:pt x="3303" y="19416"/>
                    <a:pt x="3204" y="19416"/>
                  </a:cubicBezTo>
                  <a:cubicBezTo>
                    <a:pt x="2607" y="19476"/>
                    <a:pt x="2010" y="19496"/>
                    <a:pt x="1413" y="19555"/>
                  </a:cubicBezTo>
                  <a:lnTo>
                    <a:pt x="757" y="19555"/>
                  </a:lnTo>
                  <a:cubicBezTo>
                    <a:pt x="638" y="19555"/>
                    <a:pt x="558" y="19456"/>
                    <a:pt x="518" y="19317"/>
                  </a:cubicBezTo>
                  <a:cubicBezTo>
                    <a:pt x="498" y="19277"/>
                    <a:pt x="498" y="19197"/>
                    <a:pt x="498" y="19158"/>
                  </a:cubicBezTo>
                  <a:cubicBezTo>
                    <a:pt x="359" y="18203"/>
                    <a:pt x="339" y="17268"/>
                    <a:pt x="618" y="16333"/>
                  </a:cubicBezTo>
                  <a:cubicBezTo>
                    <a:pt x="797" y="15736"/>
                    <a:pt x="1055" y="15199"/>
                    <a:pt x="1433" y="14702"/>
                  </a:cubicBezTo>
                  <a:cubicBezTo>
                    <a:pt x="1831" y="14204"/>
                    <a:pt x="2388" y="13926"/>
                    <a:pt x="3005" y="13806"/>
                  </a:cubicBezTo>
                  <a:cubicBezTo>
                    <a:pt x="3243" y="13747"/>
                    <a:pt x="3522" y="13727"/>
                    <a:pt x="3800" y="13707"/>
                  </a:cubicBezTo>
                  <a:cubicBezTo>
                    <a:pt x="3920" y="13986"/>
                    <a:pt x="4039" y="14224"/>
                    <a:pt x="4139" y="14443"/>
                  </a:cubicBezTo>
                  <a:cubicBezTo>
                    <a:pt x="4278" y="14722"/>
                    <a:pt x="4437" y="14920"/>
                    <a:pt x="4676" y="15119"/>
                  </a:cubicBezTo>
                  <a:cubicBezTo>
                    <a:pt x="5602" y="15900"/>
                    <a:pt x="6649" y="16268"/>
                    <a:pt x="7804" y="16268"/>
                  </a:cubicBezTo>
                  <a:cubicBezTo>
                    <a:pt x="8062" y="16268"/>
                    <a:pt x="8326" y="16250"/>
                    <a:pt x="8595" y="16214"/>
                  </a:cubicBezTo>
                  <a:cubicBezTo>
                    <a:pt x="8893" y="16174"/>
                    <a:pt x="9171" y="16114"/>
                    <a:pt x="9450" y="16015"/>
                  </a:cubicBezTo>
                  <a:cubicBezTo>
                    <a:pt x="9649" y="15938"/>
                    <a:pt x="9849" y="15849"/>
                    <a:pt x="10076" y="15849"/>
                  </a:cubicBezTo>
                  <a:cubicBezTo>
                    <a:pt x="10143" y="15849"/>
                    <a:pt x="10213" y="15857"/>
                    <a:pt x="10285" y="15875"/>
                  </a:cubicBezTo>
                  <a:cubicBezTo>
                    <a:pt x="10484" y="15637"/>
                    <a:pt x="10604" y="15438"/>
                    <a:pt x="10783" y="15298"/>
                  </a:cubicBezTo>
                  <a:cubicBezTo>
                    <a:pt x="11061" y="15040"/>
                    <a:pt x="11240" y="14781"/>
                    <a:pt x="11360" y="14443"/>
                  </a:cubicBezTo>
                  <a:cubicBezTo>
                    <a:pt x="11459" y="14224"/>
                    <a:pt x="11559" y="14025"/>
                    <a:pt x="11638" y="13826"/>
                  </a:cubicBezTo>
                  <a:cubicBezTo>
                    <a:pt x="11689" y="13674"/>
                    <a:pt x="11812" y="13579"/>
                    <a:pt x="11971" y="13579"/>
                  </a:cubicBezTo>
                  <a:close/>
                  <a:moveTo>
                    <a:pt x="1938" y="19902"/>
                  </a:moveTo>
                  <a:cubicBezTo>
                    <a:pt x="2173" y="19902"/>
                    <a:pt x="2410" y="19920"/>
                    <a:pt x="2647" y="19973"/>
                  </a:cubicBezTo>
                  <a:cubicBezTo>
                    <a:pt x="2679" y="19977"/>
                    <a:pt x="2712" y="19979"/>
                    <a:pt x="2746" y="19979"/>
                  </a:cubicBezTo>
                  <a:cubicBezTo>
                    <a:pt x="2885" y="19979"/>
                    <a:pt x="3041" y="19953"/>
                    <a:pt x="3184" y="19953"/>
                  </a:cubicBezTo>
                  <a:cubicBezTo>
                    <a:pt x="3283" y="19953"/>
                    <a:pt x="3383" y="19953"/>
                    <a:pt x="3522" y="19973"/>
                  </a:cubicBezTo>
                  <a:cubicBezTo>
                    <a:pt x="3502" y="20451"/>
                    <a:pt x="3582" y="20849"/>
                    <a:pt x="3482" y="21226"/>
                  </a:cubicBezTo>
                  <a:cubicBezTo>
                    <a:pt x="3191" y="21307"/>
                    <a:pt x="2068" y="21402"/>
                    <a:pt x="1414" y="21402"/>
                  </a:cubicBezTo>
                  <a:cubicBezTo>
                    <a:pt x="1265" y="21402"/>
                    <a:pt x="1140" y="21397"/>
                    <a:pt x="1055" y="21386"/>
                  </a:cubicBezTo>
                  <a:cubicBezTo>
                    <a:pt x="936" y="21386"/>
                    <a:pt x="817" y="21326"/>
                    <a:pt x="657" y="21286"/>
                  </a:cubicBezTo>
                  <a:cubicBezTo>
                    <a:pt x="657" y="20868"/>
                    <a:pt x="657" y="20471"/>
                    <a:pt x="697" y="20053"/>
                  </a:cubicBezTo>
                  <a:cubicBezTo>
                    <a:pt x="717" y="20033"/>
                    <a:pt x="757" y="19973"/>
                    <a:pt x="817" y="19973"/>
                  </a:cubicBezTo>
                  <a:cubicBezTo>
                    <a:pt x="1184" y="19949"/>
                    <a:pt x="1560" y="19902"/>
                    <a:pt x="1938" y="19902"/>
                  </a:cubicBezTo>
                  <a:close/>
                  <a:moveTo>
                    <a:pt x="5631" y="1"/>
                  </a:moveTo>
                  <a:cubicBezTo>
                    <a:pt x="5133" y="1"/>
                    <a:pt x="4696" y="180"/>
                    <a:pt x="4298" y="458"/>
                  </a:cubicBezTo>
                  <a:cubicBezTo>
                    <a:pt x="3542" y="996"/>
                    <a:pt x="3084" y="1751"/>
                    <a:pt x="2846" y="2627"/>
                  </a:cubicBezTo>
                  <a:cubicBezTo>
                    <a:pt x="2786" y="2865"/>
                    <a:pt x="2746" y="3144"/>
                    <a:pt x="2746" y="3422"/>
                  </a:cubicBezTo>
                  <a:cubicBezTo>
                    <a:pt x="2746" y="3761"/>
                    <a:pt x="2806" y="4119"/>
                    <a:pt x="2826" y="4457"/>
                  </a:cubicBezTo>
                  <a:cubicBezTo>
                    <a:pt x="2846" y="4716"/>
                    <a:pt x="2905" y="4954"/>
                    <a:pt x="3124" y="5133"/>
                  </a:cubicBezTo>
                  <a:cubicBezTo>
                    <a:pt x="3303" y="5253"/>
                    <a:pt x="3343" y="5432"/>
                    <a:pt x="3343" y="5631"/>
                  </a:cubicBezTo>
                  <a:cubicBezTo>
                    <a:pt x="3343" y="5829"/>
                    <a:pt x="3383" y="6009"/>
                    <a:pt x="3383" y="6207"/>
                  </a:cubicBezTo>
                  <a:cubicBezTo>
                    <a:pt x="3224" y="6267"/>
                    <a:pt x="3104" y="6307"/>
                    <a:pt x="2985" y="6367"/>
                  </a:cubicBezTo>
                  <a:cubicBezTo>
                    <a:pt x="2507" y="6625"/>
                    <a:pt x="2328" y="7003"/>
                    <a:pt x="2388" y="7520"/>
                  </a:cubicBezTo>
                  <a:cubicBezTo>
                    <a:pt x="2408" y="7739"/>
                    <a:pt x="2448" y="7958"/>
                    <a:pt x="2488" y="8197"/>
                  </a:cubicBezTo>
                  <a:cubicBezTo>
                    <a:pt x="2507" y="8455"/>
                    <a:pt x="2647" y="8634"/>
                    <a:pt x="2885" y="8794"/>
                  </a:cubicBezTo>
                  <a:cubicBezTo>
                    <a:pt x="3084" y="8913"/>
                    <a:pt x="3283" y="8992"/>
                    <a:pt x="3522" y="8992"/>
                  </a:cubicBezTo>
                  <a:cubicBezTo>
                    <a:pt x="3621" y="8992"/>
                    <a:pt x="3741" y="9012"/>
                    <a:pt x="3840" y="9012"/>
                  </a:cubicBezTo>
                  <a:cubicBezTo>
                    <a:pt x="3999" y="9311"/>
                    <a:pt x="4119" y="9609"/>
                    <a:pt x="4278" y="9888"/>
                  </a:cubicBezTo>
                  <a:cubicBezTo>
                    <a:pt x="4417" y="10146"/>
                    <a:pt x="4596" y="10405"/>
                    <a:pt x="4775" y="10683"/>
                  </a:cubicBezTo>
                  <a:cubicBezTo>
                    <a:pt x="4994" y="11041"/>
                    <a:pt x="5312" y="11320"/>
                    <a:pt x="5710" y="11499"/>
                  </a:cubicBezTo>
                  <a:cubicBezTo>
                    <a:pt x="5869" y="11578"/>
                    <a:pt x="6009" y="11638"/>
                    <a:pt x="6188" y="11738"/>
                  </a:cubicBezTo>
                  <a:cubicBezTo>
                    <a:pt x="6168" y="12235"/>
                    <a:pt x="6367" y="12692"/>
                    <a:pt x="6188" y="13190"/>
                  </a:cubicBezTo>
                  <a:cubicBezTo>
                    <a:pt x="5976" y="13205"/>
                    <a:pt x="5765" y="13243"/>
                    <a:pt x="5562" y="13243"/>
                  </a:cubicBezTo>
                  <a:cubicBezTo>
                    <a:pt x="5498" y="13243"/>
                    <a:pt x="5434" y="13239"/>
                    <a:pt x="5372" y="13230"/>
                  </a:cubicBezTo>
                  <a:cubicBezTo>
                    <a:pt x="5307" y="13225"/>
                    <a:pt x="5244" y="13222"/>
                    <a:pt x="5181" y="13222"/>
                  </a:cubicBezTo>
                  <a:cubicBezTo>
                    <a:pt x="4993" y="13222"/>
                    <a:pt x="4810" y="13245"/>
                    <a:pt x="4616" y="13289"/>
                  </a:cubicBezTo>
                  <a:cubicBezTo>
                    <a:pt x="3900" y="13429"/>
                    <a:pt x="3144" y="13588"/>
                    <a:pt x="2428" y="13767"/>
                  </a:cubicBezTo>
                  <a:cubicBezTo>
                    <a:pt x="1811" y="13906"/>
                    <a:pt x="1314" y="14264"/>
                    <a:pt x="996" y="14821"/>
                  </a:cubicBezTo>
                  <a:cubicBezTo>
                    <a:pt x="836" y="15119"/>
                    <a:pt x="657" y="15398"/>
                    <a:pt x="518" y="15676"/>
                  </a:cubicBezTo>
                  <a:cubicBezTo>
                    <a:pt x="220" y="16293"/>
                    <a:pt x="21" y="16969"/>
                    <a:pt x="1" y="17666"/>
                  </a:cubicBezTo>
                  <a:cubicBezTo>
                    <a:pt x="1" y="18143"/>
                    <a:pt x="21" y="18581"/>
                    <a:pt x="61" y="19058"/>
                  </a:cubicBezTo>
                  <a:cubicBezTo>
                    <a:pt x="140" y="19874"/>
                    <a:pt x="319" y="20689"/>
                    <a:pt x="319" y="21525"/>
                  </a:cubicBezTo>
                  <a:cubicBezTo>
                    <a:pt x="319" y="21565"/>
                    <a:pt x="339" y="21624"/>
                    <a:pt x="399" y="21724"/>
                  </a:cubicBezTo>
                  <a:cubicBezTo>
                    <a:pt x="518" y="21744"/>
                    <a:pt x="657" y="21764"/>
                    <a:pt x="817" y="21764"/>
                  </a:cubicBezTo>
                  <a:cubicBezTo>
                    <a:pt x="1712" y="21744"/>
                    <a:pt x="2587" y="21724"/>
                    <a:pt x="3482" y="21664"/>
                  </a:cubicBezTo>
                  <a:cubicBezTo>
                    <a:pt x="3890" y="21641"/>
                    <a:pt x="4298" y="21631"/>
                    <a:pt x="4706" y="21631"/>
                  </a:cubicBezTo>
                  <a:cubicBezTo>
                    <a:pt x="4994" y="21631"/>
                    <a:pt x="5283" y="21636"/>
                    <a:pt x="5571" y="21644"/>
                  </a:cubicBezTo>
                  <a:cubicBezTo>
                    <a:pt x="5644" y="21651"/>
                    <a:pt x="5717" y="21653"/>
                    <a:pt x="5791" y="21653"/>
                  </a:cubicBezTo>
                  <a:cubicBezTo>
                    <a:pt x="5940" y="21653"/>
                    <a:pt x="6095" y="21644"/>
                    <a:pt x="6267" y="21644"/>
                  </a:cubicBezTo>
                  <a:cubicBezTo>
                    <a:pt x="6725" y="21644"/>
                    <a:pt x="7222" y="21585"/>
                    <a:pt x="7699" y="21545"/>
                  </a:cubicBezTo>
                  <a:cubicBezTo>
                    <a:pt x="8714" y="21445"/>
                    <a:pt x="9768" y="21425"/>
                    <a:pt x="10803" y="21346"/>
                  </a:cubicBezTo>
                  <a:lnTo>
                    <a:pt x="11041" y="21346"/>
                  </a:lnTo>
                  <a:cubicBezTo>
                    <a:pt x="11738" y="21346"/>
                    <a:pt x="12434" y="21366"/>
                    <a:pt x="13130" y="21366"/>
                  </a:cubicBezTo>
                  <a:cubicBezTo>
                    <a:pt x="13220" y="21366"/>
                    <a:pt x="13310" y="21367"/>
                    <a:pt x="13402" y="21367"/>
                  </a:cubicBezTo>
                  <a:cubicBezTo>
                    <a:pt x="13676" y="21367"/>
                    <a:pt x="13956" y="21356"/>
                    <a:pt x="14224" y="21266"/>
                  </a:cubicBezTo>
                  <a:cubicBezTo>
                    <a:pt x="14284" y="21246"/>
                    <a:pt x="14363" y="21246"/>
                    <a:pt x="14443" y="21246"/>
                  </a:cubicBezTo>
                  <a:cubicBezTo>
                    <a:pt x="14531" y="21261"/>
                    <a:pt x="14616" y="21267"/>
                    <a:pt x="14701" y="21267"/>
                  </a:cubicBezTo>
                  <a:cubicBezTo>
                    <a:pt x="15052" y="21267"/>
                    <a:pt x="15383" y="21165"/>
                    <a:pt x="15757" y="21165"/>
                  </a:cubicBezTo>
                  <a:cubicBezTo>
                    <a:pt x="15783" y="21165"/>
                    <a:pt x="15809" y="21166"/>
                    <a:pt x="15836" y="21167"/>
                  </a:cubicBezTo>
                  <a:cubicBezTo>
                    <a:pt x="15875" y="20988"/>
                    <a:pt x="15955" y="20849"/>
                    <a:pt x="15955" y="20729"/>
                  </a:cubicBezTo>
                  <a:cubicBezTo>
                    <a:pt x="15975" y="20053"/>
                    <a:pt x="15975" y="19376"/>
                    <a:pt x="15975" y="18700"/>
                  </a:cubicBezTo>
                  <a:cubicBezTo>
                    <a:pt x="15915" y="18262"/>
                    <a:pt x="15875" y="17805"/>
                    <a:pt x="15875" y="17387"/>
                  </a:cubicBezTo>
                  <a:cubicBezTo>
                    <a:pt x="15875" y="16751"/>
                    <a:pt x="15776" y="16114"/>
                    <a:pt x="15637" y="15517"/>
                  </a:cubicBezTo>
                  <a:cubicBezTo>
                    <a:pt x="15557" y="15159"/>
                    <a:pt x="15438" y="14821"/>
                    <a:pt x="15239" y="14503"/>
                  </a:cubicBezTo>
                  <a:cubicBezTo>
                    <a:pt x="14881" y="13926"/>
                    <a:pt x="14423" y="13528"/>
                    <a:pt x="13687" y="13409"/>
                  </a:cubicBezTo>
                  <a:cubicBezTo>
                    <a:pt x="13070" y="13309"/>
                    <a:pt x="12474" y="13289"/>
                    <a:pt x="11857" y="13269"/>
                  </a:cubicBezTo>
                  <a:cubicBezTo>
                    <a:pt x="11598" y="13269"/>
                    <a:pt x="11360" y="13269"/>
                    <a:pt x="11101" y="13230"/>
                  </a:cubicBezTo>
                  <a:cubicBezTo>
                    <a:pt x="10663" y="13210"/>
                    <a:pt x="10246" y="13170"/>
                    <a:pt x="9788" y="13130"/>
                  </a:cubicBezTo>
                  <a:lnTo>
                    <a:pt x="9390" y="13130"/>
                  </a:lnTo>
                  <a:cubicBezTo>
                    <a:pt x="9191" y="13130"/>
                    <a:pt x="9052" y="13011"/>
                    <a:pt x="9012" y="12832"/>
                  </a:cubicBezTo>
                  <a:cubicBezTo>
                    <a:pt x="8973" y="12533"/>
                    <a:pt x="8893" y="12235"/>
                    <a:pt x="9012" y="11917"/>
                  </a:cubicBezTo>
                  <a:cubicBezTo>
                    <a:pt x="9251" y="11837"/>
                    <a:pt x="9450" y="11797"/>
                    <a:pt x="9649" y="11718"/>
                  </a:cubicBezTo>
                  <a:cubicBezTo>
                    <a:pt x="10544" y="11380"/>
                    <a:pt x="11141" y="10803"/>
                    <a:pt x="11300" y="9808"/>
                  </a:cubicBezTo>
                  <a:lnTo>
                    <a:pt x="11300" y="9748"/>
                  </a:lnTo>
                  <a:cubicBezTo>
                    <a:pt x="11399" y="9331"/>
                    <a:pt x="11499" y="8913"/>
                    <a:pt x="11638" y="8455"/>
                  </a:cubicBezTo>
                  <a:cubicBezTo>
                    <a:pt x="11797" y="8435"/>
                    <a:pt x="11956" y="8435"/>
                    <a:pt x="12096" y="8416"/>
                  </a:cubicBezTo>
                  <a:cubicBezTo>
                    <a:pt x="12295" y="8396"/>
                    <a:pt x="12474" y="8296"/>
                    <a:pt x="12573" y="8117"/>
                  </a:cubicBezTo>
                  <a:cubicBezTo>
                    <a:pt x="12792" y="7680"/>
                    <a:pt x="12931" y="7222"/>
                    <a:pt x="12951" y="6725"/>
                  </a:cubicBezTo>
                  <a:cubicBezTo>
                    <a:pt x="12971" y="6267"/>
                    <a:pt x="12673" y="6028"/>
                    <a:pt x="12255" y="5989"/>
                  </a:cubicBezTo>
                  <a:cubicBezTo>
                    <a:pt x="12155" y="5989"/>
                    <a:pt x="12036" y="5969"/>
                    <a:pt x="11897" y="5969"/>
                  </a:cubicBezTo>
                  <a:cubicBezTo>
                    <a:pt x="11857" y="5650"/>
                    <a:pt x="11857" y="5332"/>
                    <a:pt x="11897" y="5074"/>
                  </a:cubicBezTo>
                  <a:cubicBezTo>
                    <a:pt x="12056" y="4934"/>
                    <a:pt x="12175" y="4855"/>
                    <a:pt x="12235" y="4755"/>
                  </a:cubicBezTo>
                  <a:cubicBezTo>
                    <a:pt x="12374" y="4477"/>
                    <a:pt x="12474" y="4159"/>
                    <a:pt x="12434" y="3860"/>
                  </a:cubicBezTo>
                  <a:cubicBezTo>
                    <a:pt x="12334" y="3124"/>
                    <a:pt x="12175" y="2368"/>
                    <a:pt x="11638" y="1791"/>
                  </a:cubicBezTo>
                  <a:cubicBezTo>
                    <a:pt x="11360" y="1533"/>
                    <a:pt x="11002" y="1294"/>
                    <a:pt x="10683" y="1055"/>
                  </a:cubicBezTo>
                  <a:cubicBezTo>
                    <a:pt x="10370" y="841"/>
                    <a:pt x="10028" y="722"/>
                    <a:pt x="9648" y="722"/>
                  </a:cubicBezTo>
                  <a:cubicBezTo>
                    <a:pt x="9571" y="722"/>
                    <a:pt x="9491" y="727"/>
                    <a:pt x="9410" y="737"/>
                  </a:cubicBezTo>
                  <a:cubicBezTo>
                    <a:pt x="9358" y="744"/>
                    <a:pt x="9308" y="747"/>
                    <a:pt x="9259" y="747"/>
                  </a:cubicBezTo>
                  <a:cubicBezTo>
                    <a:pt x="9027" y="747"/>
                    <a:pt x="8825" y="673"/>
                    <a:pt x="8595" y="558"/>
                  </a:cubicBezTo>
                  <a:cubicBezTo>
                    <a:pt x="8097" y="260"/>
                    <a:pt x="7560" y="81"/>
                    <a:pt x="6963" y="41"/>
                  </a:cubicBezTo>
                  <a:cubicBezTo>
                    <a:pt x="6506" y="1"/>
                    <a:pt x="6068" y="1"/>
                    <a:pt x="563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848946" y="2651221"/>
              <a:ext cx="444352" cy="131081"/>
            </a:xfrm>
            <a:custGeom>
              <a:rect b="b" l="l" r="r" t="t"/>
              <a:pathLst>
                <a:path extrusionOk="0" h="2116" w="7083">
                  <a:moveTo>
                    <a:pt x="6432" y="393"/>
                  </a:moveTo>
                  <a:cubicBezTo>
                    <a:pt x="6482" y="393"/>
                    <a:pt x="6529" y="407"/>
                    <a:pt x="6585" y="421"/>
                  </a:cubicBezTo>
                  <a:cubicBezTo>
                    <a:pt x="6744" y="480"/>
                    <a:pt x="6843" y="580"/>
                    <a:pt x="6804" y="719"/>
                  </a:cubicBezTo>
                  <a:cubicBezTo>
                    <a:pt x="6784" y="918"/>
                    <a:pt x="6804" y="1137"/>
                    <a:pt x="6645" y="1336"/>
                  </a:cubicBezTo>
                  <a:cubicBezTo>
                    <a:pt x="6118" y="1408"/>
                    <a:pt x="5609" y="1498"/>
                    <a:pt x="5070" y="1498"/>
                  </a:cubicBezTo>
                  <a:cubicBezTo>
                    <a:pt x="5018" y="1498"/>
                    <a:pt x="4966" y="1497"/>
                    <a:pt x="4914" y="1495"/>
                  </a:cubicBezTo>
                  <a:cubicBezTo>
                    <a:pt x="4775" y="1177"/>
                    <a:pt x="4795" y="839"/>
                    <a:pt x="4814" y="480"/>
                  </a:cubicBezTo>
                  <a:cubicBezTo>
                    <a:pt x="5391" y="421"/>
                    <a:pt x="5869" y="401"/>
                    <a:pt x="6366" y="401"/>
                  </a:cubicBezTo>
                  <a:cubicBezTo>
                    <a:pt x="6389" y="395"/>
                    <a:pt x="6411" y="393"/>
                    <a:pt x="6432" y="393"/>
                  </a:cubicBezTo>
                  <a:close/>
                  <a:moveTo>
                    <a:pt x="1863" y="462"/>
                  </a:moveTo>
                  <a:cubicBezTo>
                    <a:pt x="2102" y="462"/>
                    <a:pt x="2341" y="477"/>
                    <a:pt x="2586" y="520"/>
                  </a:cubicBezTo>
                  <a:cubicBezTo>
                    <a:pt x="2567" y="839"/>
                    <a:pt x="2567" y="1097"/>
                    <a:pt x="2567" y="1376"/>
                  </a:cubicBezTo>
                  <a:cubicBezTo>
                    <a:pt x="2567" y="1535"/>
                    <a:pt x="2467" y="1614"/>
                    <a:pt x="2308" y="1634"/>
                  </a:cubicBezTo>
                  <a:cubicBezTo>
                    <a:pt x="2129" y="1634"/>
                    <a:pt x="1970" y="1634"/>
                    <a:pt x="1791" y="1674"/>
                  </a:cubicBezTo>
                  <a:cubicBezTo>
                    <a:pt x="1532" y="1694"/>
                    <a:pt x="1274" y="1714"/>
                    <a:pt x="995" y="1734"/>
                  </a:cubicBezTo>
                  <a:cubicBezTo>
                    <a:pt x="951" y="1740"/>
                    <a:pt x="911" y="1743"/>
                    <a:pt x="874" y="1743"/>
                  </a:cubicBezTo>
                  <a:cubicBezTo>
                    <a:pt x="680" y="1743"/>
                    <a:pt x="588" y="1650"/>
                    <a:pt x="537" y="1415"/>
                  </a:cubicBezTo>
                  <a:cubicBezTo>
                    <a:pt x="498" y="1137"/>
                    <a:pt x="478" y="839"/>
                    <a:pt x="577" y="520"/>
                  </a:cubicBezTo>
                  <a:cubicBezTo>
                    <a:pt x="1021" y="508"/>
                    <a:pt x="1441" y="462"/>
                    <a:pt x="1863" y="462"/>
                  </a:cubicBezTo>
                  <a:close/>
                  <a:moveTo>
                    <a:pt x="6793" y="1"/>
                  </a:moveTo>
                  <a:cubicBezTo>
                    <a:pt x="6777" y="1"/>
                    <a:pt x="6761" y="1"/>
                    <a:pt x="6744" y="3"/>
                  </a:cubicBezTo>
                  <a:cubicBezTo>
                    <a:pt x="6446" y="23"/>
                    <a:pt x="6107" y="83"/>
                    <a:pt x="5809" y="83"/>
                  </a:cubicBezTo>
                  <a:cubicBezTo>
                    <a:pt x="5391" y="102"/>
                    <a:pt x="4974" y="102"/>
                    <a:pt x="4556" y="102"/>
                  </a:cubicBezTo>
                  <a:cubicBezTo>
                    <a:pt x="4297" y="102"/>
                    <a:pt x="4257" y="202"/>
                    <a:pt x="4297" y="480"/>
                  </a:cubicBezTo>
                  <a:cubicBezTo>
                    <a:pt x="4317" y="580"/>
                    <a:pt x="4297" y="640"/>
                    <a:pt x="4297" y="779"/>
                  </a:cubicBezTo>
                  <a:cubicBezTo>
                    <a:pt x="3820" y="799"/>
                    <a:pt x="3382" y="819"/>
                    <a:pt x="2925" y="839"/>
                  </a:cubicBezTo>
                  <a:cubicBezTo>
                    <a:pt x="2905" y="699"/>
                    <a:pt x="2905" y="580"/>
                    <a:pt x="2885" y="480"/>
                  </a:cubicBezTo>
                  <a:cubicBezTo>
                    <a:pt x="2865" y="341"/>
                    <a:pt x="2825" y="222"/>
                    <a:pt x="2805" y="83"/>
                  </a:cubicBezTo>
                  <a:cubicBezTo>
                    <a:pt x="1890" y="282"/>
                    <a:pt x="975" y="142"/>
                    <a:pt x="20" y="301"/>
                  </a:cubicBezTo>
                  <a:cubicBezTo>
                    <a:pt x="199" y="898"/>
                    <a:pt x="0" y="1475"/>
                    <a:pt x="179" y="2012"/>
                  </a:cubicBezTo>
                  <a:cubicBezTo>
                    <a:pt x="219" y="2072"/>
                    <a:pt x="279" y="2092"/>
                    <a:pt x="299" y="2092"/>
                  </a:cubicBezTo>
                  <a:cubicBezTo>
                    <a:pt x="457" y="2109"/>
                    <a:pt x="616" y="2116"/>
                    <a:pt x="775" y="2116"/>
                  </a:cubicBezTo>
                  <a:cubicBezTo>
                    <a:pt x="1351" y="2116"/>
                    <a:pt x="1925" y="2024"/>
                    <a:pt x="2487" y="1992"/>
                  </a:cubicBezTo>
                  <a:cubicBezTo>
                    <a:pt x="2706" y="1992"/>
                    <a:pt x="2905" y="1813"/>
                    <a:pt x="2925" y="1535"/>
                  </a:cubicBezTo>
                  <a:cubicBezTo>
                    <a:pt x="2925" y="1475"/>
                    <a:pt x="2964" y="1376"/>
                    <a:pt x="2984" y="1236"/>
                  </a:cubicBezTo>
                  <a:cubicBezTo>
                    <a:pt x="3422" y="1216"/>
                    <a:pt x="3860" y="1177"/>
                    <a:pt x="4277" y="1137"/>
                  </a:cubicBezTo>
                  <a:lnTo>
                    <a:pt x="4277" y="1137"/>
                  </a:lnTo>
                  <a:cubicBezTo>
                    <a:pt x="4596" y="1336"/>
                    <a:pt x="4218" y="1694"/>
                    <a:pt x="4496" y="1873"/>
                  </a:cubicBezTo>
                  <a:cubicBezTo>
                    <a:pt x="4668" y="1822"/>
                    <a:pt x="4854" y="1726"/>
                    <a:pt x="5017" y="1726"/>
                  </a:cubicBezTo>
                  <a:cubicBezTo>
                    <a:pt x="5043" y="1726"/>
                    <a:pt x="5068" y="1728"/>
                    <a:pt x="5093" y="1734"/>
                  </a:cubicBezTo>
                  <a:cubicBezTo>
                    <a:pt x="5216" y="1767"/>
                    <a:pt x="5338" y="1779"/>
                    <a:pt x="5459" y="1779"/>
                  </a:cubicBezTo>
                  <a:cubicBezTo>
                    <a:pt x="5756" y="1779"/>
                    <a:pt x="6050" y="1709"/>
                    <a:pt x="6355" y="1709"/>
                  </a:cubicBezTo>
                  <a:cubicBezTo>
                    <a:pt x="6450" y="1709"/>
                    <a:pt x="6547" y="1716"/>
                    <a:pt x="6645" y="1734"/>
                  </a:cubicBezTo>
                  <a:cubicBezTo>
                    <a:pt x="6663" y="1737"/>
                    <a:pt x="6682" y="1739"/>
                    <a:pt x="6701" y="1739"/>
                  </a:cubicBezTo>
                  <a:cubicBezTo>
                    <a:pt x="6879" y="1739"/>
                    <a:pt x="7044" y="1574"/>
                    <a:pt x="7062" y="1376"/>
                  </a:cubicBezTo>
                  <a:cubicBezTo>
                    <a:pt x="7082" y="998"/>
                    <a:pt x="7082" y="640"/>
                    <a:pt x="7082" y="282"/>
                  </a:cubicBezTo>
                  <a:cubicBezTo>
                    <a:pt x="7082" y="99"/>
                    <a:pt x="6965" y="1"/>
                    <a:pt x="67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2984954" y="2878130"/>
              <a:ext cx="199748" cy="64363"/>
            </a:xfrm>
            <a:custGeom>
              <a:rect b="b" l="l" r="r" t="t"/>
              <a:pathLst>
                <a:path extrusionOk="0" h="1039" w="3184">
                  <a:moveTo>
                    <a:pt x="3104" y="0"/>
                  </a:moveTo>
                  <a:cubicBezTo>
                    <a:pt x="2985" y="100"/>
                    <a:pt x="2845" y="159"/>
                    <a:pt x="2746" y="259"/>
                  </a:cubicBezTo>
                  <a:cubicBezTo>
                    <a:pt x="2627" y="338"/>
                    <a:pt x="2527" y="498"/>
                    <a:pt x="2408" y="537"/>
                  </a:cubicBezTo>
                  <a:cubicBezTo>
                    <a:pt x="2150" y="645"/>
                    <a:pt x="1890" y="698"/>
                    <a:pt x="1633" y="698"/>
                  </a:cubicBezTo>
                  <a:cubicBezTo>
                    <a:pt x="1274" y="698"/>
                    <a:pt x="922" y="595"/>
                    <a:pt x="597" y="398"/>
                  </a:cubicBezTo>
                  <a:cubicBezTo>
                    <a:pt x="478" y="338"/>
                    <a:pt x="399" y="259"/>
                    <a:pt x="299" y="219"/>
                  </a:cubicBezTo>
                  <a:cubicBezTo>
                    <a:pt x="274" y="211"/>
                    <a:pt x="243" y="206"/>
                    <a:pt x="212" y="206"/>
                  </a:cubicBezTo>
                  <a:cubicBezTo>
                    <a:pt x="167" y="206"/>
                    <a:pt x="123" y="216"/>
                    <a:pt x="100" y="239"/>
                  </a:cubicBezTo>
                  <a:cubicBezTo>
                    <a:pt x="1" y="299"/>
                    <a:pt x="21" y="398"/>
                    <a:pt x="60" y="498"/>
                  </a:cubicBezTo>
                  <a:cubicBezTo>
                    <a:pt x="60" y="537"/>
                    <a:pt x="120" y="597"/>
                    <a:pt x="160" y="617"/>
                  </a:cubicBezTo>
                  <a:cubicBezTo>
                    <a:pt x="359" y="736"/>
                    <a:pt x="538" y="895"/>
                    <a:pt x="757" y="935"/>
                  </a:cubicBezTo>
                  <a:cubicBezTo>
                    <a:pt x="1011" y="1005"/>
                    <a:pt x="1259" y="1038"/>
                    <a:pt x="1503" y="1038"/>
                  </a:cubicBezTo>
                  <a:cubicBezTo>
                    <a:pt x="1888" y="1038"/>
                    <a:pt x="2261" y="954"/>
                    <a:pt x="2627" y="796"/>
                  </a:cubicBezTo>
                  <a:cubicBezTo>
                    <a:pt x="2905" y="657"/>
                    <a:pt x="3044" y="458"/>
                    <a:pt x="3144" y="199"/>
                  </a:cubicBezTo>
                  <a:cubicBezTo>
                    <a:pt x="3184" y="140"/>
                    <a:pt x="3124" y="100"/>
                    <a:pt x="31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061113" y="2757335"/>
              <a:ext cx="27478" cy="91249"/>
            </a:xfrm>
            <a:custGeom>
              <a:rect b="b" l="l" r="r" t="t"/>
              <a:pathLst>
                <a:path extrusionOk="0" h="1473" w="438">
                  <a:moveTo>
                    <a:pt x="239" y="1"/>
                  </a:moveTo>
                  <a:cubicBezTo>
                    <a:pt x="139" y="1"/>
                    <a:pt x="40" y="100"/>
                    <a:pt x="40" y="220"/>
                  </a:cubicBezTo>
                  <a:lnTo>
                    <a:pt x="40" y="777"/>
                  </a:lnTo>
                  <a:lnTo>
                    <a:pt x="0" y="976"/>
                  </a:lnTo>
                  <a:cubicBezTo>
                    <a:pt x="0" y="1095"/>
                    <a:pt x="0" y="1214"/>
                    <a:pt x="20" y="1314"/>
                  </a:cubicBezTo>
                  <a:cubicBezTo>
                    <a:pt x="20" y="1393"/>
                    <a:pt x="119" y="1473"/>
                    <a:pt x="179" y="1473"/>
                  </a:cubicBezTo>
                  <a:cubicBezTo>
                    <a:pt x="239" y="1473"/>
                    <a:pt x="318" y="1413"/>
                    <a:pt x="378" y="1373"/>
                  </a:cubicBezTo>
                  <a:cubicBezTo>
                    <a:pt x="418" y="1354"/>
                    <a:pt x="438" y="1274"/>
                    <a:pt x="438" y="1214"/>
                  </a:cubicBezTo>
                  <a:lnTo>
                    <a:pt x="438" y="180"/>
                  </a:lnTo>
                  <a:cubicBezTo>
                    <a:pt x="438" y="80"/>
                    <a:pt x="338" y="1"/>
                    <a:pt x="2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182127" y="2417251"/>
              <a:ext cx="141091" cy="99550"/>
            </a:xfrm>
            <a:custGeom>
              <a:rect b="b" l="l" r="r" t="t"/>
              <a:pathLst>
                <a:path extrusionOk="0" h="1607" w="2249">
                  <a:moveTo>
                    <a:pt x="1" y="0"/>
                  </a:moveTo>
                  <a:cubicBezTo>
                    <a:pt x="1" y="398"/>
                    <a:pt x="140" y="617"/>
                    <a:pt x="339" y="816"/>
                  </a:cubicBezTo>
                  <a:cubicBezTo>
                    <a:pt x="637" y="1114"/>
                    <a:pt x="995" y="1313"/>
                    <a:pt x="1373" y="1512"/>
                  </a:cubicBezTo>
                  <a:cubicBezTo>
                    <a:pt x="1497" y="1587"/>
                    <a:pt x="1644" y="1607"/>
                    <a:pt x="1790" y="1607"/>
                  </a:cubicBezTo>
                  <a:cubicBezTo>
                    <a:pt x="1879" y="1607"/>
                    <a:pt x="1967" y="1599"/>
                    <a:pt x="2050" y="1592"/>
                  </a:cubicBezTo>
                  <a:cubicBezTo>
                    <a:pt x="2169" y="1572"/>
                    <a:pt x="2249" y="1492"/>
                    <a:pt x="2249" y="1313"/>
                  </a:cubicBezTo>
                  <a:cubicBezTo>
                    <a:pt x="2169" y="1293"/>
                    <a:pt x="2129" y="1234"/>
                    <a:pt x="2050" y="1234"/>
                  </a:cubicBezTo>
                  <a:cubicBezTo>
                    <a:pt x="1592" y="1194"/>
                    <a:pt x="1234" y="975"/>
                    <a:pt x="876" y="677"/>
                  </a:cubicBezTo>
                  <a:cubicBezTo>
                    <a:pt x="697" y="518"/>
                    <a:pt x="558" y="339"/>
                    <a:pt x="379" y="199"/>
                  </a:cubicBezTo>
                  <a:cubicBezTo>
                    <a:pt x="279" y="120"/>
                    <a:pt x="180" y="100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916323" y="2699415"/>
              <a:ext cx="52509" cy="41815"/>
            </a:xfrm>
            <a:custGeom>
              <a:rect b="b" l="l" r="r" t="t"/>
              <a:pathLst>
                <a:path extrusionOk="0" h="675" w="837">
                  <a:moveTo>
                    <a:pt x="408" y="1"/>
                  </a:moveTo>
                  <a:cubicBezTo>
                    <a:pt x="368" y="1"/>
                    <a:pt x="330" y="7"/>
                    <a:pt x="299" y="21"/>
                  </a:cubicBezTo>
                  <a:cubicBezTo>
                    <a:pt x="100" y="61"/>
                    <a:pt x="1" y="299"/>
                    <a:pt x="40" y="458"/>
                  </a:cubicBezTo>
                  <a:cubicBezTo>
                    <a:pt x="88" y="586"/>
                    <a:pt x="187" y="675"/>
                    <a:pt x="316" y="675"/>
                  </a:cubicBezTo>
                  <a:cubicBezTo>
                    <a:pt x="348" y="675"/>
                    <a:pt x="383" y="669"/>
                    <a:pt x="418" y="657"/>
                  </a:cubicBezTo>
                  <a:cubicBezTo>
                    <a:pt x="538" y="637"/>
                    <a:pt x="657" y="558"/>
                    <a:pt x="757" y="498"/>
                  </a:cubicBezTo>
                  <a:cubicBezTo>
                    <a:pt x="816" y="458"/>
                    <a:pt x="816" y="359"/>
                    <a:pt x="836" y="319"/>
                  </a:cubicBezTo>
                  <a:cubicBezTo>
                    <a:pt x="816" y="259"/>
                    <a:pt x="816" y="220"/>
                    <a:pt x="816" y="200"/>
                  </a:cubicBezTo>
                  <a:cubicBezTo>
                    <a:pt x="724" y="76"/>
                    <a:pt x="548" y="1"/>
                    <a:pt x="40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184637" y="2687088"/>
              <a:ext cx="50000" cy="43301"/>
            </a:xfrm>
            <a:custGeom>
              <a:rect b="b" l="l" r="r" t="t"/>
              <a:pathLst>
                <a:path extrusionOk="0" h="699" w="797">
                  <a:moveTo>
                    <a:pt x="339" y="1"/>
                  </a:moveTo>
                  <a:cubicBezTo>
                    <a:pt x="120" y="1"/>
                    <a:pt x="1" y="120"/>
                    <a:pt x="1" y="339"/>
                  </a:cubicBezTo>
                  <a:cubicBezTo>
                    <a:pt x="1" y="538"/>
                    <a:pt x="120" y="657"/>
                    <a:pt x="299" y="697"/>
                  </a:cubicBezTo>
                  <a:cubicBezTo>
                    <a:pt x="311" y="698"/>
                    <a:pt x="323" y="699"/>
                    <a:pt x="336" y="699"/>
                  </a:cubicBezTo>
                  <a:cubicBezTo>
                    <a:pt x="563" y="699"/>
                    <a:pt x="796" y="528"/>
                    <a:pt x="796" y="339"/>
                  </a:cubicBezTo>
                  <a:cubicBezTo>
                    <a:pt x="796" y="140"/>
                    <a:pt x="597" y="1"/>
                    <a:pt x="33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7"/>
          <p:cNvSpPr txBox="1"/>
          <p:nvPr>
            <p:ph type="title"/>
          </p:nvPr>
        </p:nvSpPr>
        <p:spPr>
          <a:xfrm>
            <a:off x="1282349" y="285877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Phases </a:t>
            </a:r>
            <a:r>
              <a:rPr lang="en" sz="750">
                <a:solidFill>
                  <a:srgbClr val="2C3E5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(JavaTpoint, 2021)</a:t>
            </a:r>
            <a:endParaRPr sz="2600"/>
          </a:p>
        </p:txBody>
      </p:sp>
      <p:sp>
        <p:nvSpPr>
          <p:cNvPr id="387" name="Google Shape;387;p17"/>
          <p:cNvSpPr txBox="1"/>
          <p:nvPr/>
        </p:nvSpPr>
        <p:spPr>
          <a:xfrm>
            <a:off x="1789850" y="1015100"/>
            <a:ext cx="4443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Requirements and defined and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analyzed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2234275" y="3497525"/>
            <a:ext cx="3921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Testers examine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product and look for bugs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17"/>
          <p:cNvSpPr txBox="1"/>
          <p:nvPr/>
        </p:nvSpPr>
        <p:spPr>
          <a:xfrm>
            <a:off x="2311973" y="1630850"/>
            <a:ext cx="39213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Code is design and diagrams and created to depict this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2084548" y="2251463"/>
            <a:ext cx="38436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project is created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17"/>
          <p:cNvSpPr txBox="1"/>
          <p:nvPr/>
        </p:nvSpPr>
        <p:spPr>
          <a:xfrm>
            <a:off x="2311975" y="2872075"/>
            <a:ext cx="40710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Solution is released into production </a:t>
            </a:r>
            <a:r>
              <a:rPr lang="en" sz="750">
                <a:latin typeface="Roboto"/>
                <a:ea typeface="Roboto"/>
                <a:cs typeface="Roboto"/>
                <a:sym typeface="Roboto"/>
              </a:rPr>
              <a:t>(The Agile System Development Lifecycle (SDLC), 2023)</a:t>
            </a:r>
            <a:endParaRPr sz="7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7"/>
          <p:cNvSpPr txBox="1"/>
          <p:nvPr/>
        </p:nvSpPr>
        <p:spPr>
          <a:xfrm>
            <a:off x="718891" y="3500972"/>
            <a:ext cx="1060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b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7"/>
          <p:cNvSpPr txBox="1"/>
          <p:nvPr/>
        </p:nvSpPr>
        <p:spPr>
          <a:xfrm>
            <a:off x="419500" y="2874650"/>
            <a:ext cx="1659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Deployment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7"/>
          <p:cNvSpPr txBox="1"/>
          <p:nvPr/>
        </p:nvSpPr>
        <p:spPr>
          <a:xfrm>
            <a:off x="718891" y="2248317"/>
            <a:ext cx="1060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Iteration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718891" y="1613677"/>
            <a:ext cx="1060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Design</a:t>
            </a:r>
            <a:endParaRPr b="1" sz="18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17"/>
          <p:cNvSpPr txBox="1"/>
          <p:nvPr/>
        </p:nvSpPr>
        <p:spPr>
          <a:xfrm>
            <a:off x="419505" y="979013"/>
            <a:ext cx="16590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Requirement Gathering </a:t>
            </a:r>
            <a:endParaRPr b="1"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97" name="Google Shape;397;p17"/>
          <p:cNvGrpSpPr/>
          <p:nvPr/>
        </p:nvGrpSpPr>
        <p:grpSpPr>
          <a:xfrm>
            <a:off x="478864" y="1604160"/>
            <a:ext cx="5754363" cy="1865588"/>
            <a:chOff x="467775" y="2213525"/>
            <a:chExt cx="3635100" cy="1865588"/>
          </a:xfrm>
        </p:grpSpPr>
        <p:cxnSp>
          <p:nvCxnSpPr>
            <p:cNvPr id="398" name="Google Shape;398;p17"/>
            <p:cNvCxnSpPr/>
            <p:nvPr/>
          </p:nvCxnSpPr>
          <p:spPr>
            <a:xfrm rot="10800000">
              <a:off x="467775" y="2213525"/>
              <a:ext cx="363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17"/>
            <p:cNvCxnSpPr/>
            <p:nvPr/>
          </p:nvCxnSpPr>
          <p:spPr>
            <a:xfrm rot="10800000">
              <a:off x="467775" y="2835388"/>
              <a:ext cx="363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17"/>
            <p:cNvCxnSpPr/>
            <p:nvPr/>
          </p:nvCxnSpPr>
          <p:spPr>
            <a:xfrm rot="10800000">
              <a:off x="467775" y="3457250"/>
              <a:ext cx="363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17"/>
            <p:cNvCxnSpPr/>
            <p:nvPr/>
          </p:nvCxnSpPr>
          <p:spPr>
            <a:xfrm rot="10800000">
              <a:off x="467775" y="4079113"/>
              <a:ext cx="36351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2" name="Google Shape;402;p17"/>
          <p:cNvGrpSpPr/>
          <p:nvPr/>
        </p:nvGrpSpPr>
        <p:grpSpPr>
          <a:xfrm>
            <a:off x="6455236" y="1762612"/>
            <a:ext cx="2377823" cy="1865581"/>
            <a:chOff x="4611000" y="1692525"/>
            <a:chExt cx="4075801" cy="2846476"/>
          </a:xfrm>
        </p:grpSpPr>
        <p:sp>
          <p:nvSpPr>
            <p:cNvPr id="403" name="Google Shape;403;p17"/>
            <p:cNvSpPr/>
            <p:nvPr/>
          </p:nvSpPr>
          <p:spPr>
            <a:xfrm>
              <a:off x="6262085" y="2220911"/>
              <a:ext cx="1119328" cy="1118679"/>
            </a:xfrm>
            <a:custGeom>
              <a:rect b="b" l="l" r="r" t="t"/>
              <a:pathLst>
                <a:path extrusionOk="0" h="32765" w="32784">
                  <a:moveTo>
                    <a:pt x="16372" y="1"/>
                  </a:moveTo>
                  <a:cubicBezTo>
                    <a:pt x="15577" y="1"/>
                    <a:pt x="14781" y="41"/>
                    <a:pt x="14005" y="160"/>
                  </a:cubicBezTo>
                  <a:lnTo>
                    <a:pt x="13110" y="2746"/>
                  </a:lnTo>
                  <a:cubicBezTo>
                    <a:pt x="11419" y="3482"/>
                    <a:pt x="10584" y="3820"/>
                    <a:pt x="8893" y="4536"/>
                  </a:cubicBezTo>
                  <a:lnTo>
                    <a:pt x="6406" y="3402"/>
                  </a:lnTo>
                  <a:cubicBezTo>
                    <a:pt x="5213" y="4318"/>
                    <a:pt x="4138" y="5392"/>
                    <a:pt x="3243" y="6605"/>
                  </a:cubicBezTo>
                  <a:lnTo>
                    <a:pt x="4437" y="9072"/>
                  </a:lnTo>
                  <a:cubicBezTo>
                    <a:pt x="3741" y="10763"/>
                    <a:pt x="3382" y="11638"/>
                    <a:pt x="2726" y="13309"/>
                  </a:cubicBezTo>
                  <a:lnTo>
                    <a:pt x="160" y="14264"/>
                  </a:lnTo>
                  <a:cubicBezTo>
                    <a:pt x="60" y="14960"/>
                    <a:pt x="1" y="15676"/>
                    <a:pt x="1" y="16392"/>
                  </a:cubicBezTo>
                  <a:cubicBezTo>
                    <a:pt x="1" y="17188"/>
                    <a:pt x="60" y="18004"/>
                    <a:pt x="180" y="18760"/>
                  </a:cubicBezTo>
                  <a:lnTo>
                    <a:pt x="2766" y="19655"/>
                  </a:lnTo>
                  <a:cubicBezTo>
                    <a:pt x="3502" y="21346"/>
                    <a:pt x="3840" y="22201"/>
                    <a:pt x="4556" y="23892"/>
                  </a:cubicBezTo>
                  <a:lnTo>
                    <a:pt x="3422" y="26379"/>
                  </a:lnTo>
                  <a:cubicBezTo>
                    <a:pt x="4337" y="27572"/>
                    <a:pt x="5412" y="28626"/>
                    <a:pt x="6625" y="29522"/>
                  </a:cubicBezTo>
                  <a:lnTo>
                    <a:pt x="9092" y="28328"/>
                  </a:lnTo>
                  <a:cubicBezTo>
                    <a:pt x="10783" y="29024"/>
                    <a:pt x="11658" y="29382"/>
                    <a:pt x="13349" y="30059"/>
                  </a:cubicBezTo>
                  <a:lnTo>
                    <a:pt x="14284" y="32605"/>
                  </a:lnTo>
                  <a:cubicBezTo>
                    <a:pt x="14980" y="32724"/>
                    <a:pt x="15696" y="32764"/>
                    <a:pt x="16432" y="32764"/>
                  </a:cubicBezTo>
                  <a:cubicBezTo>
                    <a:pt x="17228" y="32764"/>
                    <a:pt x="18023" y="32724"/>
                    <a:pt x="18779" y="32585"/>
                  </a:cubicBezTo>
                  <a:lnTo>
                    <a:pt x="19675" y="29999"/>
                  </a:lnTo>
                  <a:cubicBezTo>
                    <a:pt x="21365" y="29283"/>
                    <a:pt x="22221" y="28925"/>
                    <a:pt x="23912" y="28209"/>
                  </a:cubicBezTo>
                  <a:lnTo>
                    <a:pt x="26398" y="29363"/>
                  </a:lnTo>
                  <a:cubicBezTo>
                    <a:pt x="27592" y="28447"/>
                    <a:pt x="28646" y="27373"/>
                    <a:pt x="29561" y="26140"/>
                  </a:cubicBezTo>
                  <a:lnTo>
                    <a:pt x="28368" y="23693"/>
                  </a:lnTo>
                  <a:cubicBezTo>
                    <a:pt x="29064" y="22002"/>
                    <a:pt x="29402" y="21127"/>
                    <a:pt x="30078" y="19436"/>
                  </a:cubicBezTo>
                  <a:lnTo>
                    <a:pt x="32645" y="18501"/>
                  </a:lnTo>
                  <a:cubicBezTo>
                    <a:pt x="32744" y="17765"/>
                    <a:pt x="32784" y="17069"/>
                    <a:pt x="32784" y="16353"/>
                  </a:cubicBezTo>
                  <a:cubicBezTo>
                    <a:pt x="32784" y="15557"/>
                    <a:pt x="32744" y="14761"/>
                    <a:pt x="32605" y="13985"/>
                  </a:cubicBezTo>
                  <a:lnTo>
                    <a:pt x="30019" y="13090"/>
                  </a:lnTo>
                  <a:cubicBezTo>
                    <a:pt x="29303" y="11399"/>
                    <a:pt x="28945" y="10564"/>
                    <a:pt x="28228" y="8873"/>
                  </a:cubicBezTo>
                  <a:lnTo>
                    <a:pt x="29382" y="6386"/>
                  </a:lnTo>
                  <a:cubicBezTo>
                    <a:pt x="28447" y="5193"/>
                    <a:pt x="27393" y="4119"/>
                    <a:pt x="26160" y="3223"/>
                  </a:cubicBezTo>
                  <a:lnTo>
                    <a:pt x="23713" y="4417"/>
                  </a:lnTo>
                  <a:cubicBezTo>
                    <a:pt x="22022" y="3721"/>
                    <a:pt x="21147" y="3383"/>
                    <a:pt x="19456" y="2706"/>
                  </a:cubicBezTo>
                  <a:lnTo>
                    <a:pt x="18501" y="140"/>
                  </a:lnTo>
                  <a:cubicBezTo>
                    <a:pt x="17805" y="41"/>
                    <a:pt x="17089" y="1"/>
                    <a:pt x="1637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7446583" y="2015818"/>
              <a:ext cx="1194714" cy="1189969"/>
            </a:xfrm>
            <a:custGeom>
              <a:rect b="b" l="l" r="r" t="t"/>
              <a:pathLst>
                <a:path extrusionOk="0" h="34853" w="34992">
                  <a:moveTo>
                    <a:pt x="18978" y="0"/>
                  </a:moveTo>
                  <a:lnTo>
                    <a:pt x="16531" y="2885"/>
                  </a:lnTo>
                  <a:cubicBezTo>
                    <a:pt x="14761" y="3302"/>
                    <a:pt x="13488" y="3641"/>
                    <a:pt x="11697" y="4058"/>
                  </a:cubicBezTo>
                  <a:lnTo>
                    <a:pt x="8176" y="2606"/>
                  </a:lnTo>
                  <a:cubicBezTo>
                    <a:pt x="6187" y="3859"/>
                    <a:pt x="4476" y="5491"/>
                    <a:pt x="3144" y="7420"/>
                  </a:cubicBezTo>
                  <a:lnTo>
                    <a:pt x="4437" y="10981"/>
                  </a:lnTo>
                  <a:cubicBezTo>
                    <a:pt x="3919" y="12732"/>
                    <a:pt x="3541" y="14005"/>
                    <a:pt x="3024" y="15775"/>
                  </a:cubicBezTo>
                  <a:lnTo>
                    <a:pt x="1" y="18083"/>
                  </a:lnTo>
                  <a:cubicBezTo>
                    <a:pt x="100" y="20490"/>
                    <a:pt x="677" y="22777"/>
                    <a:pt x="1652" y="24846"/>
                  </a:cubicBezTo>
                  <a:lnTo>
                    <a:pt x="5372" y="25523"/>
                  </a:lnTo>
                  <a:cubicBezTo>
                    <a:pt x="6645" y="26855"/>
                    <a:pt x="7540" y="27810"/>
                    <a:pt x="8833" y="29123"/>
                  </a:cubicBezTo>
                  <a:lnTo>
                    <a:pt x="9330" y="32883"/>
                  </a:lnTo>
                  <a:cubicBezTo>
                    <a:pt x="11339" y="33957"/>
                    <a:pt x="13607" y="34633"/>
                    <a:pt x="16014" y="34852"/>
                  </a:cubicBezTo>
                  <a:lnTo>
                    <a:pt x="18461" y="31968"/>
                  </a:lnTo>
                  <a:cubicBezTo>
                    <a:pt x="20251" y="31530"/>
                    <a:pt x="21524" y="31212"/>
                    <a:pt x="23315" y="30794"/>
                  </a:cubicBezTo>
                  <a:lnTo>
                    <a:pt x="26816" y="32226"/>
                  </a:lnTo>
                  <a:cubicBezTo>
                    <a:pt x="28805" y="30993"/>
                    <a:pt x="30516" y="29342"/>
                    <a:pt x="31869" y="27432"/>
                  </a:cubicBezTo>
                  <a:lnTo>
                    <a:pt x="30576" y="23872"/>
                  </a:lnTo>
                  <a:cubicBezTo>
                    <a:pt x="31093" y="22081"/>
                    <a:pt x="31471" y="20848"/>
                    <a:pt x="31988" y="19077"/>
                  </a:cubicBezTo>
                  <a:lnTo>
                    <a:pt x="34992" y="16770"/>
                  </a:lnTo>
                  <a:cubicBezTo>
                    <a:pt x="34892" y="14343"/>
                    <a:pt x="34315" y="12075"/>
                    <a:pt x="33361" y="10006"/>
                  </a:cubicBezTo>
                  <a:lnTo>
                    <a:pt x="29621" y="9330"/>
                  </a:lnTo>
                  <a:cubicBezTo>
                    <a:pt x="28348" y="7997"/>
                    <a:pt x="27452" y="7042"/>
                    <a:pt x="26159" y="5729"/>
                  </a:cubicBezTo>
                  <a:lnTo>
                    <a:pt x="25662" y="1970"/>
                  </a:lnTo>
                  <a:cubicBezTo>
                    <a:pt x="23653" y="895"/>
                    <a:pt x="21385" y="199"/>
                    <a:pt x="1897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6753153" y="3268908"/>
              <a:ext cx="1010652" cy="1005223"/>
            </a:xfrm>
            <a:custGeom>
              <a:rect b="b" l="l" r="r" t="t"/>
              <a:pathLst>
                <a:path extrusionOk="0" h="29442" w="29601">
                  <a:moveTo>
                    <a:pt x="11458" y="0"/>
                  </a:moveTo>
                  <a:cubicBezTo>
                    <a:pt x="9668" y="398"/>
                    <a:pt x="8017" y="1154"/>
                    <a:pt x="6525" y="2109"/>
                  </a:cubicBezTo>
                  <a:lnTo>
                    <a:pt x="6684" y="5570"/>
                  </a:lnTo>
                  <a:cubicBezTo>
                    <a:pt x="6167" y="6187"/>
                    <a:pt x="5849" y="6585"/>
                    <a:pt x="5331" y="7221"/>
                  </a:cubicBezTo>
                  <a:lnTo>
                    <a:pt x="1492" y="7719"/>
                  </a:lnTo>
                  <a:cubicBezTo>
                    <a:pt x="756" y="9151"/>
                    <a:pt x="219" y="10742"/>
                    <a:pt x="0" y="12413"/>
                  </a:cubicBezTo>
                  <a:lnTo>
                    <a:pt x="3402" y="14860"/>
                  </a:lnTo>
                  <a:cubicBezTo>
                    <a:pt x="3581" y="15636"/>
                    <a:pt x="3680" y="16133"/>
                    <a:pt x="3839" y="16949"/>
                  </a:cubicBezTo>
                  <a:lnTo>
                    <a:pt x="1353" y="21067"/>
                  </a:lnTo>
                  <a:cubicBezTo>
                    <a:pt x="1969" y="22360"/>
                    <a:pt x="2785" y="23533"/>
                    <a:pt x="3740" y="24568"/>
                  </a:cubicBezTo>
                  <a:lnTo>
                    <a:pt x="8634" y="23175"/>
                  </a:lnTo>
                  <a:cubicBezTo>
                    <a:pt x="9350" y="23553"/>
                    <a:pt x="9807" y="23772"/>
                    <a:pt x="10523" y="24150"/>
                  </a:cubicBezTo>
                  <a:lnTo>
                    <a:pt x="12433" y="29282"/>
                  </a:lnTo>
                  <a:cubicBezTo>
                    <a:pt x="13209" y="29402"/>
                    <a:pt x="13985" y="29442"/>
                    <a:pt x="14780" y="29442"/>
                  </a:cubicBezTo>
                  <a:cubicBezTo>
                    <a:pt x="15278" y="29442"/>
                    <a:pt x="15795" y="29422"/>
                    <a:pt x="16272" y="29362"/>
                  </a:cubicBezTo>
                  <a:lnTo>
                    <a:pt x="18381" y="24289"/>
                  </a:lnTo>
                  <a:cubicBezTo>
                    <a:pt x="19117" y="23951"/>
                    <a:pt x="19575" y="23752"/>
                    <a:pt x="20311" y="23394"/>
                  </a:cubicBezTo>
                  <a:lnTo>
                    <a:pt x="25323" y="25045"/>
                  </a:lnTo>
                  <a:cubicBezTo>
                    <a:pt x="26278" y="24071"/>
                    <a:pt x="27114" y="22976"/>
                    <a:pt x="27770" y="21783"/>
                  </a:cubicBezTo>
                  <a:lnTo>
                    <a:pt x="25343" y="17327"/>
                  </a:lnTo>
                  <a:cubicBezTo>
                    <a:pt x="25542" y="16531"/>
                    <a:pt x="25662" y="16074"/>
                    <a:pt x="25861" y="15278"/>
                  </a:cubicBezTo>
                  <a:lnTo>
                    <a:pt x="29600" y="12831"/>
                  </a:lnTo>
                  <a:cubicBezTo>
                    <a:pt x="29501" y="11299"/>
                    <a:pt x="29043" y="9748"/>
                    <a:pt x="28407" y="8335"/>
                  </a:cubicBezTo>
                  <a:lnTo>
                    <a:pt x="24349" y="7639"/>
                  </a:lnTo>
                  <a:cubicBezTo>
                    <a:pt x="23851" y="7003"/>
                    <a:pt x="23553" y="6605"/>
                    <a:pt x="23056" y="5948"/>
                  </a:cubicBezTo>
                  <a:lnTo>
                    <a:pt x="23394" y="2348"/>
                  </a:lnTo>
                  <a:cubicBezTo>
                    <a:pt x="21962" y="1313"/>
                    <a:pt x="20350" y="577"/>
                    <a:pt x="18580" y="100"/>
                  </a:cubicBezTo>
                  <a:lnTo>
                    <a:pt x="16014" y="2368"/>
                  </a:lnTo>
                  <a:cubicBezTo>
                    <a:pt x="15198" y="2348"/>
                    <a:pt x="14701" y="2348"/>
                    <a:pt x="13885" y="2308"/>
                  </a:cubicBezTo>
                  <a:lnTo>
                    <a:pt x="11458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8034068" y="2275265"/>
              <a:ext cx="336235" cy="336235"/>
            </a:xfrm>
            <a:custGeom>
              <a:rect b="b" l="l" r="r" t="t"/>
              <a:pathLst>
                <a:path extrusionOk="0" fill="none" h="9848" w="9848">
                  <a:moveTo>
                    <a:pt x="1" y="0"/>
                  </a:moveTo>
                  <a:cubicBezTo>
                    <a:pt x="5451" y="0"/>
                    <a:pt x="9848" y="4397"/>
                    <a:pt x="9848" y="9847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7651709" y="2218213"/>
              <a:ext cx="785824" cy="785858"/>
            </a:xfrm>
            <a:custGeom>
              <a:rect b="b" l="l" r="r" t="t"/>
              <a:pathLst>
                <a:path extrusionOk="0" h="23017" w="23016">
                  <a:moveTo>
                    <a:pt x="11384" y="4019"/>
                  </a:moveTo>
                  <a:cubicBezTo>
                    <a:pt x="11935" y="4019"/>
                    <a:pt x="12491" y="4118"/>
                    <a:pt x="13050" y="4317"/>
                  </a:cubicBezTo>
                  <a:cubicBezTo>
                    <a:pt x="14144" y="4695"/>
                    <a:pt x="15039" y="5391"/>
                    <a:pt x="15715" y="6306"/>
                  </a:cubicBezTo>
                  <a:lnTo>
                    <a:pt x="15735" y="6306"/>
                  </a:lnTo>
                  <a:lnTo>
                    <a:pt x="15735" y="6346"/>
                  </a:lnTo>
                  <a:cubicBezTo>
                    <a:pt x="16451" y="7341"/>
                    <a:pt x="16869" y="8554"/>
                    <a:pt x="16869" y="9847"/>
                  </a:cubicBezTo>
                  <a:lnTo>
                    <a:pt x="16869" y="10981"/>
                  </a:lnTo>
                  <a:lnTo>
                    <a:pt x="16849" y="10981"/>
                  </a:lnTo>
                  <a:cubicBezTo>
                    <a:pt x="16849" y="11041"/>
                    <a:pt x="16869" y="11120"/>
                    <a:pt x="16869" y="11160"/>
                  </a:cubicBezTo>
                  <a:cubicBezTo>
                    <a:pt x="16869" y="11777"/>
                    <a:pt x="16372" y="12274"/>
                    <a:pt x="15755" y="12274"/>
                  </a:cubicBezTo>
                  <a:lnTo>
                    <a:pt x="15735" y="12274"/>
                  </a:lnTo>
                  <a:lnTo>
                    <a:pt x="15735" y="12354"/>
                  </a:lnTo>
                  <a:cubicBezTo>
                    <a:pt x="15735" y="14363"/>
                    <a:pt x="14343" y="16054"/>
                    <a:pt x="12453" y="16511"/>
                  </a:cubicBezTo>
                  <a:lnTo>
                    <a:pt x="12453" y="17207"/>
                  </a:lnTo>
                  <a:lnTo>
                    <a:pt x="12692" y="17207"/>
                  </a:lnTo>
                  <a:cubicBezTo>
                    <a:pt x="15119" y="17207"/>
                    <a:pt x="17168" y="18640"/>
                    <a:pt x="18122" y="20709"/>
                  </a:cubicBezTo>
                  <a:cubicBezTo>
                    <a:pt x="18023" y="20808"/>
                    <a:pt x="17923" y="20868"/>
                    <a:pt x="17824" y="20927"/>
                  </a:cubicBezTo>
                  <a:cubicBezTo>
                    <a:pt x="17227" y="21325"/>
                    <a:pt x="16571" y="21663"/>
                    <a:pt x="15914" y="21962"/>
                  </a:cubicBezTo>
                  <a:lnTo>
                    <a:pt x="15536" y="22101"/>
                  </a:lnTo>
                  <a:cubicBezTo>
                    <a:pt x="14263" y="22579"/>
                    <a:pt x="12930" y="22817"/>
                    <a:pt x="11498" y="22817"/>
                  </a:cubicBezTo>
                  <a:cubicBezTo>
                    <a:pt x="10046" y="22817"/>
                    <a:pt x="8653" y="22559"/>
                    <a:pt x="7380" y="22061"/>
                  </a:cubicBezTo>
                  <a:lnTo>
                    <a:pt x="7002" y="21902"/>
                  </a:lnTo>
                  <a:cubicBezTo>
                    <a:pt x="6326" y="21624"/>
                    <a:pt x="5709" y="21285"/>
                    <a:pt x="5113" y="20888"/>
                  </a:cubicBezTo>
                  <a:lnTo>
                    <a:pt x="4814" y="20669"/>
                  </a:lnTo>
                  <a:cubicBezTo>
                    <a:pt x="5769" y="18620"/>
                    <a:pt x="7818" y="17207"/>
                    <a:pt x="10205" y="17207"/>
                  </a:cubicBezTo>
                  <a:lnTo>
                    <a:pt x="10464" y="17207"/>
                  </a:lnTo>
                  <a:lnTo>
                    <a:pt x="10464" y="16511"/>
                  </a:lnTo>
                  <a:cubicBezTo>
                    <a:pt x="8594" y="16054"/>
                    <a:pt x="7181" y="14363"/>
                    <a:pt x="7181" y="12354"/>
                  </a:cubicBezTo>
                  <a:lnTo>
                    <a:pt x="7181" y="12274"/>
                  </a:lnTo>
                  <a:lnTo>
                    <a:pt x="7161" y="12274"/>
                  </a:lnTo>
                  <a:cubicBezTo>
                    <a:pt x="6525" y="12274"/>
                    <a:pt x="6028" y="11777"/>
                    <a:pt x="6028" y="11160"/>
                  </a:cubicBezTo>
                  <a:cubicBezTo>
                    <a:pt x="6028" y="10543"/>
                    <a:pt x="6525" y="10046"/>
                    <a:pt x="7161" y="10046"/>
                  </a:cubicBezTo>
                  <a:lnTo>
                    <a:pt x="7181" y="10046"/>
                  </a:lnTo>
                  <a:lnTo>
                    <a:pt x="7181" y="9787"/>
                  </a:lnTo>
                  <a:lnTo>
                    <a:pt x="6903" y="9787"/>
                  </a:lnTo>
                  <a:cubicBezTo>
                    <a:pt x="6684" y="9787"/>
                    <a:pt x="6425" y="9768"/>
                    <a:pt x="6187" y="9748"/>
                  </a:cubicBezTo>
                  <a:lnTo>
                    <a:pt x="6008" y="9728"/>
                  </a:lnTo>
                  <a:lnTo>
                    <a:pt x="6008" y="8892"/>
                  </a:lnTo>
                  <a:cubicBezTo>
                    <a:pt x="6008" y="7838"/>
                    <a:pt x="6425" y="6843"/>
                    <a:pt x="7122" y="6107"/>
                  </a:cubicBezTo>
                  <a:lnTo>
                    <a:pt x="7221" y="6008"/>
                  </a:lnTo>
                  <a:cubicBezTo>
                    <a:pt x="8557" y="4687"/>
                    <a:pt x="9954" y="4019"/>
                    <a:pt x="11384" y="4019"/>
                  </a:cubicBezTo>
                  <a:close/>
                  <a:moveTo>
                    <a:pt x="11498" y="0"/>
                  </a:moveTo>
                  <a:cubicBezTo>
                    <a:pt x="5152" y="0"/>
                    <a:pt x="0" y="5152"/>
                    <a:pt x="0" y="11518"/>
                  </a:cubicBezTo>
                  <a:cubicBezTo>
                    <a:pt x="0" y="17844"/>
                    <a:pt x="5132" y="23016"/>
                    <a:pt x="11498" y="23016"/>
                  </a:cubicBezTo>
                  <a:cubicBezTo>
                    <a:pt x="17844" y="23016"/>
                    <a:pt x="23016" y="17884"/>
                    <a:pt x="23016" y="11518"/>
                  </a:cubicBezTo>
                  <a:cubicBezTo>
                    <a:pt x="22996" y="5152"/>
                    <a:pt x="17844" y="0"/>
                    <a:pt x="1149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7979065" y="2818605"/>
              <a:ext cx="129059" cy="58452"/>
            </a:xfrm>
            <a:custGeom>
              <a:rect b="b" l="l" r="r" t="t"/>
              <a:pathLst>
                <a:path extrusionOk="0" h="1712" w="3780">
                  <a:moveTo>
                    <a:pt x="617" y="0"/>
                  </a:moveTo>
                  <a:cubicBezTo>
                    <a:pt x="418" y="0"/>
                    <a:pt x="199" y="20"/>
                    <a:pt x="0" y="40"/>
                  </a:cubicBezTo>
                  <a:cubicBezTo>
                    <a:pt x="100" y="995"/>
                    <a:pt x="915" y="1711"/>
                    <a:pt x="1890" y="1711"/>
                  </a:cubicBezTo>
                  <a:cubicBezTo>
                    <a:pt x="2865" y="1711"/>
                    <a:pt x="3661" y="995"/>
                    <a:pt x="3780" y="40"/>
                  </a:cubicBezTo>
                  <a:cubicBezTo>
                    <a:pt x="3581" y="20"/>
                    <a:pt x="3362" y="0"/>
                    <a:pt x="3163" y="0"/>
                  </a:cubicBezTo>
                  <a:lnTo>
                    <a:pt x="2905" y="0"/>
                  </a:lnTo>
                  <a:cubicBezTo>
                    <a:pt x="2785" y="498"/>
                    <a:pt x="2368" y="856"/>
                    <a:pt x="1870" y="856"/>
                  </a:cubicBezTo>
                  <a:cubicBezTo>
                    <a:pt x="1373" y="856"/>
                    <a:pt x="955" y="498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7825562" y="2821985"/>
              <a:ext cx="435385" cy="175288"/>
            </a:xfrm>
            <a:custGeom>
              <a:rect b="b" l="l" r="r" t="t"/>
              <a:pathLst>
                <a:path extrusionOk="0" h="5134" w="12752">
                  <a:moveTo>
                    <a:pt x="4079" y="1"/>
                  </a:moveTo>
                  <a:cubicBezTo>
                    <a:pt x="2229" y="319"/>
                    <a:pt x="717" y="1553"/>
                    <a:pt x="1" y="3204"/>
                  </a:cubicBezTo>
                  <a:cubicBezTo>
                    <a:pt x="597" y="3601"/>
                    <a:pt x="1214" y="3940"/>
                    <a:pt x="1890" y="4218"/>
                  </a:cubicBezTo>
                  <a:lnTo>
                    <a:pt x="1890" y="2826"/>
                  </a:lnTo>
                  <a:cubicBezTo>
                    <a:pt x="1890" y="2726"/>
                    <a:pt x="1970" y="2627"/>
                    <a:pt x="2089" y="2627"/>
                  </a:cubicBezTo>
                  <a:cubicBezTo>
                    <a:pt x="2209" y="2627"/>
                    <a:pt x="2288" y="2706"/>
                    <a:pt x="2288" y="2826"/>
                  </a:cubicBezTo>
                  <a:lnTo>
                    <a:pt x="2288" y="4377"/>
                  </a:lnTo>
                  <a:cubicBezTo>
                    <a:pt x="3581" y="4875"/>
                    <a:pt x="4974" y="5133"/>
                    <a:pt x="6406" y="5133"/>
                  </a:cubicBezTo>
                  <a:cubicBezTo>
                    <a:pt x="7818" y="5133"/>
                    <a:pt x="9191" y="4895"/>
                    <a:pt x="10444" y="4417"/>
                  </a:cubicBezTo>
                  <a:lnTo>
                    <a:pt x="10444" y="2846"/>
                  </a:lnTo>
                  <a:cubicBezTo>
                    <a:pt x="10444" y="2746"/>
                    <a:pt x="10504" y="2647"/>
                    <a:pt x="10643" y="2647"/>
                  </a:cubicBezTo>
                  <a:cubicBezTo>
                    <a:pt x="10763" y="2647"/>
                    <a:pt x="10842" y="2726"/>
                    <a:pt x="10842" y="2846"/>
                  </a:cubicBezTo>
                  <a:lnTo>
                    <a:pt x="10842" y="4278"/>
                  </a:lnTo>
                  <a:cubicBezTo>
                    <a:pt x="11499" y="3999"/>
                    <a:pt x="12135" y="3641"/>
                    <a:pt x="12752" y="3243"/>
                  </a:cubicBezTo>
                  <a:cubicBezTo>
                    <a:pt x="11976" y="1592"/>
                    <a:pt x="10464" y="339"/>
                    <a:pt x="8594" y="1"/>
                  </a:cubicBezTo>
                  <a:cubicBezTo>
                    <a:pt x="8455" y="1115"/>
                    <a:pt x="7500" y="1990"/>
                    <a:pt x="6346" y="1990"/>
                  </a:cubicBezTo>
                  <a:cubicBezTo>
                    <a:pt x="5173" y="1990"/>
                    <a:pt x="4218" y="1115"/>
                    <a:pt x="4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8076849" y="2805699"/>
              <a:ext cx="193622" cy="127044"/>
            </a:xfrm>
            <a:custGeom>
              <a:rect b="b" l="l" r="r" t="t"/>
              <a:pathLst>
                <a:path extrusionOk="0" h="3721" w="5671">
                  <a:moveTo>
                    <a:pt x="21" y="0"/>
                  </a:moveTo>
                  <a:lnTo>
                    <a:pt x="21" y="219"/>
                  </a:lnTo>
                  <a:cubicBezTo>
                    <a:pt x="21" y="279"/>
                    <a:pt x="21" y="319"/>
                    <a:pt x="1" y="378"/>
                  </a:cubicBezTo>
                  <a:lnTo>
                    <a:pt x="240" y="378"/>
                  </a:lnTo>
                  <a:cubicBezTo>
                    <a:pt x="439" y="378"/>
                    <a:pt x="657" y="398"/>
                    <a:pt x="876" y="418"/>
                  </a:cubicBezTo>
                  <a:cubicBezTo>
                    <a:pt x="876" y="339"/>
                    <a:pt x="896" y="279"/>
                    <a:pt x="896" y="199"/>
                  </a:cubicBezTo>
                  <a:lnTo>
                    <a:pt x="1274" y="199"/>
                  </a:lnTo>
                  <a:cubicBezTo>
                    <a:pt x="1274" y="299"/>
                    <a:pt x="1274" y="398"/>
                    <a:pt x="1234" y="478"/>
                  </a:cubicBezTo>
                  <a:cubicBezTo>
                    <a:pt x="3084" y="796"/>
                    <a:pt x="4616" y="2069"/>
                    <a:pt x="5352" y="3720"/>
                  </a:cubicBezTo>
                  <a:cubicBezTo>
                    <a:pt x="5452" y="3661"/>
                    <a:pt x="5551" y="3581"/>
                    <a:pt x="5670" y="3502"/>
                  </a:cubicBezTo>
                  <a:cubicBezTo>
                    <a:pt x="4755" y="1473"/>
                    <a:pt x="2647" y="0"/>
                    <a:pt x="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7814704" y="2805699"/>
              <a:ext cx="193588" cy="125679"/>
            </a:xfrm>
            <a:custGeom>
              <a:rect b="b" l="l" r="r" t="t"/>
              <a:pathLst>
                <a:path extrusionOk="0" h="3681" w="5670">
                  <a:moveTo>
                    <a:pt x="5391" y="0"/>
                  </a:moveTo>
                  <a:cubicBezTo>
                    <a:pt x="3004" y="0"/>
                    <a:pt x="935" y="1413"/>
                    <a:pt x="0" y="3462"/>
                  </a:cubicBezTo>
                  <a:lnTo>
                    <a:pt x="299" y="3681"/>
                  </a:lnTo>
                  <a:cubicBezTo>
                    <a:pt x="1094" y="2030"/>
                    <a:pt x="2606" y="816"/>
                    <a:pt x="4417" y="478"/>
                  </a:cubicBezTo>
                  <a:cubicBezTo>
                    <a:pt x="4417" y="378"/>
                    <a:pt x="4397" y="299"/>
                    <a:pt x="4397" y="199"/>
                  </a:cubicBezTo>
                  <a:lnTo>
                    <a:pt x="4775" y="199"/>
                  </a:lnTo>
                  <a:cubicBezTo>
                    <a:pt x="4775" y="279"/>
                    <a:pt x="4775" y="339"/>
                    <a:pt x="4795" y="418"/>
                  </a:cubicBezTo>
                  <a:cubicBezTo>
                    <a:pt x="4993" y="398"/>
                    <a:pt x="5212" y="378"/>
                    <a:pt x="5411" y="378"/>
                  </a:cubicBezTo>
                  <a:lnTo>
                    <a:pt x="5670" y="378"/>
                  </a:lnTo>
                  <a:cubicBezTo>
                    <a:pt x="5670" y="319"/>
                    <a:pt x="5630" y="279"/>
                    <a:pt x="5630" y="219"/>
                  </a:cubicBezTo>
                  <a:lnTo>
                    <a:pt x="56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8020480" y="2784634"/>
              <a:ext cx="44180" cy="50975"/>
            </a:xfrm>
            <a:custGeom>
              <a:rect b="b" l="l" r="r" t="t"/>
              <a:pathLst>
                <a:path extrusionOk="0" h="1493" w="1294">
                  <a:moveTo>
                    <a:pt x="1" y="1"/>
                  </a:moveTo>
                  <a:lnTo>
                    <a:pt x="1" y="836"/>
                  </a:lnTo>
                  <a:cubicBezTo>
                    <a:pt x="1" y="1194"/>
                    <a:pt x="299" y="1493"/>
                    <a:pt x="657" y="1493"/>
                  </a:cubicBezTo>
                  <a:cubicBezTo>
                    <a:pt x="995" y="1493"/>
                    <a:pt x="1294" y="1194"/>
                    <a:pt x="1294" y="836"/>
                  </a:cubicBezTo>
                  <a:lnTo>
                    <a:pt x="1294" y="1"/>
                  </a:lnTo>
                  <a:cubicBezTo>
                    <a:pt x="1095" y="21"/>
                    <a:pt x="876" y="41"/>
                    <a:pt x="657" y="41"/>
                  </a:cubicBezTo>
                  <a:cubicBezTo>
                    <a:pt x="438" y="41"/>
                    <a:pt x="200" y="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8008257" y="2781936"/>
              <a:ext cx="69309" cy="65895"/>
            </a:xfrm>
            <a:custGeom>
              <a:rect b="b" l="l" r="r" t="t"/>
              <a:pathLst>
                <a:path extrusionOk="0" h="1930" w="2030">
                  <a:moveTo>
                    <a:pt x="1" y="0"/>
                  </a:moveTo>
                  <a:lnTo>
                    <a:pt x="1" y="696"/>
                  </a:lnTo>
                  <a:lnTo>
                    <a:pt x="1" y="915"/>
                  </a:lnTo>
                  <a:cubicBezTo>
                    <a:pt x="1" y="975"/>
                    <a:pt x="1" y="1015"/>
                    <a:pt x="21" y="1074"/>
                  </a:cubicBezTo>
                  <a:cubicBezTo>
                    <a:pt x="100" y="1572"/>
                    <a:pt x="518" y="1930"/>
                    <a:pt x="1015" y="1930"/>
                  </a:cubicBezTo>
                  <a:cubicBezTo>
                    <a:pt x="1513" y="1930"/>
                    <a:pt x="1930" y="1572"/>
                    <a:pt x="2010" y="1074"/>
                  </a:cubicBezTo>
                  <a:cubicBezTo>
                    <a:pt x="2010" y="1015"/>
                    <a:pt x="2030" y="955"/>
                    <a:pt x="2030" y="915"/>
                  </a:cubicBezTo>
                  <a:lnTo>
                    <a:pt x="2030" y="696"/>
                  </a:lnTo>
                  <a:lnTo>
                    <a:pt x="2030" y="0"/>
                  </a:lnTo>
                  <a:lnTo>
                    <a:pt x="1652" y="60"/>
                  </a:lnTo>
                  <a:lnTo>
                    <a:pt x="1652" y="915"/>
                  </a:lnTo>
                  <a:cubicBezTo>
                    <a:pt x="1652" y="1273"/>
                    <a:pt x="1353" y="1572"/>
                    <a:pt x="1015" y="1572"/>
                  </a:cubicBezTo>
                  <a:cubicBezTo>
                    <a:pt x="657" y="1572"/>
                    <a:pt x="359" y="1253"/>
                    <a:pt x="359" y="915"/>
                  </a:cubicBezTo>
                  <a:lnTo>
                    <a:pt x="359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7908425" y="2527235"/>
              <a:ext cx="268326" cy="245894"/>
            </a:xfrm>
            <a:custGeom>
              <a:rect b="b" l="l" r="r" t="t"/>
              <a:pathLst>
                <a:path extrusionOk="0" h="7202" w="7859">
                  <a:moveTo>
                    <a:pt x="1469" y="1659"/>
                  </a:moveTo>
                  <a:cubicBezTo>
                    <a:pt x="1490" y="1659"/>
                    <a:pt x="1511" y="1663"/>
                    <a:pt x="1532" y="1671"/>
                  </a:cubicBezTo>
                  <a:lnTo>
                    <a:pt x="2686" y="1970"/>
                  </a:lnTo>
                  <a:cubicBezTo>
                    <a:pt x="2786" y="1990"/>
                    <a:pt x="2845" y="2089"/>
                    <a:pt x="2825" y="2189"/>
                  </a:cubicBezTo>
                  <a:cubicBezTo>
                    <a:pt x="2786" y="2268"/>
                    <a:pt x="2726" y="2328"/>
                    <a:pt x="2646" y="2328"/>
                  </a:cubicBezTo>
                  <a:lnTo>
                    <a:pt x="2587" y="2328"/>
                  </a:lnTo>
                  <a:lnTo>
                    <a:pt x="1433" y="2030"/>
                  </a:lnTo>
                  <a:cubicBezTo>
                    <a:pt x="1353" y="1990"/>
                    <a:pt x="1274" y="1890"/>
                    <a:pt x="1294" y="1791"/>
                  </a:cubicBezTo>
                  <a:cubicBezTo>
                    <a:pt x="1325" y="1713"/>
                    <a:pt x="1393" y="1659"/>
                    <a:pt x="1469" y="1659"/>
                  </a:cubicBezTo>
                  <a:close/>
                  <a:moveTo>
                    <a:pt x="3939" y="2228"/>
                  </a:moveTo>
                  <a:cubicBezTo>
                    <a:pt x="4059" y="2228"/>
                    <a:pt x="4138" y="2308"/>
                    <a:pt x="4138" y="2427"/>
                  </a:cubicBezTo>
                  <a:lnTo>
                    <a:pt x="4138" y="3880"/>
                  </a:lnTo>
                  <a:cubicBezTo>
                    <a:pt x="4138" y="3979"/>
                    <a:pt x="4059" y="4078"/>
                    <a:pt x="3939" y="4078"/>
                  </a:cubicBezTo>
                  <a:cubicBezTo>
                    <a:pt x="3820" y="4078"/>
                    <a:pt x="3740" y="3999"/>
                    <a:pt x="3740" y="3880"/>
                  </a:cubicBezTo>
                  <a:lnTo>
                    <a:pt x="3740" y="2427"/>
                  </a:lnTo>
                  <a:cubicBezTo>
                    <a:pt x="3740" y="2328"/>
                    <a:pt x="3820" y="2228"/>
                    <a:pt x="3939" y="2228"/>
                  </a:cubicBezTo>
                  <a:close/>
                  <a:moveTo>
                    <a:pt x="5272" y="4516"/>
                  </a:moveTo>
                  <a:lnTo>
                    <a:pt x="5272" y="4715"/>
                  </a:lnTo>
                  <a:cubicBezTo>
                    <a:pt x="5272" y="5292"/>
                    <a:pt x="4675" y="5769"/>
                    <a:pt x="3939" y="5769"/>
                  </a:cubicBezTo>
                  <a:cubicBezTo>
                    <a:pt x="3183" y="5769"/>
                    <a:pt x="2587" y="5292"/>
                    <a:pt x="2587" y="4715"/>
                  </a:cubicBezTo>
                  <a:lnTo>
                    <a:pt x="2587" y="4516"/>
                  </a:lnTo>
                  <a:close/>
                  <a:moveTo>
                    <a:pt x="2348" y="0"/>
                  </a:moveTo>
                  <a:cubicBezTo>
                    <a:pt x="1672" y="339"/>
                    <a:pt x="896" y="617"/>
                    <a:pt x="1" y="717"/>
                  </a:cubicBezTo>
                  <a:lnTo>
                    <a:pt x="1" y="995"/>
                  </a:lnTo>
                  <a:lnTo>
                    <a:pt x="1" y="3203"/>
                  </a:lnTo>
                  <a:lnTo>
                    <a:pt x="1" y="3283"/>
                  </a:lnTo>
                  <a:cubicBezTo>
                    <a:pt x="1" y="5451"/>
                    <a:pt x="1771" y="7202"/>
                    <a:pt x="3939" y="7202"/>
                  </a:cubicBezTo>
                  <a:cubicBezTo>
                    <a:pt x="6108" y="7202"/>
                    <a:pt x="7858" y="5451"/>
                    <a:pt x="7858" y="3283"/>
                  </a:cubicBezTo>
                  <a:lnTo>
                    <a:pt x="7858" y="3203"/>
                  </a:lnTo>
                  <a:lnTo>
                    <a:pt x="7858" y="1990"/>
                  </a:lnTo>
                  <a:cubicBezTo>
                    <a:pt x="7421" y="1990"/>
                    <a:pt x="6963" y="1930"/>
                    <a:pt x="6565" y="1870"/>
                  </a:cubicBezTo>
                  <a:cubicBezTo>
                    <a:pt x="6545" y="1930"/>
                    <a:pt x="6486" y="1990"/>
                    <a:pt x="6446" y="2010"/>
                  </a:cubicBezTo>
                  <a:lnTo>
                    <a:pt x="5272" y="2308"/>
                  </a:lnTo>
                  <a:lnTo>
                    <a:pt x="5232" y="2308"/>
                  </a:lnTo>
                  <a:cubicBezTo>
                    <a:pt x="5153" y="2308"/>
                    <a:pt x="5073" y="2268"/>
                    <a:pt x="5053" y="2169"/>
                  </a:cubicBezTo>
                  <a:cubicBezTo>
                    <a:pt x="5033" y="2069"/>
                    <a:pt x="5073" y="1970"/>
                    <a:pt x="5173" y="1930"/>
                  </a:cubicBezTo>
                  <a:lnTo>
                    <a:pt x="5948" y="1731"/>
                  </a:lnTo>
                  <a:cubicBezTo>
                    <a:pt x="4516" y="1393"/>
                    <a:pt x="3323" y="717"/>
                    <a:pt x="23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8188938" y="2433515"/>
              <a:ext cx="34" cy="1400"/>
            </a:xfrm>
            <a:custGeom>
              <a:rect b="b" l="l" r="r" t="t"/>
              <a:pathLst>
                <a:path extrusionOk="0" h="41" w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4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7895519" y="2637276"/>
              <a:ext cx="294138" cy="148759"/>
            </a:xfrm>
            <a:custGeom>
              <a:rect b="b" l="l" r="r" t="t"/>
              <a:pathLst>
                <a:path extrusionOk="0" h="4357" w="8615">
                  <a:moveTo>
                    <a:pt x="1" y="0"/>
                  </a:moveTo>
                  <a:lnTo>
                    <a:pt x="1" y="80"/>
                  </a:lnTo>
                  <a:cubicBezTo>
                    <a:pt x="1" y="2089"/>
                    <a:pt x="1393" y="3780"/>
                    <a:pt x="3283" y="4237"/>
                  </a:cubicBezTo>
                  <a:lnTo>
                    <a:pt x="3661" y="4317"/>
                  </a:lnTo>
                  <a:cubicBezTo>
                    <a:pt x="3860" y="4337"/>
                    <a:pt x="4098" y="4357"/>
                    <a:pt x="4317" y="4357"/>
                  </a:cubicBezTo>
                  <a:cubicBezTo>
                    <a:pt x="4536" y="4357"/>
                    <a:pt x="4735" y="4337"/>
                    <a:pt x="4954" y="4317"/>
                  </a:cubicBezTo>
                  <a:lnTo>
                    <a:pt x="5332" y="4237"/>
                  </a:lnTo>
                  <a:cubicBezTo>
                    <a:pt x="7202" y="3780"/>
                    <a:pt x="8614" y="2089"/>
                    <a:pt x="8614" y="80"/>
                  </a:cubicBezTo>
                  <a:lnTo>
                    <a:pt x="8614" y="0"/>
                  </a:lnTo>
                  <a:lnTo>
                    <a:pt x="8236" y="0"/>
                  </a:lnTo>
                  <a:lnTo>
                    <a:pt x="8236" y="80"/>
                  </a:lnTo>
                  <a:cubicBezTo>
                    <a:pt x="8236" y="2248"/>
                    <a:pt x="6466" y="4018"/>
                    <a:pt x="4317" y="4018"/>
                  </a:cubicBezTo>
                  <a:cubicBezTo>
                    <a:pt x="2149" y="4018"/>
                    <a:pt x="379" y="2248"/>
                    <a:pt x="379" y="80"/>
                  </a:cubicBezTo>
                  <a:lnTo>
                    <a:pt x="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7896202" y="2551681"/>
              <a:ext cx="12257" cy="9560"/>
            </a:xfrm>
            <a:custGeom>
              <a:rect b="b" l="l" r="r" t="t"/>
              <a:pathLst>
                <a:path extrusionOk="0" h="280" w="359">
                  <a:moveTo>
                    <a:pt x="359" y="1"/>
                  </a:moveTo>
                  <a:cubicBezTo>
                    <a:pt x="239" y="1"/>
                    <a:pt x="120" y="20"/>
                    <a:pt x="0" y="20"/>
                  </a:cubicBezTo>
                  <a:lnTo>
                    <a:pt x="0" y="279"/>
                  </a:lnTo>
                  <a:lnTo>
                    <a:pt x="359" y="279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7869708" y="2574761"/>
              <a:ext cx="26529" cy="50975"/>
            </a:xfrm>
            <a:custGeom>
              <a:rect b="b" l="l" r="r" t="t"/>
              <a:pathLst>
                <a:path extrusionOk="0" h="1493" w="777">
                  <a:moveTo>
                    <a:pt x="737" y="1"/>
                  </a:moveTo>
                  <a:cubicBezTo>
                    <a:pt x="339" y="1"/>
                    <a:pt x="1" y="319"/>
                    <a:pt x="1" y="737"/>
                  </a:cubicBezTo>
                  <a:cubicBezTo>
                    <a:pt x="1" y="1135"/>
                    <a:pt x="319" y="1493"/>
                    <a:pt x="737" y="1493"/>
                  </a:cubicBezTo>
                  <a:lnTo>
                    <a:pt x="776" y="1493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7856802" y="2561855"/>
              <a:ext cx="51658" cy="76104"/>
            </a:xfrm>
            <a:custGeom>
              <a:rect b="b" l="l" r="r" t="t"/>
              <a:pathLst>
                <a:path extrusionOk="0" h="2229" w="1513">
                  <a:moveTo>
                    <a:pt x="1174" y="359"/>
                  </a:moveTo>
                  <a:lnTo>
                    <a:pt x="1174" y="1811"/>
                  </a:lnTo>
                  <a:lnTo>
                    <a:pt x="1154" y="1811"/>
                  </a:lnTo>
                  <a:cubicBezTo>
                    <a:pt x="1132" y="1813"/>
                    <a:pt x="1110" y="1814"/>
                    <a:pt x="1088" y="1814"/>
                  </a:cubicBezTo>
                  <a:cubicBezTo>
                    <a:pt x="685" y="1814"/>
                    <a:pt x="399" y="1473"/>
                    <a:pt x="399" y="1095"/>
                  </a:cubicBezTo>
                  <a:cubicBezTo>
                    <a:pt x="399" y="697"/>
                    <a:pt x="717" y="359"/>
                    <a:pt x="1154" y="359"/>
                  </a:cubicBezTo>
                  <a:close/>
                  <a:moveTo>
                    <a:pt x="1115" y="1"/>
                  </a:moveTo>
                  <a:cubicBezTo>
                    <a:pt x="498" y="1"/>
                    <a:pt x="1" y="498"/>
                    <a:pt x="1" y="1115"/>
                  </a:cubicBezTo>
                  <a:cubicBezTo>
                    <a:pt x="1" y="1752"/>
                    <a:pt x="498" y="2229"/>
                    <a:pt x="1115" y="2229"/>
                  </a:cubicBezTo>
                  <a:lnTo>
                    <a:pt x="1513" y="2229"/>
                  </a:lnTo>
                  <a:lnTo>
                    <a:pt x="1513" y="2209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8189620" y="2594461"/>
              <a:ext cx="26495" cy="30626"/>
            </a:xfrm>
            <a:custGeom>
              <a:rect b="b" l="l" r="r" t="t"/>
              <a:pathLst>
                <a:path extrusionOk="0" h="897" w="776">
                  <a:moveTo>
                    <a:pt x="756" y="1"/>
                  </a:moveTo>
                  <a:cubicBezTo>
                    <a:pt x="497" y="21"/>
                    <a:pt x="259" y="21"/>
                    <a:pt x="0" y="21"/>
                  </a:cubicBezTo>
                  <a:lnTo>
                    <a:pt x="0" y="856"/>
                  </a:lnTo>
                  <a:lnTo>
                    <a:pt x="20" y="856"/>
                  </a:lnTo>
                  <a:lnTo>
                    <a:pt x="20" y="896"/>
                  </a:lnTo>
                  <a:cubicBezTo>
                    <a:pt x="418" y="896"/>
                    <a:pt x="776" y="558"/>
                    <a:pt x="776" y="140"/>
                  </a:cubicBezTo>
                  <a:cubicBezTo>
                    <a:pt x="776" y="100"/>
                    <a:pt x="776" y="41"/>
                    <a:pt x="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8176715" y="2593130"/>
              <a:ext cx="52306" cy="44180"/>
            </a:xfrm>
            <a:custGeom>
              <a:rect b="b" l="l" r="r" t="t"/>
              <a:pathLst>
                <a:path extrusionOk="0" h="1294" w="1532">
                  <a:moveTo>
                    <a:pt x="1492" y="0"/>
                  </a:moveTo>
                  <a:lnTo>
                    <a:pt x="1353" y="40"/>
                  </a:lnTo>
                  <a:lnTo>
                    <a:pt x="1134" y="40"/>
                  </a:lnTo>
                  <a:cubicBezTo>
                    <a:pt x="1134" y="80"/>
                    <a:pt x="1154" y="139"/>
                    <a:pt x="1154" y="179"/>
                  </a:cubicBezTo>
                  <a:cubicBezTo>
                    <a:pt x="1154" y="577"/>
                    <a:pt x="836" y="935"/>
                    <a:pt x="398" y="935"/>
                  </a:cubicBezTo>
                  <a:lnTo>
                    <a:pt x="378" y="935"/>
                  </a:lnTo>
                  <a:lnTo>
                    <a:pt x="378" y="80"/>
                  </a:lnTo>
                  <a:lnTo>
                    <a:pt x="0" y="80"/>
                  </a:lnTo>
                  <a:lnTo>
                    <a:pt x="0" y="1293"/>
                  </a:lnTo>
                  <a:lnTo>
                    <a:pt x="398" y="1293"/>
                  </a:lnTo>
                  <a:cubicBezTo>
                    <a:pt x="1035" y="1293"/>
                    <a:pt x="1532" y="796"/>
                    <a:pt x="1532" y="179"/>
                  </a:cubicBezTo>
                  <a:cubicBezTo>
                    <a:pt x="1532" y="100"/>
                    <a:pt x="1532" y="60"/>
                    <a:pt x="14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7870390" y="2438943"/>
              <a:ext cx="108027" cy="100584"/>
            </a:xfrm>
            <a:custGeom>
              <a:rect b="b" l="l" r="r" t="t"/>
              <a:pathLst>
                <a:path extrusionOk="0" h="2946" w="3164">
                  <a:moveTo>
                    <a:pt x="955" y="0"/>
                  </a:moveTo>
                  <a:cubicBezTo>
                    <a:pt x="359" y="637"/>
                    <a:pt x="1" y="1512"/>
                    <a:pt x="1" y="2467"/>
                  </a:cubicBezTo>
                  <a:lnTo>
                    <a:pt x="1" y="2925"/>
                  </a:lnTo>
                  <a:cubicBezTo>
                    <a:pt x="180" y="2939"/>
                    <a:pt x="356" y="2946"/>
                    <a:pt x="527" y="2946"/>
                  </a:cubicBezTo>
                  <a:cubicBezTo>
                    <a:pt x="1547" y="2946"/>
                    <a:pt x="2414" y="2700"/>
                    <a:pt x="3164" y="2308"/>
                  </a:cubicBezTo>
                  <a:cubicBezTo>
                    <a:pt x="1970" y="1393"/>
                    <a:pt x="1214" y="418"/>
                    <a:pt x="9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7856802" y="2428769"/>
              <a:ext cx="131790" cy="125679"/>
            </a:xfrm>
            <a:custGeom>
              <a:rect b="b" l="l" r="r" t="t"/>
              <a:pathLst>
                <a:path extrusionOk="0" h="3681" w="3860">
                  <a:moveTo>
                    <a:pt x="1115" y="0"/>
                  </a:moveTo>
                  <a:cubicBezTo>
                    <a:pt x="418" y="716"/>
                    <a:pt x="1" y="1711"/>
                    <a:pt x="1" y="2785"/>
                  </a:cubicBezTo>
                  <a:lnTo>
                    <a:pt x="1" y="3601"/>
                  </a:lnTo>
                  <a:lnTo>
                    <a:pt x="180" y="3620"/>
                  </a:lnTo>
                  <a:cubicBezTo>
                    <a:pt x="418" y="3660"/>
                    <a:pt x="637" y="3680"/>
                    <a:pt x="896" y="3680"/>
                  </a:cubicBezTo>
                  <a:lnTo>
                    <a:pt x="1174" y="3680"/>
                  </a:lnTo>
                  <a:cubicBezTo>
                    <a:pt x="1294" y="3620"/>
                    <a:pt x="1413" y="3620"/>
                    <a:pt x="1513" y="3601"/>
                  </a:cubicBezTo>
                  <a:cubicBezTo>
                    <a:pt x="2408" y="3501"/>
                    <a:pt x="3184" y="3223"/>
                    <a:pt x="3860" y="2884"/>
                  </a:cubicBezTo>
                  <a:cubicBezTo>
                    <a:pt x="3760" y="2805"/>
                    <a:pt x="3621" y="2705"/>
                    <a:pt x="3522" y="2626"/>
                  </a:cubicBezTo>
                  <a:cubicBezTo>
                    <a:pt x="2778" y="3006"/>
                    <a:pt x="1884" y="3282"/>
                    <a:pt x="852" y="3282"/>
                  </a:cubicBezTo>
                  <a:cubicBezTo>
                    <a:pt x="698" y="3282"/>
                    <a:pt x="540" y="3275"/>
                    <a:pt x="379" y="3262"/>
                  </a:cubicBezTo>
                  <a:lnTo>
                    <a:pt x="379" y="2785"/>
                  </a:lnTo>
                  <a:cubicBezTo>
                    <a:pt x="379" y="1830"/>
                    <a:pt x="717" y="975"/>
                    <a:pt x="1314" y="318"/>
                  </a:cubicBezTo>
                  <a:cubicBezTo>
                    <a:pt x="1234" y="199"/>
                    <a:pt x="1194" y="119"/>
                    <a:pt x="1194" y="119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7911839" y="2368952"/>
              <a:ext cx="303595" cy="214039"/>
            </a:xfrm>
            <a:custGeom>
              <a:rect b="b" l="l" r="r" t="t"/>
              <a:pathLst>
                <a:path extrusionOk="0" h="6269" w="8892">
                  <a:moveTo>
                    <a:pt x="3772" y="0"/>
                  </a:moveTo>
                  <a:cubicBezTo>
                    <a:pt x="2473" y="0"/>
                    <a:pt x="1211" y="595"/>
                    <a:pt x="0" y="1792"/>
                  </a:cubicBezTo>
                  <a:cubicBezTo>
                    <a:pt x="507" y="2505"/>
                    <a:pt x="3284" y="6269"/>
                    <a:pt x="8029" y="6269"/>
                  </a:cubicBezTo>
                  <a:cubicBezTo>
                    <a:pt x="8310" y="6269"/>
                    <a:pt x="8597" y="6256"/>
                    <a:pt x="8892" y="6228"/>
                  </a:cubicBezTo>
                  <a:lnTo>
                    <a:pt x="8892" y="5432"/>
                  </a:lnTo>
                  <a:cubicBezTo>
                    <a:pt x="8892" y="3085"/>
                    <a:pt x="7440" y="1016"/>
                    <a:pt x="5331" y="280"/>
                  </a:cubicBezTo>
                  <a:cubicBezTo>
                    <a:pt x="4806" y="94"/>
                    <a:pt x="4286" y="0"/>
                    <a:pt x="37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7896202" y="2354612"/>
              <a:ext cx="332821" cy="240568"/>
            </a:xfrm>
            <a:custGeom>
              <a:rect b="b" l="l" r="r" t="t"/>
              <a:pathLst>
                <a:path extrusionOk="0" h="7046" w="9748">
                  <a:moveTo>
                    <a:pt x="4251" y="424"/>
                  </a:moveTo>
                  <a:cubicBezTo>
                    <a:pt x="4752" y="424"/>
                    <a:pt x="5259" y="510"/>
                    <a:pt x="5769" y="680"/>
                  </a:cubicBezTo>
                  <a:cubicBezTo>
                    <a:pt x="7898" y="1416"/>
                    <a:pt x="9310" y="3485"/>
                    <a:pt x="9310" y="5832"/>
                  </a:cubicBezTo>
                  <a:lnTo>
                    <a:pt x="9310" y="6628"/>
                  </a:lnTo>
                  <a:cubicBezTo>
                    <a:pt x="9007" y="6658"/>
                    <a:pt x="8711" y="6672"/>
                    <a:pt x="8422" y="6672"/>
                  </a:cubicBezTo>
                  <a:cubicBezTo>
                    <a:pt x="3729" y="6672"/>
                    <a:pt x="963" y="2923"/>
                    <a:pt x="438" y="2192"/>
                  </a:cubicBezTo>
                  <a:cubicBezTo>
                    <a:pt x="1662" y="1011"/>
                    <a:pt x="2938" y="424"/>
                    <a:pt x="4251" y="424"/>
                  </a:cubicBezTo>
                  <a:close/>
                  <a:moveTo>
                    <a:pt x="4220" y="0"/>
                  </a:moveTo>
                  <a:cubicBezTo>
                    <a:pt x="2795" y="0"/>
                    <a:pt x="1416" y="662"/>
                    <a:pt x="100" y="1993"/>
                  </a:cubicBezTo>
                  <a:lnTo>
                    <a:pt x="0" y="2092"/>
                  </a:lnTo>
                  <a:lnTo>
                    <a:pt x="60" y="2212"/>
                  </a:lnTo>
                  <a:cubicBezTo>
                    <a:pt x="60" y="2271"/>
                    <a:pt x="100" y="2351"/>
                    <a:pt x="199" y="2470"/>
                  </a:cubicBezTo>
                  <a:cubicBezTo>
                    <a:pt x="458" y="2868"/>
                    <a:pt x="1214" y="3863"/>
                    <a:pt x="2388" y="4798"/>
                  </a:cubicBezTo>
                  <a:cubicBezTo>
                    <a:pt x="2487" y="4877"/>
                    <a:pt x="2606" y="4977"/>
                    <a:pt x="2706" y="5056"/>
                  </a:cubicBezTo>
                  <a:cubicBezTo>
                    <a:pt x="3641" y="5773"/>
                    <a:pt x="4874" y="6449"/>
                    <a:pt x="6306" y="6787"/>
                  </a:cubicBezTo>
                  <a:lnTo>
                    <a:pt x="6704" y="6688"/>
                  </a:lnTo>
                  <a:cubicBezTo>
                    <a:pt x="6717" y="6685"/>
                    <a:pt x="6730" y="6684"/>
                    <a:pt x="6743" y="6684"/>
                  </a:cubicBezTo>
                  <a:cubicBezTo>
                    <a:pt x="6828" y="6684"/>
                    <a:pt x="6906" y="6740"/>
                    <a:pt x="6923" y="6827"/>
                  </a:cubicBezTo>
                  <a:lnTo>
                    <a:pt x="6923" y="6926"/>
                  </a:lnTo>
                  <a:cubicBezTo>
                    <a:pt x="7361" y="6986"/>
                    <a:pt x="7779" y="7046"/>
                    <a:pt x="8216" y="7046"/>
                  </a:cubicBezTo>
                  <a:lnTo>
                    <a:pt x="8594" y="7046"/>
                  </a:lnTo>
                  <a:cubicBezTo>
                    <a:pt x="8853" y="7046"/>
                    <a:pt x="9091" y="7026"/>
                    <a:pt x="9350" y="7026"/>
                  </a:cubicBezTo>
                  <a:cubicBezTo>
                    <a:pt x="9410" y="7026"/>
                    <a:pt x="9489" y="7026"/>
                    <a:pt x="9569" y="6986"/>
                  </a:cubicBezTo>
                  <a:lnTo>
                    <a:pt x="9708" y="6966"/>
                  </a:lnTo>
                  <a:lnTo>
                    <a:pt x="9748" y="6966"/>
                  </a:lnTo>
                  <a:lnTo>
                    <a:pt x="9748" y="5832"/>
                  </a:lnTo>
                  <a:cubicBezTo>
                    <a:pt x="9748" y="4519"/>
                    <a:pt x="9310" y="3306"/>
                    <a:pt x="8594" y="2311"/>
                  </a:cubicBezTo>
                  <a:cubicBezTo>
                    <a:pt x="8594" y="2311"/>
                    <a:pt x="8594" y="2291"/>
                    <a:pt x="8574" y="2291"/>
                  </a:cubicBezTo>
                  <a:cubicBezTo>
                    <a:pt x="7898" y="1396"/>
                    <a:pt x="7003" y="700"/>
                    <a:pt x="5909" y="302"/>
                  </a:cubicBezTo>
                  <a:cubicBezTo>
                    <a:pt x="5339" y="101"/>
                    <a:pt x="4776" y="0"/>
                    <a:pt x="42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7890090" y="2912326"/>
              <a:ext cx="13623" cy="59818"/>
            </a:xfrm>
            <a:custGeom>
              <a:rect b="b" l="l" r="r" t="t"/>
              <a:pathLst>
                <a:path extrusionOk="0" h="1752" w="399">
                  <a:moveTo>
                    <a:pt x="199" y="1"/>
                  </a:moveTo>
                  <a:cubicBezTo>
                    <a:pt x="100" y="1"/>
                    <a:pt x="0" y="80"/>
                    <a:pt x="0" y="200"/>
                  </a:cubicBezTo>
                  <a:lnTo>
                    <a:pt x="0" y="1592"/>
                  </a:lnTo>
                  <a:lnTo>
                    <a:pt x="378" y="1751"/>
                  </a:lnTo>
                  <a:lnTo>
                    <a:pt x="378" y="200"/>
                  </a:lnTo>
                  <a:cubicBezTo>
                    <a:pt x="398" y="8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8182143" y="2912326"/>
              <a:ext cx="12940" cy="60501"/>
            </a:xfrm>
            <a:custGeom>
              <a:rect b="b" l="l" r="r" t="t"/>
              <a:pathLst>
                <a:path extrusionOk="0" h="1772" w="379">
                  <a:moveTo>
                    <a:pt x="199" y="1"/>
                  </a:moveTo>
                  <a:cubicBezTo>
                    <a:pt x="100" y="1"/>
                    <a:pt x="0" y="80"/>
                    <a:pt x="0" y="200"/>
                  </a:cubicBezTo>
                  <a:lnTo>
                    <a:pt x="0" y="1771"/>
                  </a:lnTo>
                  <a:lnTo>
                    <a:pt x="358" y="1632"/>
                  </a:lnTo>
                  <a:lnTo>
                    <a:pt x="358" y="200"/>
                  </a:lnTo>
                  <a:cubicBezTo>
                    <a:pt x="378" y="8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964794" y="2812494"/>
              <a:ext cx="156236" cy="76786"/>
            </a:xfrm>
            <a:custGeom>
              <a:rect b="b" l="l" r="r" t="t"/>
              <a:pathLst>
                <a:path extrusionOk="0" h="2249" w="4576">
                  <a:moveTo>
                    <a:pt x="1" y="0"/>
                  </a:moveTo>
                  <a:cubicBezTo>
                    <a:pt x="1" y="100"/>
                    <a:pt x="1" y="199"/>
                    <a:pt x="21" y="259"/>
                  </a:cubicBezTo>
                  <a:cubicBezTo>
                    <a:pt x="180" y="1393"/>
                    <a:pt x="1115" y="2248"/>
                    <a:pt x="2288" y="2248"/>
                  </a:cubicBezTo>
                  <a:cubicBezTo>
                    <a:pt x="3442" y="2248"/>
                    <a:pt x="4397" y="1393"/>
                    <a:pt x="4556" y="259"/>
                  </a:cubicBezTo>
                  <a:cubicBezTo>
                    <a:pt x="4556" y="160"/>
                    <a:pt x="4576" y="100"/>
                    <a:pt x="4576" y="0"/>
                  </a:cubicBezTo>
                  <a:lnTo>
                    <a:pt x="4198" y="0"/>
                  </a:lnTo>
                  <a:cubicBezTo>
                    <a:pt x="4198" y="60"/>
                    <a:pt x="4198" y="140"/>
                    <a:pt x="4178" y="219"/>
                  </a:cubicBezTo>
                  <a:cubicBezTo>
                    <a:pt x="4059" y="1174"/>
                    <a:pt x="3263" y="1890"/>
                    <a:pt x="2288" y="1890"/>
                  </a:cubicBezTo>
                  <a:cubicBezTo>
                    <a:pt x="1314" y="1890"/>
                    <a:pt x="518" y="1174"/>
                    <a:pt x="399" y="219"/>
                  </a:cubicBezTo>
                  <a:cubicBezTo>
                    <a:pt x="399" y="140"/>
                    <a:pt x="379" y="8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8011671" y="2694976"/>
              <a:ext cx="63198" cy="16354"/>
            </a:xfrm>
            <a:custGeom>
              <a:rect b="b" l="l" r="r" t="t"/>
              <a:pathLst>
                <a:path extrusionOk="0" h="479" w="1851">
                  <a:moveTo>
                    <a:pt x="0" y="1"/>
                  </a:moveTo>
                  <a:cubicBezTo>
                    <a:pt x="120" y="279"/>
                    <a:pt x="498" y="478"/>
                    <a:pt x="935" y="478"/>
                  </a:cubicBezTo>
                  <a:cubicBezTo>
                    <a:pt x="1393" y="478"/>
                    <a:pt x="1731" y="279"/>
                    <a:pt x="18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996717" y="2681422"/>
              <a:ext cx="91741" cy="42815"/>
            </a:xfrm>
            <a:custGeom>
              <a:rect b="b" l="l" r="r" t="t"/>
              <a:pathLst>
                <a:path extrusionOk="0" h="1254" w="2687">
                  <a:moveTo>
                    <a:pt x="2268" y="398"/>
                  </a:moveTo>
                  <a:cubicBezTo>
                    <a:pt x="2149" y="676"/>
                    <a:pt x="1771" y="875"/>
                    <a:pt x="1314" y="875"/>
                  </a:cubicBezTo>
                  <a:cubicBezTo>
                    <a:pt x="876" y="875"/>
                    <a:pt x="518" y="676"/>
                    <a:pt x="398" y="398"/>
                  </a:cubicBezTo>
                  <a:close/>
                  <a:moveTo>
                    <a:pt x="1" y="0"/>
                  </a:moveTo>
                  <a:lnTo>
                    <a:pt x="1" y="199"/>
                  </a:lnTo>
                  <a:cubicBezTo>
                    <a:pt x="1" y="776"/>
                    <a:pt x="597" y="1253"/>
                    <a:pt x="1353" y="1253"/>
                  </a:cubicBezTo>
                  <a:cubicBezTo>
                    <a:pt x="2089" y="1253"/>
                    <a:pt x="2686" y="776"/>
                    <a:pt x="2686" y="199"/>
                  </a:cubicBezTo>
                  <a:lnTo>
                    <a:pt x="26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8036117" y="2602621"/>
              <a:ext cx="13623" cy="63198"/>
            </a:xfrm>
            <a:custGeom>
              <a:rect b="b" l="l" r="r" t="t"/>
              <a:pathLst>
                <a:path extrusionOk="0" h="1851" w="399">
                  <a:moveTo>
                    <a:pt x="199" y="1"/>
                  </a:moveTo>
                  <a:cubicBezTo>
                    <a:pt x="80" y="1"/>
                    <a:pt x="0" y="80"/>
                    <a:pt x="0" y="199"/>
                  </a:cubicBezTo>
                  <a:lnTo>
                    <a:pt x="0" y="1652"/>
                  </a:lnTo>
                  <a:cubicBezTo>
                    <a:pt x="0" y="1771"/>
                    <a:pt x="100" y="1851"/>
                    <a:pt x="199" y="1851"/>
                  </a:cubicBezTo>
                  <a:cubicBezTo>
                    <a:pt x="299" y="1851"/>
                    <a:pt x="398" y="1771"/>
                    <a:pt x="398" y="1652"/>
                  </a:cubicBezTo>
                  <a:lnTo>
                    <a:pt x="398" y="199"/>
                  </a:lnTo>
                  <a:cubicBezTo>
                    <a:pt x="398" y="100"/>
                    <a:pt x="31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8079580" y="2582785"/>
              <a:ext cx="52340" cy="23285"/>
            </a:xfrm>
            <a:custGeom>
              <a:rect b="b" l="l" r="r" t="t"/>
              <a:pathLst>
                <a:path extrusionOk="0" h="682" w="1533">
                  <a:moveTo>
                    <a:pt x="1352" y="1"/>
                  </a:moveTo>
                  <a:cubicBezTo>
                    <a:pt x="1339" y="1"/>
                    <a:pt x="1326" y="2"/>
                    <a:pt x="1313" y="5"/>
                  </a:cubicBezTo>
                  <a:lnTo>
                    <a:pt x="916" y="104"/>
                  </a:lnTo>
                  <a:lnTo>
                    <a:pt x="140" y="303"/>
                  </a:lnTo>
                  <a:cubicBezTo>
                    <a:pt x="60" y="343"/>
                    <a:pt x="1" y="442"/>
                    <a:pt x="20" y="542"/>
                  </a:cubicBezTo>
                  <a:cubicBezTo>
                    <a:pt x="40" y="601"/>
                    <a:pt x="120" y="681"/>
                    <a:pt x="199" y="681"/>
                  </a:cubicBezTo>
                  <a:lnTo>
                    <a:pt x="239" y="681"/>
                  </a:lnTo>
                  <a:lnTo>
                    <a:pt x="1413" y="383"/>
                  </a:lnTo>
                  <a:cubicBezTo>
                    <a:pt x="1473" y="363"/>
                    <a:pt x="1532" y="303"/>
                    <a:pt x="1532" y="223"/>
                  </a:cubicBezTo>
                  <a:lnTo>
                    <a:pt x="1532" y="144"/>
                  </a:lnTo>
                  <a:cubicBezTo>
                    <a:pt x="1515" y="57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951888" y="2582785"/>
              <a:ext cx="53706" cy="23285"/>
            </a:xfrm>
            <a:custGeom>
              <a:rect b="b" l="l" r="r" t="t"/>
              <a:pathLst>
                <a:path extrusionOk="0" h="682" w="1573">
                  <a:moveTo>
                    <a:pt x="221" y="1"/>
                  </a:moveTo>
                  <a:cubicBezTo>
                    <a:pt x="135" y="1"/>
                    <a:pt x="55" y="57"/>
                    <a:pt x="21" y="144"/>
                  </a:cubicBezTo>
                  <a:cubicBezTo>
                    <a:pt x="1" y="223"/>
                    <a:pt x="60" y="323"/>
                    <a:pt x="160" y="363"/>
                  </a:cubicBezTo>
                  <a:lnTo>
                    <a:pt x="1314" y="661"/>
                  </a:lnTo>
                  <a:cubicBezTo>
                    <a:pt x="1334" y="681"/>
                    <a:pt x="1373" y="681"/>
                    <a:pt x="1373" y="681"/>
                  </a:cubicBezTo>
                  <a:cubicBezTo>
                    <a:pt x="1453" y="681"/>
                    <a:pt x="1513" y="641"/>
                    <a:pt x="1552" y="542"/>
                  </a:cubicBezTo>
                  <a:cubicBezTo>
                    <a:pt x="1572" y="442"/>
                    <a:pt x="1513" y="343"/>
                    <a:pt x="1413" y="303"/>
                  </a:cubicBezTo>
                  <a:lnTo>
                    <a:pt x="259" y="5"/>
                  </a:lnTo>
                  <a:cubicBezTo>
                    <a:pt x="246" y="2"/>
                    <a:pt x="234" y="1"/>
                    <a:pt x="2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5322115" y="3020318"/>
              <a:ext cx="1268052" cy="1268769"/>
            </a:xfrm>
            <a:custGeom>
              <a:rect b="b" l="l" r="r" t="t"/>
              <a:pathLst>
                <a:path extrusionOk="0" h="37161" w="37140">
                  <a:moveTo>
                    <a:pt x="18560" y="1"/>
                  </a:moveTo>
                  <a:cubicBezTo>
                    <a:pt x="17645" y="1"/>
                    <a:pt x="16750" y="80"/>
                    <a:pt x="15875" y="200"/>
                  </a:cubicBezTo>
                  <a:lnTo>
                    <a:pt x="14860" y="3124"/>
                  </a:lnTo>
                  <a:cubicBezTo>
                    <a:pt x="12950" y="3959"/>
                    <a:pt x="11976" y="4357"/>
                    <a:pt x="10066" y="5173"/>
                  </a:cubicBezTo>
                  <a:lnTo>
                    <a:pt x="7261" y="3860"/>
                  </a:lnTo>
                  <a:cubicBezTo>
                    <a:pt x="5908" y="4894"/>
                    <a:pt x="4695" y="6108"/>
                    <a:pt x="3680" y="7480"/>
                  </a:cubicBezTo>
                  <a:lnTo>
                    <a:pt x="5013" y="10265"/>
                  </a:lnTo>
                  <a:cubicBezTo>
                    <a:pt x="4237" y="12175"/>
                    <a:pt x="3839" y="13170"/>
                    <a:pt x="3044" y="15099"/>
                  </a:cubicBezTo>
                  <a:lnTo>
                    <a:pt x="139" y="16173"/>
                  </a:lnTo>
                  <a:cubicBezTo>
                    <a:pt x="40" y="16949"/>
                    <a:pt x="0" y="17765"/>
                    <a:pt x="0" y="18580"/>
                  </a:cubicBezTo>
                  <a:cubicBezTo>
                    <a:pt x="0" y="19495"/>
                    <a:pt x="60" y="20391"/>
                    <a:pt x="199" y="21266"/>
                  </a:cubicBezTo>
                  <a:lnTo>
                    <a:pt x="3123" y="22280"/>
                  </a:lnTo>
                  <a:cubicBezTo>
                    <a:pt x="3939" y="24190"/>
                    <a:pt x="4337" y="25165"/>
                    <a:pt x="5172" y="27075"/>
                  </a:cubicBezTo>
                  <a:lnTo>
                    <a:pt x="3839" y="29899"/>
                  </a:lnTo>
                  <a:cubicBezTo>
                    <a:pt x="4894" y="31232"/>
                    <a:pt x="6107" y="32446"/>
                    <a:pt x="7480" y="33480"/>
                  </a:cubicBezTo>
                  <a:lnTo>
                    <a:pt x="10265" y="32127"/>
                  </a:lnTo>
                  <a:cubicBezTo>
                    <a:pt x="12175" y="32903"/>
                    <a:pt x="13169" y="33301"/>
                    <a:pt x="15079" y="34097"/>
                  </a:cubicBezTo>
                  <a:lnTo>
                    <a:pt x="16153" y="37001"/>
                  </a:lnTo>
                  <a:cubicBezTo>
                    <a:pt x="16949" y="37101"/>
                    <a:pt x="17744" y="37160"/>
                    <a:pt x="18560" y="37160"/>
                  </a:cubicBezTo>
                  <a:cubicBezTo>
                    <a:pt x="19495" y="37160"/>
                    <a:pt x="20390" y="37081"/>
                    <a:pt x="21246" y="36961"/>
                  </a:cubicBezTo>
                  <a:lnTo>
                    <a:pt x="22280" y="34017"/>
                  </a:lnTo>
                  <a:cubicBezTo>
                    <a:pt x="24190" y="33202"/>
                    <a:pt x="25164" y="32804"/>
                    <a:pt x="27074" y="31988"/>
                  </a:cubicBezTo>
                  <a:lnTo>
                    <a:pt x="29879" y="33301"/>
                  </a:lnTo>
                  <a:cubicBezTo>
                    <a:pt x="31232" y="32247"/>
                    <a:pt x="32445" y="31033"/>
                    <a:pt x="33460" y="29661"/>
                  </a:cubicBezTo>
                  <a:lnTo>
                    <a:pt x="32127" y="26876"/>
                  </a:lnTo>
                  <a:cubicBezTo>
                    <a:pt x="32883" y="24966"/>
                    <a:pt x="33281" y="23971"/>
                    <a:pt x="34076" y="22062"/>
                  </a:cubicBezTo>
                  <a:lnTo>
                    <a:pt x="37001" y="20987"/>
                  </a:lnTo>
                  <a:cubicBezTo>
                    <a:pt x="37100" y="20192"/>
                    <a:pt x="37140" y="19396"/>
                    <a:pt x="37140" y="18580"/>
                  </a:cubicBezTo>
                  <a:cubicBezTo>
                    <a:pt x="37140" y="17665"/>
                    <a:pt x="37060" y="16770"/>
                    <a:pt x="36941" y="15895"/>
                  </a:cubicBezTo>
                  <a:lnTo>
                    <a:pt x="34017" y="14880"/>
                  </a:lnTo>
                  <a:cubicBezTo>
                    <a:pt x="33181" y="12951"/>
                    <a:pt x="32783" y="11996"/>
                    <a:pt x="31968" y="10066"/>
                  </a:cubicBezTo>
                  <a:lnTo>
                    <a:pt x="33281" y="7261"/>
                  </a:lnTo>
                  <a:cubicBezTo>
                    <a:pt x="32246" y="5909"/>
                    <a:pt x="31033" y="4695"/>
                    <a:pt x="29660" y="3681"/>
                  </a:cubicBezTo>
                  <a:lnTo>
                    <a:pt x="26875" y="5014"/>
                  </a:lnTo>
                  <a:cubicBezTo>
                    <a:pt x="24966" y="4258"/>
                    <a:pt x="23971" y="3860"/>
                    <a:pt x="22041" y="3064"/>
                  </a:cubicBezTo>
                  <a:lnTo>
                    <a:pt x="20987" y="140"/>
                  </a:lnTo>
                  <a:cubicBezTo>
                    <a:pt x="20191" y="40"/>
                    <a:pt x="19396" y="1"/>
                    <a:pt x="18560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4611000" y="2168639"/>
              <a:ext cx="1193349" cy="1205060"/>
            </a:xfrm>
            <a:custGeom>
              <a:rect b="b" l="l" r="r" t="t"/>
              <a:pathLst>
                <a:path extrusionOk="0" h="35295" w="34952">
                  <a:moveTo>
                    <a:pt x="19993" y="0"/>
                  </a:moveTo>
                  <a:lnTo>
                    <a:pt x="17347" y="3024"/>
                  </a:lnTo>
                  <a:cubicBezTo>
                    <a:pt x="16372" y="3123"/>
                    <a:pt x="15795" y="3183"/>
                    <a:pt x="14821" y="3282"/>
                  </a:cubicBezTo>
                  <a:lnTo>
                    <a:pt x="11638" y="935"/>
                  </a:lnTo>
                  <a:cubicBezTo>
                    <a:pt x="9609" y="1671"/>
                    <a:pt x="7739" y="2785"/>
                    <a:pt x="6147" y="4158"/>
                  </a:cubicBezTo>
                  <a:lnTo>
                    <a:pt x="6864" y="8216"/>
                  </a:lnTo>
                  <a:cubicBezTo>
                    <a:pt x="6346" y="9031"/>
                    <a:pt x="6028" y="9529"/>
                    <a:pt x="5511" y="10344"/>
                  </a:cubicBezTo>
                  <a:lnTo>
                    <a:pt x="1075" y="11518"/>
                  </a:lnTo>
                  <a:cubicBezTo>
                    <a:pt x="398" y="13328"/>
                    <a:pt x="60" y="15278"/>
                    <a:pt x="1" y="17287"/>
                  </a:cubicBezTo>
                  <a:lnTo>
                    <a:pt x="4377" y="19654"/>
                  </a:lnTo>
                  <a:cubicBezTo>
                    <a:pt x="4715" y="20569"/>
                    <a:pt x="4874" y="21126"/>
                    <a:pt x="5212" y="22041"/>
                  </a:cubicBezTo>
                  <a:lnTo>
                    <a:pt x="2885" y="27293"/>
                  </a:lnTo>
                  <a:cubicBezTo>
                    <a:pt x="3820" y="28705"/>
                    <a:pt x="4954" y="29978"/>
                    <a:pt x="6227" y="31053"/>
                  </a:cubicBezTo>
                  <a:lnTo>
                    <a:pt x="11777" y="28705"/>
                  </a:lnTo>
                  <a:cubicBezTo>
                    <a:pt x="12692" y="29024"/>
                    <a:pt x="13229" y="29223"/>
                    <a:pt x="14164" y="29541"/>
                  </a:cubicBezTo>
                  <a:lnTo>
                    <a:pt x="17168" y="35290"/>
                  </a:lnTo>
                  <a:cubicBezTo>
                    <a:pt x="17320" y="35293"/>
                    <a:pt x="17474" y="35295"/>
                    <a:pt x="17628" y="35295"/>
                  </a:cubicBezTo>
                  <a:cubicBezTo>
                    <a:pt x="18400" y="35295"/>
                    <a:pt x="19190" y="35253"/>
                    <a:pt x="19953" y="35170"/>
                  </a:cubicBezTo>
                  <a:cubicBezTo>
                    <a:pt x="20550" y="35091"/>
                    <a:pt x="21146" y="34991"/>
                    <a:pt x="21723" y="34832"/>
                  </a:cubicBezTo>
                  <a:lnTo>
                    <a:pt x="23454" y="28546"/>
                  </a:lnTo>
                  <a:cubicBezTo>
                    <a:pt x="24270" y="28029"/>
                    <a:pt x="24767" y="27731"/>
                    <a:pt x="25602" y="27213"/>
                  </a:cubicBezTo>
                  <a:lnTo>
                    <a:pt x="31729" y="28407"/>
                  </a:lnTo>
                  <a:cubicBezTo>
                    <a:pt x="32724" y="27114"/>
                    <a:pt x="33520" y="25682"/>
                    <a:pt x="34156" y="24190"/>
                  </a:cubicBezTo>
                  <a:lnTo>
                    <a:pt x="30615" y="19316"/>
                  </a:lnTo>
                  <a:cubicBezTo>
                    <a:pt x="30735" y="18361"/>
                    <a:pt x="30794" y="17784"/>
                    <a:pt x="30914" y="16809"/>
                  </a:cubicBezTo>
                  <a:lnTo>
                    <a:pt x="34952" y="13388"/>
                  </a:lnTo>
                  <a:cubicBezTo>
                    <a:pt x="34514" y="11498"/>
                    <a:pt x="33778" y="9748"/>
                    <a:pt x="32784" y="8196"/>
                  </a:cubicBezTo>
                  <a:lnTo>
                    <a:pt x="27910" y="7957"/>
                  </a:lnTo>
                  <a:cubicBezTo>
                    <a:pt x="27234" y="7261"/>
                    <a:pt x="26816" y="6843"/>
                    <a:pt x="26140" y="6167"/>
                  </a:cubicBezTo>
                  <a:lnTo>
                    <a:pt x="26000" y="1890"/>
                  </a:lnTo>
                  <a:cubicBezTo>
                    <a:pt x="24150" y="915"/>
                    <a:pt x="22121" y="259"/>
                    <a:pt x="19993" y="0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8165823" y="3202330"/>
              <a:ext cx="2766" cy="21100"/>
            </a:xfrm>
            <a:custGeom>
              <a:rect b="b" l="l" r="r" t="t"/>
              <a:pathLst>
                <a:path extrusionOk="0" fill="none" h="618" w="81">
                  <a:moveTo>
                    <a:pt x="1" y="1"/>
                  </a:moveTo>
                  <a:cubicBezTo>
                    <a:pt x="1" y="1"/>
                    <a:pt x="21" y="220"/>
                    <a:pt x="80" y="618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867659" y="3249208"/>
              <a:ext cx="304995" cy="488374"/>
            </a:xfrm>
            <a:custGeom>
              <a:rect b="b" l="l" r="r" t="t"/>
              <a:pathLst>
                <a:path extrusionOk="0" fill="none" h="14304" w="8933">
                  <a:moveTo>
                    <a:pt x="8833" y="0"/>
                  </a:moveTo>
                  <a:cubicBezTo>
                    <a:pt x="8933" y="3143"/>
                    <a:pt x="8296" y="10862"/>
                    <a:pt x="1" y="14303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7836419" y="3742290"/>
              <a:ext cx="19734" cy="7511"/>
            </a:xfrm>
            <a:custGeom>
              <a:rect b="b" l="l" r="r" t="t"/>
              <a:pathLst>
                <a:path extrusionOk="0" fill="none" h="220" w="578">
                  <a:moveTo>
                    <a:pt x="578" y="1"/>
                  </a:moveTo>
                  <a:cubicBezTo>
                    <a:pt x="379" y="60"/>
                    <a:pt x="200" y="140"/>
                    <a:pt x="1" y="219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7822864" y="3685921"/>
              <a:ext cx="75421" cy="97170"/>
            </a:xfrm>
            <a:custGeom>
              <a:rect b="b" l="l" r="r" t="t"/>
              <a:pathLst>
                <a:path extrusionOk="0" h="2846" w="2209">
                  <a:moveTo>
                    <a:pt x="995" y="0"/>
                  </a:moveTo>
                  <a:lnTo>
                    <a:pt x="0" y="1990"/>
                  </a:lnTo>
                  <a:lnTo>
                    <a:pt x="2089" y="2845"/>
                  </a:lnTo>
                  <a:lnTo>
                    <a:pt x="2208" y="2507"/>
                  </a:lnTo>
                  <a:lnTo>
                    <a:pt x="517" y="1791"/>
                  </a:lnTo>
                  <a:lnTo>
                    <a:pt x="1353" y="160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4814761" y="2375643"/>
              <a:ext cx="787189" cy="741302"/>
            </a:xfrm>
            <a:custGeom>
              <a:rect b="b" l="l" r="r" t="t"/>
              <a:pathLst>
                <a:path extrusionOk="0" h="21712" w="23056">
                  <a:moveTo>
                    <a:pt x="12195" y="3187"/>
                  </a:moveTo>
                  <a:cubicBezTo>
                    <a:pt x="12891" y="3187"/>
                    <a:pt x="13468" y="3784"/>
                    <a:pt x="13468" y="4540"/>
                  </a:cubicBezTo>
                  <a:lnTo>
                    <a:pt x="13468" y="4679"/>
                  </a:lnTo>
                  <a:cubicBezTo>
                    <a:pt x="13527" y="4659"/>
                    <a:pt x="13627" y="4659"/>
                    <a:pt x="13706" y="4659"/>
                  </a:cubicBezTo>
                  <a:cubicBezTo>
                    <a:pt x="14343" y="4659"/>
                    <a:pt x="14900" y="5196"/>
                    <a:pt x="14960" y="5873"/>
                  </a:cubicBezTo>
                  <a:cubicBezTo>
                    <a:pt x="15119" y="5773"/>
                    <a:pt x="15338" y="5694"/>
                    <a:pt x="15556" y="5694"/>
                  </a:cubicBezTo>
                  <a:cubicBezTo>
                    <a:pt x="16253" y="5694"/>
                    <a:pt x="16810" y="6290"/>
                    <a:pt x="16810" y="7046"/>
                  </a:cubicBezTo>
                  <a:cubicBezTo>
                    <a:pt x="16810" y="7345"/>
                    <a:pt x="16710" y="7643"/>
                    <a:pt x="16551" y="7862"/>
                  </a:cubicBezTo>
                  <a:cubicBezTo>
                    <a:pt x="16591" y="8021"/>
                    <a:pt x="16611" y="8141"/>
                    <a:pt x="16611" y="8280"/>
                  </a:cubicBezTo>
                  <a:cubicBezTo>
                    <a:pt x="16611" y="8956"/>
                    <a:pt x="16133" y="9533"/>
                    <a:pt x="15517" y="9613"/>
                  </a:cubicBezTo>
                  <a:cubicBezTo>
                    <a:pt x="16094" y="9613"/>
                    <a:pt x="16571" y="10070"/>
                    <a:pt x="16571" y="10647"/>
                  </a:cubicBezTo>
                  <a:cubicBezTo>
                    <a:pt x="16571" y="11224"/>
                    <a:pt x="16094" y="11701"/>
                    <a:pt x="15517" y="11701"/>
                  </a:cubicBezTo>
                  <a:lnTo>
                    <a:pt x="15517" y="11741"/>
                  </a:lnTo>
                  <a:cubicBezTo>
                    <a:pt x="15517" y="13611"/>
                    <a:pt x="14224" y="15183"/>
                    <a:pt x="12513" y="15600"/>
                  </a:cubicBezTo>
                  <a:lnTo>
                    <a:pt x="12513" y="16217"/>
                  </a:lnTo>
                  <a:lnTo>
                    <a:pt x="12712" y="16217"/>
                  </a:lnTo>
                  <a:cubicBezTo>
                    <a:pt x="14960" y="16217"/>
                    <a:pt x="16889" y="17570"/>
                    <a:pt x="17745" y="19499"/>
                  </a:cubicBezTo>
                  <a:cubicBezTo>
                    <a:pt x="17605" y="19638"/>
                    <a:pt x="17486" y="19698"/>
                    <a:pt x="17387" y="19778"/>
                  </a:cubicBezTo>
                  <a:cubicBezTo>
                    <a:pt x="16849" y="20136"/>
                    <a:pt x="16273" y="20454"/>
                    <a:pt x="15656" y="20693"/>
                  </a:cubicBezTo>
                  <a:lnTo>
                    <a:pt x="15278" y="20852"/>
                  </a:lnTo>
                  <a:cubicBezTo>
                    <a:pt x="14502" y="21111"/>
                    <a:pt x="13706" y="21349"/>
                    <a:pt x="12871" y="21449"/>
                  </a:cubicBezTo>
                  <a:cubicBezTo>
                    <a:pt x="12415" y="21504"/>
                    <a:pt x="11963" y="21532"/>
                    <a:pt x="11514" y="21532"/>
                  </a:cubicBezTo>
                  <a:cubicBezTo>
                    <a:pt x="10201" y="21532"/>
                    <a:pt x="8930" y="21297"/>
                    <a:pt x="7759" y="20852"/>
                  </a:cubicBezTo>
                  <a:lnTo>
                    <a:pt x="7400" y="20693"/>
                  </a:lnTo>
                  <a:cubicBezTo>
                    <a:pt x="6804" y="20454"/>
                    <a:pt x="6207" y="20136"/>
                    <a:pt x="5650" y="19778"/>
                  </a:cubicBezTo>
                  <a:cubicBezTo>
                    <a:pt x="5550" y="19698"/>
                    <a:pt x="5431" y="19638"/>
                    <a:pt x="5332" y="19559"/>
                  </a:cubicBezTo>
                  <a:cubicBezTo>
                    <a:pt x="6167" y="17629"/>
                    <a:pt x="8117" y="16277"/>
                    <a:pt x="10345" y="16277"/>
                  </a:cubicBezTo>
                  <a:lnTo>
                    <a:pt x="10543" y="16277"/>
                  </a:lnTo>
                  <a:lnTo>
                    <a:pt x="10543" y="15640"/>
                  </a:lnTo>
                  <a:cubicBezTo>
                    <a:pt x="8813" y="15222"/>
                    <a:pt x="7540" y="13651"/>
                    <a:pt x="7540" y="11801"/>
                  </a:cubicBezTo>
                  <a:lnTo>
                    <a:pt x="7540" y="11741"/>
                  </a:lnTo>
                  <a:cubicBezTo>
                    <a:pt x="6963" y="11741"/>
                    <a:pt x="6505" y="11264"/>
                    <a:pt x="6505" y="10707"/>
                  </a:cubicBezTo>
                  <a:cubicBezTo>
                    <a:pt x="6505" y="10130"/>
                    <a:pt x="6963" y="9652"/>
                    <a:pt x="7540" y="9652"/>
                  </a:cubicBezTo>
                  <a:lnTo>
                    <a:pt x="7540" y="9553"/>
                  </a:lnTo>
                  <a:lnTo>
                    <a:pt x="7520" y="9553"/>
                  </a:lnTo>
                  <a:cubicBezTo>
                    <a:pt x="6824" y="9553"/>
                    <a:pt x="6247" y="8956"/>
                    <a:pt x="6247" y="8220"/>
                  </a:cubicBezTo>
                  <a:cubicBezTo>
                    <a:pt x="6247" y="7961"/>
                    <a:pt x="6306" y="7743"/>
                    <a:pt x="6426" y="7544"/>
                  </a:cubicBezTo>
                  <a:cubicBezTo>
                    <a:pt x="6406" y="7424"/>
                    <a:pt x="6366" y="7285"/>
                    <a:pt x="6366" y="7166"/>
                  </a:cubicBezTo>
                  <a:cubicBezTo>
                    <a:pt x="6366" y="6430"/>
                    <a:pt x="6943" y="5833"/>
                    <a:pt x="7639" y="5833"/>
                  </a:cubicBezTo>
                  <a:cubicBezTo>
                    <a:pt x="7739" y="5833"/>
                    <a:pt x="7818" y="5833"/>
                    <a:pt x="7918" y="5853"/>
                  </a:cubicBezTo>
                  <a:lnTo>
                    <a:pt x="7918" y="5694"/>
                  </a:lnTo>
                  <a:cubicBezTo>
                    <a:pt x="7918" y="4958"/>
                    <a:pt x="8495" y="4361"/>
                    <a:pt x="9191" y="4361"/>
                  </a:cubicBezTo>
                  <a:cubicBezTo>
                    <a:pt x="9410" y="4361"/>
                    <a:pt x="9648" y="4440"/>
                    <a:pt x="9847" y="4560"/>
                  </a:cubicBezTo>
                  <a:cubicBezTo>
                    <a:pt x="10088" y="4251"/>
                    <a:pt x="10461" y="4090"/>
                    <a:pt x="10827" y="4090"/>
                  </a:cubicBezTo>
                  <a:cubicBezTo>
                    <a:pt x="10886" y="4090"/>
                    <a:pt x="10944" y="4094"/>
                    <a:pt x="11001" y="4102"/>
                  </a:cubicBezTo>
                  <a:cubicBezTo>
                    <a:pt x="11180" y="3565"/>
                    <a:pt x="11638" y="3187"/>
                    <a:pt x="12195" y="3187"/>
                  </a:cubicBezTo>
                  <a:close/>
                  <a:moveTo>
                    <a:pt x="11500" y="0"/>
                  </a:moveTo>
                  <a:cubicBezTo>
                    <a:pt x="11053" y="0"/>
                    <a:pt x="10601" y="28"/>
                    <a:pt x="10146" y="84"/>
                  </a:cubicBezTo>
                  <a:cubicBezTo>
                    <a:pt x="4218" y="840"/>
                    <a:pt x="0" y="6271"/>
                    <a:pt x="756" y="12219"/>
                  </a:cubicBezTo>
                  <a:cubicBezTo>
                    <a:pt x="1436" y="17712"/>
                    <a:pt x="6137" y="21712"/>
                    <a:pt x="11537" y="21712"/>
                  </a:cubicBezTo>
                  <a:cubicBezTo>
                    <a:pt x="11984" y="21712"/>
                    <a:pt x="12436" y="21684"/>
                    <a:pt x="12891" y="21628"/>
                  </a:cubicBezTo>
                  <a:cubicBezTo>
                    <a:pt x="18859" y="20872"/>
                    <a:pt x="23056" y="15421"/>
                    <a:pt x="22280" y="9493"/>
                  </a:cubicBezTo>
                  <a:cubicBezTo>
                    <a:pt x="21600" y="4000"/>
                    <a:pt x="16900" y="0"/>
                    <a:pt x="1150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5007631" y="2954423"/>
              <a:ext cx="402813" cy="156373"/>
            </a:xfrm>
            <a:custGeom>
              <a:rect b="b" l="l" r="r" t="t"/>
              <a:pathLst>
                <a:path extrusionOk="0" h="4580" w="11798">
                  <a:moveTo>
                    <a:pt x="5869" y="3323"/>
                  </a:moveTo>
                  <a:cubicBezTo>
                    <a:pt x="6068" y="3323"/>
                    <a:pt x="6227" y="3462"/>
                    <a:pt x="6227" y="3661"/>
                  </a:cubicBezTo>
                  <a:cubicBezTo>
                    <a:pt x="6227" y="3880"/>
                    <a:pt x="6068" y="4019"/>
                    <a:pt x="5869" y="4019"/>
                  </a:cubicBezTo>
                  <a:cubicBezTo>
                    <a:pt x="5670" y="4019"/>
                    <a:pt x="5511" y="3880"/>
                    <a:pt x="5511" y="3661"/>
                  </a:cubicBezTo>
                  <a:cubicBezTo>
                    <a:pt x="5511" y="3462"/>
                    <a:pt x="5670" y="3323"/>
                    <a:pt x="5869" y="3323"/>
                  </a:cubicBezTo>
                  <a:close/>
                  <a:moveTo>
                    <a:pt x="3064" y="1"/>
                  </a:moveTo>
                  <a:cubicBezTo>
                    <a:pt x="1692" y="459"/>
                    <a:pt x="578" y="1513"/>
                    <a:pt x="1" y="2826"/>
                  </a:cubicBezTo>
                  <a:cubicBezTo>
                    <a:pt x="558" y="3204"/>
                    <a:pt x="1115" y="3502"/>
                    <a:pt x="1751" y="3741"/>
                  </a:cubicBezTo>
                  <a:lnTo>
                    <a:pt x="1751" y="2408"/>
                  </a:lnTo>
                  <a:cubicBezTo>
                    <a:pt x="1751" y="2309"/>
                    <a:pt x="1811" y="2209"/>
                    <a:pt x="1950" y="2209"/>
                  </a:cubicBezTo>
                  <a:cubicBezTo>
                    <a:pt x="2070" y="2209"/>
                    <a:pt x="2149" y="2289"/>
                    <a:pt x="2149" y="2408"/>
                  </a:cubicBezTo>
                  <a:lnTo>
                    <a:pt x="2149" y="3900"/>
                  </a:lnTo>
                  <a:cubicBezTo>
                    <a:pt x="3306" y="4345"/>
                    <a:pt x="4574" y="4580"/>
                    <a:pt x="5886" y="4580"/>
                  </a:cubicBezTo>
                  <a:cubicBezTo>
                    <a:pt x="6333" y="4580"/>
                    <a:pt x="6786" y="4552"/>
                    <a:pt x="7242" y="4497"/>
                  </a:cubicBezTo>
                  <a:cubicBezTo>
                    <a:pt x="8077" y="4397"/>
                    <a:pt x="8873" y="4178"/>
                    <a:pt x="9649" y="3900"/>
                  </a:cubicBezTo>
                  <a:lnTo>
                    <a:pt x="9649" y="2408"/>
                  </a:lnTo>
                  <a:cubicBezTo>
                    <a:pt x="9649" y="2309"/>
                    <a:pt x="9728" y="2209"/>
                    <a:pt x="9848" y="2209"/>
                  </a:cubicBezTo>
                  <a:cubicBezTo>
                    <a:pt x="9967" y="2209"/>
                    <a:pt x="10047" y="2289"/>
                    <a:pt x="10047" y="2408"/>
                  </a:cubicBezTo>
                  <a:lnTo>
                    <a:pt x="10047" y="3741"/>
                  </a:lnTo>
                  <a:cubicBezTo>
                    <a:pt x="10663" y="3502"/>
                    <a:pt x="11240" y="3184"/>
                    <a:pt x="11797" y="2826"/>
                  </a:cubicBezTo>
                  <a:cubicBezTo>
                    <a:pt x="11161" y="1493"/>
                    <a:pt x="10067" y="459"/>
                    <a:pt x="8674" y="1"/>
                  </a:cubicBezTo>
                  <a:cubicBezTo>
                    <a:pt x="8575" y="1453"/>
                    <a:pt x="7361" y="2607"/>
                    <a:pt x="5869" y="2607"/>
                  </a:cubicBezTo>
                  <a:cubicBezTo>
                    <a:pt x="4377" y="2607"/>
                    <a:pt x="3164" y="1433"/>
                    <a:pt x="3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5149594" y="2944932"/>
              <a:ext cx="116836" cy="52340"/>
            </a:xfrm>
            <a:custGeom>
              <a:rect b="b" l="l" r="r" t="t"/>
              <a:pathLst>
                <a:path extrusionOk="0" h="1533" w="3422">
                  <a:moveTo>
                    <a:pt x="538" y="0"/>
                  </a:moveTo>
                  <a:cubicBezTo>
                    <a:pt x="339" y="0"/>
                    <a:pt x="179" y="0"/>
                    <a:pt x="0" y="20"/>
                  </a:cubicBezTo>
                  <a:cubicBezTo>
                    <a:pt x="100" y="876"/>
                    <a:pt x="836" y="1532"/>
                    <a:pt x="1711" y="1532"/>
                  </a:cubicBezTo>
                  <a:cubicBezTo>
                    <a:pt x="2587" y="1532"/>
                    <a:pt x="3323" y="856"/>
                    <a:pt x="3422" y="20"/>
                  </a:cubicBezTo>
                  <a:cubicBezTo>
                    <a:pt x="3263" y="0"/>
                    <a:pt x="3064" y="0"/>
                    <a:pt x="2885" y="0"/>
                  </a:cubicBezTo>
                  <a:lnTo>
                    <a:pt x="2666" y="0"/>
                  </a:lnTo>
                  <a:cubicBezTo>
                    <a:pt x="2587" y="438"/>
                    <a:pt x="2189" y="796"/>
                    <a:pt x="1711" y="796"/>
                  </a:cubicBezTo>
                  <a:cubicBezTo>
                    <a:pt x="1234" y="796"/>
                    <a:pt x="836" y="438"/>
                    <a:pt x="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5124465" y="2947663"/>
              <a:ext cx="166445" cy="82864"/>
            </a:xfrm>
            <a:custGeom>
              <a:rect b="b" l="l" r="r" t="t"/>
              <a:pathLst>
                <a:path extrusionOk="0" h="2427" w="4875">
                  <a:moveTo>
                    <a:pt x="358" y="0"/>
                  </a:moveTo>
                  <a:cubicBezTo>
                    <a:pt x="239" y="20"/>
                    <a:pt x="100" y="40"/>
                    <a:pt x="0" y="60"/>
                  </a:cubicBezTo>
                  <a:cubicBezTo>
                    <a:pt x="60" y="1373"/>
                    <a:pt x="1134" y="2427"/>
                    <a:pt x="2447" y="2427"/>
                  </a:cubicBezTo>
                  <a:cubicBezTo>
                    <a:pt x="3760" y="2427"/>
                    <a:pt x="4834" y="1373"/>
                    <a:pt x="4874" y="60"/>
                  </a:cubicBezTo>
                  <a:cubicBezTo>
                    <a:pt x="4755" y="40"/>
                    <a:pt x="4655" y="20"/>
                    <a:pt x="4536" y="0"/>
                  </a:cubicBezTo>
                  <a:cubicBezTo>
                    <a:pt x="4417" y="1034"/>
                    <a:pt x="3521" y="1830"/>
                    <a:pt x="2447" y="1830"/>
                  </a:cubicBezTo>
                  <a:cubicBezTo>
                    <a:pt x="1373" y="1830"/>
                    <a:pt x="478" y="1034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5240617" y="2932026"/>
              <a:ext cx="179999" cy="118201"/>
            </a:xfrm>
            <a:custGeom>
              <a:rect b="b" l="l" r="r" t="t"/>
              <a:pathLst>
                <a:path extrusionOk="0" h="3462" w="5272">
                  <a:moveTo>
                    <a:pt x="20" y="1"/>
                  </a:moveTo>
                  <a:lnTo>
                    <a:pt x="20" y="219"/>
                  </a:lnTo>
                  <a:cubicBezTo>
                    <a:pt x="20" y="279"/>
                    <a:pt x="20" y="319"/>
                    <a:pt x="0" y="378"/>
                  </a:cubicBezTo>
                  <a:lnTo>
                    <a:pt x="219" y="378"/>
                  </a:lnTo>
                  <a:cubicBezTo>
                    <a:pt x="418" y="378"/>
                    <a:pt x="597" y="378"/>
                    <a:pt x="756" y="398"/>
                  </a:cubicBezTo>
                  <a:cubicBezTo>
                    <a:pt x="756" y="319"/>
                    <a:pt x="796" y="259"/>
                    <a:pt x="796" y="180"/>
                  </a:cubicBezTo>
                  <a:lnTo>
                    <a:pt x="1154" y="180"/>
                  </a:lnTo>
                  <a:cubicBezTo>
                    <a:pt x="1154" y="279"/>
                    <a:pt x="1154" y="339"/>
                    <a:pt x="1134" y="438"/>
                  </a:cubicBezTo>
                  <a:cubicBezTo>
                    <a:pt x="1253" y="478"/>
                    <a:pt x="1393" y="498"/>
                    <a:pt x="1492" y="518"/>
                  </a:cubicBezTo>
                  <a:lnTo>
                    <a:pt x="1492" y="418"/>
                  </a:lnTo>
                  <a:cubicBezTo>
                    <a:pt x="1492" y="319"/>
                    <a:pt x="1552" y="219"/>
                    <a:pt x="1691" y="219"/>
                  </a:cubicBezTo>
                  <a:cubicBezTo>
                    <a:pt x="1810" y="219"/>
                    <a:pt x="1890" y="299"/>
                    <a:pt x="1890" y="418"/>
                  </a:cubicBezTo>
                  <a:lnTo>
                    <a:pt x="1890" y="617"/>
                  </a:lnTo>
                  <a:cubicBezTo>
                    <a:pt x="3243" y="1095"/>
                    <a:pt x="4376" y="2129"/>
                    <a:pt x="4933" y="3462"/>
                  </a:cubicBezTo>
                  <a:cubicBezTo>
                    <a:pt x="5033" y="3382"/>
                    <a:pt x="5172" y="3303"/>
                    <a:pt x="5272" y="3223"/>
                  </a:cubicBezTo>
                  <a:cubicBezTo>
                    <a:pt x="4396" y="1353"/>
                    <a:pt x="2447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4997456" y="2932709"/>
              <a:ext cx="179351" cy="120250"/>
            </a:xfrm>
            <a:custGeom>
              <a:rect b="b" l="l" r="r" t="t"/>
              <a:pathLst>
                <a:path extrusionOk="0" h="3522" w="5253">
                  <a:moveTo>
                    <a:pt x="5033" y="0"/>
                  </a:moveTo>
                  <a:cubicBezTo>
                    <a:pt x="2785" y="0"/>
                    <a:pt x="856" y="1353"/>
                    <a:pt x="0" y="3283"/>
                  </a:cubicBezTo>
                  <a:cubicBezTo>
                    <a:pt x="100" y="3362"/>
                    <a:pt x="199" y="3442"/>
                    <a:pt x="319" y="3521"/>
                  </a:cubicBezTo>
                  <a:cubicBezTo>
                    <a:pt x="876" y="2129"/>
                    <a:pt x="1990" y="1095"/>
                    <a:pt x="3362" y="637"/>
                  </a:cubicBezTo>
                  <a:lnTo>
                    <a:pt x="3362" y="438"/>
                  </a:lnTo>
                  <a:cubicBezTo>
                    <a:pt x="3362" y="339"/>
                    <a:pt x="3442" y="239"/>
                    <a:pt x="3561" y="239"/>
                  </a:cubicBezTo>
                  <a:cubicBezTo>
                    <a:pt x="3681" y="239"/>
                    <a:pt x="3760" y="299"/>
                    <a:pt x="3760" y="438"/>
                  </a:cubicBezTo>
                  <a:lnTo>
                    <a:pt x="3760" y="538"/>
                  </a:lnTo>
                  <a:cubicBezTo>
                    <a:pt x="3880" y="498"/>
                    <a:pt x="3979" y="478"/>
                    <a:pt x="4098" y="458"/>
                  </a:cubicBezTo>
                  <a:cubicBezTo>
                    <a:pt x="4098" y="358"/>
                    <a:pt x="4078" y="279"/>
                    <a:pt x="4078" y="179"/>
                  </a:cubicBezTo>
                  <a:lnTo>
                    <a:pt x="4456" y="179"/>
                  </a:lnTo>
                  <a:cubicBezTo>
                    <a:pt x="4456" y="259"/>
                    <a:pt x="4456" y="339"/>
                    <a:pt x="4476" y="398"/>
                  </a:cubicBezTo>
                  <a:cubicBezTo>
                    <a:pt x="4655" y="378"/>
                    <a:pt x="4854" y="378"/>
                    <a:pt x="5033" y="378"/>
                  </a:cubicBezTo>
                  <a:lnTo>
                    <a:pt x="5252" y="378"/>
                  </a:lnTo>
                  <a:cubicBezTo>
                    <a:pt x="5252" y="339"/>
                    <a:pt x="5232" y="279"/>
                    <a:pt x="5232" y="239"/>
                  </a:cubicBezTo>
                  <a:lnTo>
                    <a:pt x="52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5188311" y="2912326"/>
              <a:ext cx="39435" cy="46229"/>
            </a:xfrm>
            <a:custGeom>
              <a:rect b="b" l="l" r="r" t="t"/>
              <a:pathLst>
                <a:path extrusionOk="0" h="1354" w="1155">
                  <a:moveTo>
                    <a:pt x="0" y="1"/>
                  </a:moveTo>
                  <a:lnTo>
                    <a:pt x="0" y="776"/>
                  </a:lnTo>
                  <a:cubicBezTo>
                    <a:pt x="0" y="1095"/>
                    <a:pt x="259" y="1353"/>
                    <a:pt x="577" y="1353"/>
                  </a:cubicBezTo>
                  <a:cubicBezTo>
                    <a:pt x="896" y="1353"/>
                    <a:pt x="1154" y="1095"/>
                    <a:pt x="1154" y="776"/>
                  </a:cubicBezTo>
                  <a:lnTo>
                    <a:pt x="1154" y="1"/>
                  </a:lnTo>
                  <a:cubicBezTo>
                    <a:pt x="955" y="40"/>
                    <a:pt x="776" y="60"/>
                    <a:pt x="577" y="60"/>
                  </a:cubicBezTo>
                  <a:cubicBezTo>
                    <a:pt x="378" y="60"/>
                    <a:pt x="179" y="4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5176088" y="2909629"/>
              <a:ext cx="65895" cy="61832"/>
            </a:xfrm>
            <a:custGeom>
              <a:rect b="b" l="l" r="r" t="t"/>
              <a:pathLst>
                <a:path extrusionOk="0" h="1811" w="1930">
                  <a:moveTo>
                    <a:pt x="40" y="0"/>
                  </a:moveTo>
                  <a:lnTo>
                    <a:pt x="40" y="637"/>
                  </a:lnTo>
                  <a:lnTo>
                    <a:pt x="40" y="855"/>
                  </a:lnTo>
                  <a:lnTo>
                    <a:pt x="0" y="855"/>
                  </a:lnTo>
                  <a:cubicBezTo>
                    <a:pt x="0" y="915"/>
                    <a:pt x="0" y="955"/>
                    <a:pt x="20" y="995"/>
                  </a:cubicBezTo>
                  <a:cubicBezTo>
                    <a:pt x="80" y="1452"/>
                    <a:pt x="498" y="1810"/>
                    <a:pt x="955" y="1810"/>
                  </a:cubicBezTo>
                  <a:cubicBezTo>
                    <a:pt x="1433" y="1810"/>
                    <a:pt x="1830" y="1452"/>
                    <a:pt x="1910" y="995"/>
                  </a:cubicBezTo>
                  <a:cubicBezTo>
                    <a:pt x="1910" y="955"/>
                    <a:pt x="1930" y="895"/>
                    <a:pt x="1930" y="855"/>
                  </a:cubicBezTo>
                  <a:lnTo>
                    <a:pt x="1930" y="637"/>
                  </a:lnTo>
                  <a:lnTo>
                    <a:pt x="1930" y="0"/>
                  </a:lnTo>
                  <a:lnTo>
                    <a:pt x="1552" y="80"/>
                  </a:lnTo>
                  <a:lnTo>
                    <a:pt x="1552" y="855"/>
                  </a:lnTo>
                  <a:cubicBezTo>
                    <a:pt x="1552" y="1174"/>
                    <a:pt x="1313" y="1432"/>
                    <a:pt x="975" y="1432"/>
                  </a:cubicBezTo>
                  <a:cubicBezTo>
                    <a:pt x="657" y="1432"/>
                    <a:pt x="418" y="1174"/>
                    <a:pt x="418" y="855"/>
                  </a:cubicBezTo>
                  <a:lnTo>
                    <a:pt x="418" y="8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5086431" y="2670530"/>
              <a:ext cx="246577" cy="230291"/>
            </a:xfrm>
            <a:custGeom>
              <a:rect b="b" l="l" r="r" t="t"/>
              <a:pathLst>
                <a:path extrusionOk="0" h="6745" w="7222">
                  <a:moveTo>
                    <a:pt x="1305" y="1309"/>
                  </a:moveTo>
                  <a:cubicBezTo>
                    <a:pt x="1321" y="1309"/>
                    <a:pt x="1337" y="1311"/>
                    <a:pt x="1353" y="1314"/>
                  </a:cubicBezTo>
                  <a:lnTo>
                    <a:pt x="2427" y="1632"/>
                  </a:lnTo>
                  <a:cubicBezTo>
                    <a:pt x="2527" y="1672"/>
                    <a:pt x="2567" y="1771"/>
                    <a:pt x="2547" y="1871"/>
                  </a:cubicBezTo>
                  <a:cubicBezTo>
                    <a:pt x="2527" y="1950"/>
                    <a:pt x="2447" y="1990"/>
                    <a:pt x="2368" y="1990"/>
                  </a:cubicBezTo>
                  <a:lnTo>
                    <a:pt x="2328" y="1990"/>
                  </a:lnTo>
                  <a:lnTo>
                    <a:pt x="1254" y="1672"/>
                  </a:lnTo>
                  <a:cubicBezTo>
                    <a:pt x="1154" y="1632"/>
                    <a:pt x="1095" y="1552"/>
                    <a:pt x="1134" y="1453"/>
                  </a:cubicBezTo>
                  <a:cubicBezTo>
                    <a:pt x="1151" y="1353"/>
                    <a:pt x="1223" y="1309"/>
                    <a:pt x="1305" y="1309"/>
                  </a:cubicBezTo>
                  <a:close/>
                  <a:moveTo>
                    <a:pt x="5840" y="1510"/>
                  </a:moveTo>
                  <a:cubicBezTo>
                    <a:pt x="5928" y="1510"/>
                    <a:pt x="6010" y="1583"/>
                    <a:pt x="6028" y="1672"/>
                  </a:cubicBezTo>
                  <a:cubicBezTo>
                    <a:pt x="6028" y="1771"/>
                    <a:pt x="5968" y="1871"/>
                    <a:pt x="5849" y="1891"/>
                  </a:cubicBezTo>
                  <a:lnTo>
                    <a:pt x="4755" y="2109"/>
                  </a:lnTo>
                  <a:lnTo>
                    <a:pt x="4735" y="2109"/>
                  </a:lnTo>
                  <a:cubicBezTo>
                    <a:pt x="4635" y="2109"/>
                    <a:pt x="4556" y="2070"/>
                    <a:pt x="4556" y="1970"/>
                  </a:cubicBezTo>
                  <a:cubicBezTo>
                    <a:pt x="4536" y="1871"/>
                    <a:pt x="4616" y="1771"/>
                    <a:pt x="4695" y="1751"/>
                  </a:cubicBezTo>
                  <a:lnTo>
                    <a:pt x="5809" y="1513"/>
                  </a:lnTo>
                  <a:cubicBezTo>
                    <a:pt x="5819" y="1511"/>
                    <a:pt x="5830" y="1510"/>
                    <a:pt x="5840" y="1510"/>
                  </a:cubicBezTo>
                  <a:close/>
                  <a:moveTo>
                    <a:pt x="3581" y="2169"/>
                  </a:moveTo>
                  <a:cubicBezTo>
                    <a:pt x="3720" y="2169"/>
                    <a:pt x="3780" y="2249"/>
                    <a:pt x="3780" y="2368"/>
                  </a:cubicBezTo>
                  <a:lnTo>
                    <a:pt x="3780" y="3681"/>
                  </a:lnTo>
                  <a:cubicBezTo>
                    <a:pt x="3780" y="3780"/>
                    <a:pt x="3720" y="3880"/>
                    <a:pt x="3581" y="3880"/>
                  </a:cubicBezTo>
                  <a:cubicBezTo>
                    <a:pt x="3462" y="3880"/>
                    <a:pt x="3382" y="3800"/>
                    <a:pt x="3382" y="3681"/>
                  </a:cubicBezTo>
                  <a:lnTo>
                    <a:pt x="3382" y="2368"/>
                  </a:lnTo>
                  <a:cubicBezTo>
                    <a:pt x="3382" y="2269"/>
                    <a:pt x="3462" y="2169"/>
                    <a:pt x="3581" y="2169"/>
                  </a:cubicBezTo>
                  <a:close/>
                  <a:moveTo>
                    <a:pt x="4675" y="4556"/>
                  </a:moveTo>
                  <a:cubicBezTo>
                    <a:pt x="4795" y="4556"/>
                    <a:pt x="4874" y="4636"/>
                    <a:pt x="4874" y="4755"/>
                  </a:cubicBezTo>
                  <a:cubicBezTo>
                    <a:pt x="4834" y="5292"/>
                    <a:pt x="4257" y="5730"/>
                    <a:pt x="3561" y="5730"/>
                  </a:cubicBezTo>
                  <a:cubicBezTo>
                    <a:pt x="2865" y="5730"/>
                    <a:pt x="2288" y="5272"/>
                    <a:pt x="2288" y="4755"/>
                  </a:cubicBezTo>
                  <a:cubicBezTo>
                    <a:pt x="2288" y="4656"/>
                    <a:pt x="2368" y="4556"/>
                    <a:pt x="2487" y="4556"/>
                  </a:cubicBezTo>
                  <a:cubicBezTo>
                    <a:pt x="2626" y="4556"/>
                    <a:pt x="2686" y="4636"/>
                    <a:pt x="2686" y="4755"/>
                  </a:cubicBezTo>
                  <a:cubicBezTo>
                    <a:pt x="2686" y="5073"/>
                    <a:pt x="3084" y="5352"/>
                    <a:pt x="3581" y="5352"/>
                  </a:cubicBezTo>
                  <a:cubicBezTo>
                    <a:pt x="4078" y="5352"/>
                    <a:pt x="4476" y="5073"/>
                    <a:pt x="4476" y="4755"/>
                  </a:cubicBezTo>
                  <a:cubicBezTo>
                    <a:pt x="4476" y="4656"/>
                    <a:pt x="4556" y="4556"/>
                    <a:pt x="4675" y="4556"/>
                  </a:cubicBezTo>
                  <a:close/>
                  <a:moveTo>
                    <a:pt x="100" y="1"/>
                  </a:moveTo>
                  <a:lnTo>
                    <a:pt x="0" y="299"/>
                  </a:lnTo>
                  <a:lnTo>
                    <a:pt x="0" y="319"/>
                  </a:lnTo>
                  <a:lnTo>
                    <a:pt x="0" y="419"/>
                  </a:lnTo>
                  <a:lnTo>
                    <a:pt x="0" y="1015"/>
                  </a:lnTo>
                  <a:lnTo>
                    <a:pt x="0" y="3084"/>
                  </a:lnTo>
                  <a:lnTo>
                    <a:pt x="0" y="3144"/>
                  </a:lnTo>
                  <a:cubicBezTo>
                    <a:pt x="0" y="5133"/>
                    <a:pt x="1632" y="6744"/>
                    <a:pt x="3621" y="6744"/>
                  </a:cubicBezTo>
                  <a:cubicBezTo>
                    <a:pt x="5610" y="6744"/>
                    <a:pt x="7221" y="5133"/>
                    <a:pt x="7221" y="3144"/>
                  </a:cubicBezTo>
                  <a:lnTo>
                    <a:pt x="7221" y="3084"/>
                  </a:lnTo>
                  <a:lnTo>
                    <a:pt x="7221" y="1015"/>
                  </a:lnTo>
                  <a:lnTo>
                    <a:pt x="7221" y="976"/>
                  </a:lnTo>
                  <a:lnTo>
                    <a:pt x="7162" y="976"/>
                  </a:lnTo>
                  <a:cubicBezTo>
                    <a:pt x="7042" y="856"/>
                    <a:pt x="6943" y="617"/>
                    <a:pt x="6844" y="359"/>
                  </a:cubicBezTo>
                  <a:cubicBezTo>
                    <a:pt x="6804" y="259"/>
                    <a:pt x="6744" y="80"/>
                    <a:pt x="6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5343829" y="2706550"/>
              <a:ext cx="34" cy="3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5071477" y="2776508"/>
              <a:ext cx="271706" cy="137902"/>
            </a:xfrm>
            <a:custGeom>
              <a:rect b="b" l="l" r="r" t="t"/>
              <a:pathLst>
                <a:path extrusionOk="0" h="4039" w="7958">
                  <a:moveTo>
                    <a:pt x="1" y="0"/>
                  </a:moveTo>
                  <a:lnTo>
                    <a:pt x="1" y="60"/>
                  </a:lnTo>
                  <a:cubicBezTo>
                    <a:pt x="1" y="1930"/>
                    <a:pt x="1294" y="3481"/>
                    <a:pt x="3005" y="3919"/>
                  </a:cubicBezTo>
                  <a:cubicBezTo>
                    <a:pt x="3184" y="3959"/>
                    <a:pt x="3303" y="3979"/>
                    <a:pt x="3422" y="3979"/>
                  </a:cubicBezTo>
                  <a:cubicBezTo>
                    <a:pt x="3621" y="4018"/>
                    <a:pt x="3800" y="4038"/>
                    <a:pt x="3999" y="4038"/>
                  </a:cubicBezTo>
                  <a:cubicBezTo>
                    <a:pt x="4198" y="4038"/>
                    <a:pt x="4397" y="4018"/>
                    <a:pt x="4576" y="3979"/>
                  </a:cubicBezTo>
                  <a:lnTo>
                    <a:pt x="4954" y="3919"/>
                  </a:lnTo>
                  <a:cubicBezTo>
                    <a:pt x="6685" y="3481"/>
                    <a:pt x="7958" y="1930"/>
                    <a:pt x="7958" y="60"/>
                  </a:cubicBezTo>
                  <a:lnTo>
                    <a:pt x="7958" y="0"/>
                  </a:lnTo>
                  <a:lnTo>
                    <a:pt x="7580" y="0"/>
                  </a:lnTo>
                  <a:lnTo>
                    <a:pt x="7580" y="60"/>
                  </a:lnTo>
                  <a:cubicBezTo>
                    <a:pt x="7580" y="2049"/>
                    <a:pt x="5969" y="3660"/>
                    <a:pt x="3979" y="3660"/>
                  </a:cubicBezTo>
                  <a:cubicBezTo>
                    <a:pt x="1990" y="3660"/>
                    <a:pt x="359" y="2049"/>
                    <a:pt x="359" y="60"/>
                  </a:cubicBezTo>
                  <a:lnTo>
                    <a:pt x="3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5072159" y="2682070"/>
              <a:ext cx="12940" cy="24514"/>
            </a:xfrm>
            <a:custGeom>
              <a:rect b="b" l="l" r="r" t="t"/>
              <a:pathLst>
                <a:path extrusionOk="0" h="718" w="379">
                  <a:moveTo>
                    <a:pt x="379" y="1"/>
                  </a:moveTo>
                  <a:cubicBezTo>
                    <a:pt x="279" y="359"/>
                    <a:pt x="180" y="578"/>
                    <a:pt x="1" y="618"/>
                  </a:cubicBezTo>
                  <a:lnTo>
                    <a:pt x="1" y="717"/>
                  </a:lnTo>
                  <a:lnTo>
                    <a:pt x="379" y="717"/>
                  </a:lnTo>
                  <a:lnTo>
                    <a:pt x="379" y="120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5330924" y="2703819"/>
              <a:ext cx="4814" cy="2766"/>
            </a:xfrm>
            <a:custGeom>
              <a:rect b="b" l="l" r="r" t="t"/>
              <a:pathLst>
                <a:path extrusionOk="0" h="81" w="141">
                  <a:moveTo>
                    <a:pt x="1" y="1"/>
                  </a:moveTo>
                  <a:lnTo>
                    <a:pt x="1" y="80"/>
                  </a:lnTo>
                  <a:lnTo>
                    <a:pt x="140" y="80"/>
                  </a:lnTo>
                  <a:cubicBezTo>
                    <a:pt x="80" y="40"/>
                    <a:pt x="60" y="2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5049079" y="2718773"/>
              <a:ext cx="23114" cy="46195"/>
            </a:xfrm>
            <a:custGeom>
              <a:rect b="b" l="l" r="r" t="t"/>
              <a:pathLst>
                <a:path extrusionOk="0" h="1353" w="677">
                  <a:moveTo>
                    <a:pt x="677" y="0"/>
                  </a:moveTo>
                  <a:cubicBezTo>
                    <a:pt x="299" y="0"/>
                    <a:pt x="0" y="299"/>
                    <a:pt x="0" y="677"/>
                  </a:cubicBezTo>
                  <a:cubicBezTo>
                    <a:pt x="0" y="1055"/>
                    <a:pt x="299" y="1353"/>
                    <a:pt x="677" y="1353"/>
                  </a:cubicBezTo>
                  <a:lnTo>
                    <a:pt x="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5036856" y="2706550"/>
              <a:ext cx="48243" cy="71324"/>
            </a:xfrm>
            <a:custGeom>
              <a:rect b="b" l="l" r="r" t="t"/>
              <a:pathLst>
                <a:path extrusionOk="0" h="2089" w="1413">
                  <a:moveTo>
                    <a:pt x="1035" y="358"/>
                  </a:moveTo>
                  <a:lnTo>
                    <a:pt x="1035" y="1691"/>
                  </a:lnTo>
                  <a:cubicBezTo>
                    <a:pt x="657" y="1691"/>
                    <a:pt x="358" y="1393"/>
                    <a:pt x="358" y="1035"/>
                  </a:cubicBezTo>
                  <a:cubicBezTo>
                    <a:pt x="358" y="657"/>
                    <a:pt x="657" y="358"/>
                    <a:pt x="1035" y="358"/>
                  </a:cubicBezTo>
                  <a:close/>
                  <a:moveTo>
                    <a:pt x="1035" y="0"/>
                  </a:moveTo>
                  <a:cubicBezTo>
                    <a:pt x="458" y="0"/>
                    <a:pt x="0" y="458"/>
                    <a:pt x="0" y="1035"/>
                  </a:cubicBezTo>
                  <a:cubicBezTo>
                    <a:pt x="0" y="1611"/>
                    <a:pt x="458" y="2089"/>
                    <a:pt x="1035" y="2089"/>
                  </a:cubicBezTo>
                  <a:lnTo>
                    <a:pt x="1413" y="2089"/>
                  </a:lnTo>
                  <a:lnTo>
                    <a:pt x="1413" y="2049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5343829" y="2718773"/>
              <a:ext cx="23149" cy="45546"/>
            </a:xfrm>
            <a:custGeom>
              <a:rect b="b" l="l" r="r" t="t"/>
              <a:pathLst>
                <a:path extrusionOk="0" h="1334" w="678">
                  <a:moveTo>
                    <a:pt x="1" y="0"/>
                  </a:moveTo>
                  <a:lnTo>
                    <a:pt x="1" y="1333"/>
                  </a:lnTo>
                  <a:cubicBezTo>
                    <a:pt x="379" y="1333"/>
                    <a:pt x="677" y="1035"/>
                    <a:pt x="677" y="657"/>
                  </a:cubicBezTo>
                  <a:cubicBezTo>
                    <a:pt x="677" y="299"/>
                    <a:pt x="37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330924" y="2704502"/>
              <a:ext cx="48960" cy="71358"/>
            </a:xfrm>
            <a:custGeom>
              <a:rect b="b" l="l" r="r" t="t"/>
              <a:pathLst>
                <a:path extrusionOk="0" h="2090" w="1434">
                  <a:moveTo>
                    <a:pt x="379" y="418"/>
                  </a:moveTo>
                  <a:cubicBezTo>
                    <a:pt x="757" y="418"/>
                    <a:pt x="1055" y="717"/>
                    <a:pt x="1055" y="1095"/>
                  </a:cubicBezTo>
                  <a:cubicBezTo>
                    <a:pt x="1055" y="1453"/>
                    <a:pt x="757" y="1751"/>
                    <a:pt x="379" y="1751"/>
                  </a:cubicBezTo>
                  <a:lnTo>
                    <a:pt x="379" y="418"/>
                  </a:lnTo>
                  <a:close/>
                  <a:moveTo>
                    <a:pt x="379" y="0"/>
                  </a:moveTo>
                  <a:cubicBezTo>
                    <a:pt x="339" y="60"/>
                    <a:pt x="259" y="60"/>
                    <a:pt x="200" y="60"/>
                  </a:cubicBezTo>
                  <a:cubicBezTo>
                    <a:pt x="180" y="60"/>
                    <a:pt x="160" y="60"/>
                    <a:pt x="140" y="20"/>
                  </a:cubicBezTo>
                  <a:lnTo>
                    <a:pt x="1" y="20"/>
                  </a:lnTo>
                  <a:lnTo>
                    <a:pt x="1" y="2089"/>
                  </a:lnTo>
                  <a:lnTo>
                    <a:pt x="379" y="2089"/>
                  </a:lnTo>
                  <a:cubicBezTo>
                    <a:pt x="956" y="2089"/>
                    <a:pt x="1433" y="1612"/>
                    <a:pt x="1433" y="1055"/>
                  </a:cubicBezTo>
                  <a:cubicBezTo>
                    <a:pt x="1433" y="478"/>
                    <a:pt x="956" y="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067414" y="3030492"/>
              <a:ext cx="12257" cy="57769"/>
            </a:xfrm>
            <a:custGeom>
              <a:rect b="b" l="l" r="r" t="t"/>
              <a:pathLst>
                <a:path extrusionOk="0" h="1692" w="359">
                  <a:moveTo>
                    <a:pt x="199" y="1"/>
                  </a:moveTo>
                  <a:cubicBezTo>
                    <a:pt x="100" y="1"/>
                    <a:pt x="0" y="81"/>
                    <a:pt x="0" y="200"/>
                  </a:cubicBezTo>
                  <a:lnTo>
                    <a:pt x="0" y="1553"/>
                  </a:lnTo>
                  <a:lnTo>
                    <a:pt x="359" y="1692"/>
                  </a:lnTo>
                  <a:lnTo>
                    <a:pt x="359" y="200"/>
                  </a:lnTo>
                  <a:cubicBezTo>
                    <a:pt x="359" y="81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336352" y="3030492"/>
              <a:ext cx="12940" cy="57769"/>
            </a:xfrm>
            <a:custGeom>
              <a:rect b="b" l="l" r="r" t="t"/>
              <a:pathLst>
                <a:path extrusionOk="0" h="1692" w="379">
                  <a:moveTo>
                    <a:pt x="200" y="1"/>
                  </a:moveTo>
                  <a:cubicBezTo>
                    <a:pt x="100" y="1"/>
                    <a:pt x="1" y="81"/>
                    <a:pt x="1" y="200"/>
                  </a:cubicBezTo>
                  <a:lnTo>
                    <a:pt x="1" y="1692"/>
                  </a:lnTo>
                  <a:lnTo>
                    <a:pt x="379" y="1553"/>
                  </a:lnTo>
                  <a:lnTo>
                    <a:pt x="379" y="200"/>
                  </a:lnTo>
                  <a:cubicBezTo>
                    <a:pt x="379" y="81"/>
                    <a:pt x="29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136005" y="2938137"/>
              <a:ext cx="144013" cy="72041"/>
            </a:xfrm>
            <a:custGeom>
              <a:rect b="b" l="l" r="r" t="t"/>
              <a:pathLst>
                <a:path extrusionOk="0" h="2110" w="4218">
                  <a:moveTo>
                    <a:pt x="1" y="1"/>
                  </a:moveTo>
                  <a:cubicBezTo>
                    <a:pt x="1" y="100"/>
                    <a:pt x="1" y="180"/>
                    <a:pt x="20" y="279"/>
                  </a:cubicBezTo>
                  <a:cubicBezTo>
                    <a:pt x="140" y="1313"/>
                    <a:pt x="1035" y="2109"/>
                    <a:pt x="2109" y="2109"/>
                  </a:cubicBezTo>
                  <a:cubicBezTo>
                    <a:pt x="3183" y="2109"/>
                    <a:pt x="4079" y="1313"/>
                    <a:pt x="4198" y="279"/>
                  </a:cubicBezTo>
                  <a:cubicBezTo>
                    <a:pt x="4198" y="160"/>
                    <a:pt x="4218" y="100"/>
                    <a:pt x="4218" y="1"/>
                  </a:cubicBezTo>
                  <a:lnTo>
                    <a:pt x="3860" y="1"/>
                  </a:lnTo>
                  <a:cubicBezTo>
                    <a:pt x="3860" y="80"/>
                    <a:pt x="3860" y="140"/>
                    <a:pt x="3820" y="219"/>
                  </a:cubicBezTo>
                  <a:cubicBezTo>
                    <a:pt x="3721" y="1075"/>
                    <a:pt x="3004" y="1731"/>
                    <a:pt x="2109" y="1731"/>
                  </a:cubicBezTo>
                  <a:cubicBezTo>
                    <a:pt x="1214" y="1731"/>
                    <a:pt x="498" y="1075"/>
                    <a:pt x="398" y="219"/>
                  </a:cubicBezTo>
                  <a:cubicBezTo>
                    <a:pt x="398" y="140"/>
                    <a:pt x="379" y="80"/>
                    <a:pt x="37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111560" y="2939503"/>
              <a:ext cx="191574" cy="103281"/>
            </a:xfrm>
            <a:custGeom>
              <a:rect b="b" l="l" r="r" t="t"/>
              <a:pathLst>
                <a:path extrusionOk="0" h="3025" w="5611">
                  <a:moveTo>
                    <a:pt x="199" y="0"/>
                  </a:moveTo>
                  <a:cubicBezTo>
                    <a:pt x="60" y="0"/>
                    <a:pt x="0" y="80"/>
                    <a:pt x="0" y="199"/>
                  </a:cubicBezTo>
                  <a:lnTo>
                    <a:pt x="0" y="398"/>
                  </a:lnTo>
                  <a:cubicBezTo>
                    <a:pt x="100" y="1870"/>
                    <a:pt x="1313" y="3024"/>
                    <a:pt x="2805" y="3024"/>
                  </a:cubicBezTo>
                  <a:cubicBezTo>
                    <a:pt x="4297" y="3024"/>
                    <a:pt x="5511" y="1850"/>
                    <a:pt x="5610" y="398"/>
                  </a:cubicBezTo>
                  <a:lnTo>
                    <a:pt x="5610" y="199"/>
                  </a:lnTo>
                  <a:cubicBezTo>
                    <a:pt x="5610" y="100"/>
                    <a:pt x="5531" y="0"/>
                    <a:pt x="5411" y="0"/>
                  </a:cubicBezTo>
                  <a:cubicBezTo>
                    <a:pt x="5292" y="0"/>
                    <a:pt x="5212" y="80"/>
                    <a:pt x="5212" y="199"/>
                  </a:cubicBezTo>
                  <a:lnTo>
                    <a:pt x="5212" y="299"/>
                  </a:lnTo>
                  <a:cubicBezTo>
                    <a:pt x="5232" y="1632"/>
                    <a:pt x="4138" y="2666"/>
                    <a:pt x="2825" y="2666"/>
                  </a:cubicBezTo>
                  <a:cubicBezTo>
                    <a:pt x="1512" y="2666"/>
                    <a:pt x="438" y="1632"/>
                    <a:pt x="398" y="299"/>
                  </a:cubicBezTo>
                  <a:lnTo>
                    <a:pt x="398" y="199"/>
                  </a:lnTo>
                  <a:cubicBezTo>
                    <a:pt x="398" y="10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163183" y="2826765"/>
              <a:ext cx="88327" cy="40083"/>
            </a:xfrm>
            <a:custGeom>
              <a:rect b="b" l="l" r="r" t="t"/>
              <a:pathLst>
                <a:path extrusionOk="0" h="1174" w="2587">
                  <a:moveTo>
                    <a:pt x="199" y="0"/>
                  </a:moveTo>
                  <a:cubicBezTo>
                    <a:pt x="80" y="0"/>
                    <a:pt x="0" y="80"/>
                    <a:pt x="0" y="199"/>
                  </a:cubicBezTo>
                  <a:cubicBezTo>
                    <a:pt x="0" y="756"/>
                    <a:pt x="577" y="1174"/>
                    <a:pt x="1273" y="1174"/>
                  </a:cubicBezTo>
                  <a:cubicBezTo>
                    <a:pt x="1970" y="1174"/>
                    <a:pt x="2527" y="716"/>
                    <a:pt x="2527" y="199"/>
                  </a:cubicBezTo>
                  <a:cubicBezTo>
                    <a:pt x="2586" y="80"/>
                    <a:pt x="2487" y="0"/>
                    <a:pt x="2387" y="0"/>
                  </a:cubicBezTo>
                  <a:cubicBezTo>
                    <a:pt x="2288" y="0"/>
                    <a:pt x="2189" y="80"/>
                    <a:pt x="2189" y="199"/>
                  </a:cubicBezTo>
                  <a:cubicBezTo>
                    <a:pt x="2189" y="517"/>
                    <a:pt x="1791" y="796"/>
                    <a:pt x="1293" y="796"/>
                  </a:cubicBezTo>
                  <a:cubicBezTo>
                    <a:pt x="796" y="796"/>
                    <a:pt x="398" y="517"/>
                    <a:pt x="398" y="199"/>
                  </a:cubicBezTo>
                  <a:cubicBezTo>
                    <a:pt x="398" y="10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201217" y="2744585"/>
              <a:ext cx="13623" cy="58418"/>
            </a:xfrm>
            <a:custGeom>
              <a:rect b="b" l="l" r="r" t="t"/>
              <a:pathLst>
                <a:path extrusionOk="0" h="1711" w="399">
                  <a:moveTo>
                    <a:pt x="199" y="0"/>
                  </a:moveTo>
                  <a:cubicBezTo>
                    <a:pt x="80" y="0"/>
                    <a:pt x="0" y="80"/>
                    <a:pt x="0" y="199"/>
                  </a:cubicBezTo>
                  <a:lnTo>
                    <a:pt x="0" y="1512"/>
                  </a:lnTo>
                  <a:cubicBezTo>
                    <a:pt x="20" y="1631"/>
                    <a:pt x="100" y="1711"/>
                    <a:pt x="199" y="1711"/>
                  </a:cubicBezTo>
                  <a:cubicBezTo>
                    <a:pt x="299" y="1711"/>
                    <a:pt x="398" y="1631"/>
                    <a:pt x="398" y="1512"/>
                  </a:cubicBezTo>
                  <a:lnTo>
                    <a:pt x="398" y="199"/>
                  </a:lnTo>
                  <a:cubicBezTo>
                    <a:pt x="398" y="10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241266" y="2722153"/>
              <a:ext cx="50975" cy="20417"/>
            </a:xfrm>
            <a:custGeom>
              <a:rect b="b" l="l" r="r" t="t"/>
              <a:pathLst>
                <a:path extrusionOk="0" h="598" w="1493">
                  <a:moveTo>
                    <a:pt x="1274" y="1"/>
                  </a:moveTo>
                  <a:lnTo>
                    <a:pt x="160" y="239"/>
                  </a:lnTo>
                  <a:cubicBezTo>
                    <a:pt x="61" y="259"/>
                    <a:pt x="1" y="359"/>
                    <a:pt x="21" y="458"/>
                  </a:cubicBezTo>
                  <a:cubicBezTo>
                    <a:pt x="41" y="558"/>
                    <a:pt x="120" y="597"/>
                    <a:pt x="200" y="597"/>
                  </a:cubicBezTo>
                  <a:lnTo>
                    <a:pt x="220" y="597"/>
                  </a:lnTo>
                  <a:lnTo>
                    <a:pt x="1314" y="379"/>
                  </a:lnTo>
                  <a:cubicBezTo>
                    <a:pt x="1413" y="359"/>
                    <a:pt x="1493" y="259"/>
                    <a:pt x="1473" y="160"/>
                  </a:cubicBezTo>
                  <a:cubicBezTo>
                    <a:pt x="1473" y="60"/>
                    <a:pt x="1374" y="1"/>
                    <a:pt x="12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123783" y="2715188"/>
              <a:ext cx="50292" cy="23319"/>
            </a:xfrm>
            <a:custGeom>
              <a:rect b="b" l="l" r="r" t="t"/>
              <a:pathLst>
                <a:path extrusionOk="0" h="683" w="1473">
                  <a:moveTo>
                    <a:pt x="211" y="1"/>
                  </a:moveTo>
                  <a:cubicBezTo>
                    <a:pt x="129" y="1"/>
                    <a:pt x="57" y="45"/>
                    <a:pt x="40" y="145"/>
                  </a:cubicBezTo>
                  <a:cubicBezTo>
                    <a:pt x="1" y="244"/>
                    <a:pt x="60" y="324"/>
                    <a:pt x="160" y="364"/>
                  </a:cubicBezTo>
                  <a:lnTo>
                    <a:pt x="1234" y="682"/>
                  </a:lnTo>
                  <a:lnTo>
                    <a:pt x="1274" y="682"/>
                  </a:lnTo>
                  <a:cubicBezTo>
                    <a:pt x="1353" y="682"/>
                    <a:pt x="1433" y="642"/>
                    <a:pt x="1453" y="563"/>
                  </a:cubicBezTo>
                  <a:cubicBezTo>
                    <a:pt x="1473" y="463"/>
                    <a:pt x="1433" y="364"/>
                    <a:pt x="1333" y="324"/>
                  </a:cubicBezTo>
                  <a:lnTo>
                    <a:pt x="259" y="6"/>
                  </a:lnTo>
                  <a:cubicBezTo>
                    <a:pt x="243" y="3"/>
                    <a:pt x="227" y="1"/>
                    <a:pt x="21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195789" y="3067878"/>
              <a:ext cx="24480" cy="23797"/>
            </a:xfrm>
            <a:custGeom>
              <a:rect b="b" l="l" r="r" t="t"/>
              <a:pathLst>
                <a:path extrusionOk="0" h="697" w="717">
                  <a:moveTo>
                    <a:pt x="358" y="0"/>
                  </a:moveTo>
                  <a:cubicBezTo>
                    <a:pt x="159" y="0"/>
                    <a:pt x="0" y="159"/>
                    <a:pt x="0" y="358"/>
                  </a:cubicBezTo>
                  <a:cubicBezTo>
                    <a:pt x="0" y="557"/>
                    <a:pt x="159" y="696"/>
                    <a:pt x="358" y="696"/>
                  </a:cubicBezTo>
                  <a:cubicBezTo>
                    <a:pt x="557" y="696"/>
                    <a:pt x="716" y="557"/>
                    <a:pt x="716" y="358"/>
                  </a:cubicBezTo>
                  <a:cubicBezTo>
                    <a:pt x="716" y="159"/>
                    <a:pt x="557" y="0"/>
                    <a:pt x="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040236" y="2498044"/>
              <a:ext cx="334187" cy="195637"/>
            </a:xfrm>
            <a:custGeom>
              <a:rect b="b" l="l" r="r" t="t"/>
              <a:pathLst>
                <a:path extrusionOk="0" h="5730" w="9788">
                  <a:moveTo>
                    <a:pt x="5531" y="0"/>
                  </a:moveTo>
                  <a:cubicBezTo>
                    <a:pt x="5113" y="0"/>
                    <a:pt x="4735" y="338"/>
                    <a:pt x="4676" y="796"/>
                  </a:cubicBezTo>
                  <a:cubicBezTo>
                    <a:pt x="4676" y="855"/>
                    <a:pt x="4616" y="895"/>
                    <a:pt x="4576" y="935"/>
                  </a:cubicBezTo>
                  <a:cubicBezTo>
                    <a:pt x="4516" y="955"/>
                    <a:pt x="4477" y="955"/>
                    <a:pt x="4417" y="955"/>
                  </a:cubicBezTo>
                  <a:cubicBezTo>
                    <a:pt x="4334" y="929"/>
                    <a:pt x="4248" y="916"/>
                    <a:pt x="4163" y="916"/>
                  </a:cubicBezTo>
                  <a:cubicBezTo>
                    <a:pt x="3858" y="916"/>
                    <a:pt x="3558" y="1078"/>
                    <a:pt x="3402" y="1373"/>
                  </a:cubicBezTo>
                  <a:cubicBezTo>
                    <a:pt x="3382" y="1432"/>
                    <a:pt x="3323" y="1452"/>
                    <a:pt x="3283" y="1472"/>
                  </a:cubicBezTo>
                  <a:cubicBezTo>
                    <a:pt x="3223" y="1472"/>
                    <a:pt x="3144" y="1472"/>
                    <a:pt x="3124" y="1432"/>
                  </a:cubicBezTo>
                  <a:cubicBezTo>
                    <a:pt x="3005" y="1333"/>
                    <a:pt x="2825" y="1174"/>
                    <a:pt x="2547" y="1174"/>
                  </a:cubicBezTo>
                  <a:cubicBezTo>
                    <a:pt x="2050" y="1174"/>
                    <a:pt x="1652" y="1591"/>
                    <a:pt x="1652" y="2148"/>
                  </a:cubicBezTo>
                  <a:cubicBezTo>
                    <a:pt x="1652" y="2268"/>
                    <a:pt x="1692" y="2427"/>
                    <a:pt x="1731" y="2546"/>
                  </a:cubicBezTo>
                  <a:cubicBezTo>
                    <a:pt x="1751" y="2626"/>
                    <a:pt x="1731" y="2686"/>
                    <a:pt x="1692" y="2765"/>
                  </a:cubicBezTo>
                  <a:cubicBezTo>
                    <a:pt x="1659" y="2798"/>
                    <a:pt x="1614" y="2813"/>
                    <a:pt x="1567" y="2813"/>
                  </a:cubicBezTo>
                  <a:cubicBezTo>
                    <a:pt x="1528" y="2813"/>
                    <a:pt x="1489" y="2803"/>
                    <a:pt x="1453" y="2785"/>
                  </a:cubicBezTo>
                  <a:cubicBezTo>
                    <a:pt x="1314" y="2725"/>
                    <a:pt x="1155" y="2666"/>
                    <a:pt x="1015" y="2666"/>
                  </a:cubicBezTo>
                  <a:cubicBezTo>
                    <a:pt x="518" y="2666"/>
                    <a:pt x="120" y="3083"/>
                    <a:pt x="120" y="3640"/>
                  </a:cubicBezTo>
                  <a:cubicBezTo>
                    <a:pt x="120" y="3760"/>
                    <a:pt x="140" y="3859"/>
                    <a:pt x="160" y="3979"/>
                  </a:cubicBezTo>
                  <a:cubicBezTo>
                    <a:pt x="200" y="4038"/>
                    <a:pt x="160" y="4118"/>
                    <a:pt x="140" y="4138"/>
                  </a:cubicBezTo>
                  <a:cubicBezTo>
                    <a:pt x="41" y="4317"/>
                    <a:pt x="1" y="4476"/>
                    <a:pt x="1" y="4675"/>
                  </a:cubicBezTo>
                  <a:cubicBezTo>
                    <a:pt x="1" y="5172"/>
                    <a:pt x="359" y="5610"/>
                    <a:pt x="816" y="5650"/>
                  </a:cubicBezTo>
                  <a:cubicBezTo>
                    <a:pt x="856" y="5570"/>
                    <a:pt x="916" y="5411"/>
                    <a:pt x="936" y="5272"/>
                  </a:cubicBezTo>
                  <a:cubicBezTo>
                    <a:pt x="1095" y="4933"/>
                    <a:pt x="1135" y="4774"/>
                    <a:pt x="1254" y="4695"/>
                  </a:cubicBezTo>
                  <a:cubicBezTo>
                    <a:pt x="1294" y="4695"/>
                    <a:pt x="1314" y="4675"/>
                    <a:pt x="1334" y="4675"/>
                  </a:cubicBezTo>
                  <a:lnTo>
                    <a:pt x="8117" y="4675"/>
                  </a:lnTo>
                  <a:cubicBezTo>
                    <a:pt x="8177" y="4675"/>
                    <a:pt x="8197" y="4675"/>
                    <a:pt x="8216" y="4695"/>
                  </a:cubicBezTo>
                  <a:cubicBezTo>
                    <a:pt x="8316" y="4774"/>
                    <a:pt x="8395" y="4953"/>
                    <a:pt x="8515" y="5252"/>
                  </a:cubicBezTo>
                  <a:cubicBezTo>
                    <a:pt x="8574" y="5391"/>
                    <a:pt x="8674" y="5650"/>
                    <a:pt x="8754" y="5729"/>
                  </a:cubicBezTo>
                  <a:cubicBezTo>
                    <a:pt x="9211" y="5709"/>
                    <a:pt x="9589" y="5272"/>
                    <a:pt x="9589" y="4754"/>
                  </a:cubicBezTo>
                  <a:cubicBezTo>
                    <a:pt x="9589" y="4635"/>
                    <a:pt x="9569" y="4476"/>
                    <a:pt x="9509" y="4357"/>
                  </a:cubicBezTo>
                  <a:cubicBezTo>
                    <a:pt x="9490" y="4277"/>
                    <a:pt x="9490" y="4217"/>
                    <a:pt x="9549" y="4158"/>
                  </a:cubicBezTo>
                  <a:cubicBezTo>
                    <a:pt x="9688" y="3979"/>
                    <a:pt x="9788" y="3740"/>
                    <a:pt x="9788" y="3481"/>
                  </a:cubicBezTo>
                  <a:cubicBezTo>
                    <a:pt x="9788" y="2964"/>
                    <a:pt x="9390" y="2526"/>
                    <a:pt x="8893" y="2526"/>
                  </a:cubicBezTo>
                  <a:cubicBezTo>
                    <a:pt x="8654" y="2526"/>
                    <a:pt x="8395" y="2646"/>
                    <a:pt x="8216" y="2865"/>
                  </a:cubicBezTo>
                  <a:cubicBezTo>
                    <a:pt x="8190" y="2918"/>
                    <a:pt x="8137" y="2944"/>
                    <a:pt x="8081" y="2944"/>
                  </a:cubicBezTo>
                  <a:cubicBezTo>
                    <a:pt x="8053" y="2944"/>
                    <a:pt x="8024" y="2938"/>
                    <a:pt x="7998" y="2924"/>
                  </a:cubicBezTo>
                  <a:cubicBezTo>
                    <a:pt x="7918" y="2865"/>
                    <a:pt x="7878" y="2785"/>
                    <a:pt x="7898" y="2686"/>
                  </a:cubicBezTo>
                  <a:cubicBezTo>
                    <a:pt x="7918" y="2586"/>
                    <a:pt x="7958" y="2487"/>
                    <a:pt x="7958" y="2427"/>
                  </a:cubicBezTo>
                  <a:cubicBezTo>
                    <a:pt x="7958" y="1870"/>
                    <a:pt x="7560" y="1452"/>
                    <a:pt x="7063" y="1452"/>
                  </a:cubicBezTo>
                  <a:cubicBezTo>
                    <a:pt x="6903" y="1452"/>
                    <a:pt x="6784" y="1492"/>
                    <a:pt x="6625" y="1572"/>
                  </a:cubicBezTo>
                  <a:cubicBezTo>
                    <a:pt x="6603" y="1594"/>
                    <a:pt x="6578" y="1602"/>
                    <a:pt x="6552" y="1602"/>
                  </a:cubicBezTo>
                  <a:cubicBezTo>
                    <a:pt x="6507" y="1602"/>
                    <a:pt x="6457" y="1577"/>
                    <a:pt x="6406" y="1552"/>
                  </a:cubicBezTo>
                  <a:cubicBezTo>
                    <a:pt x="6366" y="1492"/>
                    <a:pt x="6327" y="1432"/>
                    <a:pt x="6366" y="1353"/>
                  </a:cubicBezTo>
                  <a:cubicBezTo>
                    <a:pt x="6406" y="1233"/>
                    <a:pt x="6426" y="1094"/>
                    <a:pt x="6426" y="975"/>
                  </a:cubicBezTo>
                  <a:cubicBezTo>
                    <a:pt x="6426" y="438"/>
                    <a:pt x="6028" y="0"/>
                    <a:pt x="5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026648" y="2487835"/>
              <a:ext cx="360681" cy="220083"/>
            </a:xfrm>
            <a:custGeom>
              <a:rect b="b" l="l" r="r" t="t"/>
              <a:pathLst>
                <a:path extrusionOk="0" h="6446" w="10564">
                  <a:moveTo>
                    <a:pt x="5949" y="279"/>
                  </a:moveTo>
                  <a:cubicBezTo>
                    <a:pt x="6446" y="279"/>
                    <a:pt x="6844" y="697"/>
                    <a:pt x="6844" y="1254"/>
                  </a:cubicBezTo>
                  <a:cubicBezTo>
                    <a:pt x="6844" y="1373"/>
                    <a:pt x="6824" y="1493"/>
                    <a:pt x="6784" y="1612"/>
                  </a:cubicBezTo>
                  <a:cubicBezTo>
                    <a:pt x="6745" y="1692"/>
                    <a:pt x="6784" y="1771"/>
                    <a:pt x="6824" y="1811"/>
                  </a:cubicBezTo>
                  <a:cubicBezTo>
                    <a:pt x="6862" y="1849"/>
                    <a:pt x="6916" y="1863"/>
                    <a:pt x="6965" y="1863"/>
                  </a:cubicBezTo>
                  <a:cubicBezTo>
                    <a:pt x="6994" y="1863"/>
                    <a:pt x="7021" y="1858"/>
                    <a:pt x="7043" y="1851"/>
                  </a:cubicBezTo>
                  <a:cubicBezTo>
                    <a:pt x="7182" y="1771"/>
                    <a:pt x="7321" y="1711"/>
                    <a:pt x="7481" y="1711"/>
                  </a:cubicBezTo>
                  <a:cubicBezTo>
                    <a:pt x="7978" y="1711"/>
                    <a:pt x="8376" y="2149"/>
                    <a:pt x="8376" y="2686"/>
                  </a:cubicBezTo>
                  <a:cubicBezTo>
                    <a:pt x="8376" y="2766"/>
                    <a:pt x="8336" y="2865"/>
                    <a:pt x="8316" y="2965"/>
                  </a:cubicBezTo>
                  <a:cubicBezTo>
                    <a:pt x="8296" y="3044"/>
                    <a:pt x="8336" y="3144"/>
                    <a:pt x="8415" y="3184"/>
                  </a:cubicBezTo>
                  <a:cubicBezTo>
                    <a:pt x="8443" y="3204"/>
                    <a:pt x="8473" y="3213"/>
                    <a:pt x="8503" y="3213"/>
                  </a:cubicBezTo>
                  <a:cubicBezTo>
                    <a:pt x="8557" y="3213"/>
                    <a:pt x="8608" y="3183"/>
                    <a:pt x="8634" y="3144"/>
                  </a:cubicBezTo>
                  <a:cubicBezTo>
                    <a:pt x="8813" y="2905"/>
                    <a:pt x="9072" y="2786"/>
                    <a:pt x="9311" y="2786"/>
                  </a:cubicBezTo>
                  <a:cubicBezTo>
                    <a:pt x="9808" y="2786"/>
                    <a:pt x="10206" y="3203"/>
                    <a:pt x="10206" y="3760"/>
                  </a:cubicBezTo>
                  <a:cubicBezTo>
                    <a:pt x="10206" y="3999"/>
                    <a:pt x="10106" y="4258"/>
                    <a:pt x="9967" y="4437"/>
                  </a:cubicBezTo>
                  <a:cubicBezTo>
                    <a:pt x="9907" y="4477"/>
                    <a:pt x="9907" y="4556"/>
                    <a:pt x="9927" y="4636"/>
                  </a:cubicBezTo>
                  <a:cubicBezTo>
                    <a:pt x="9987" y="4755"/>
                    <a:pt x="10007" y="4874"/>
                    <a:pt x="10007" y="5034"/>
                  </a:cubicBezTo>
                  <a:cubicBezTo>
                    <a:pt x="10007" y="5551"/>
                    <a:pt x="9629" y="5968"/>
                    <a:pt x="9171" y="5988"/>
                  </a:cubicBezTo>
                  <a:cubicBezTo>
                    <a:pt x="9092" y="5929"/>
                    <a:pt x="8992" y="5670"/>
                    <a:pt x="8933" y="5531"/>
                  </a:cubicBezTo>
                  <a:cubicBezTo>
                    <a:pt x="8813" y="5232"/>
                    <a:pt x="8734" y="5073"/>
                    <a:pt x="8634" y="4974"/>
                  </a:cubicBezTo>
                  <a:cubicBezTo>
                    <a:pt x="8614" y="4954"/>
                    <a:pt x="8575" y="4954"/>
                    <a:pt x="8535" y="4954"/>
                  </a:cubicBezTo>
                  <a:lnTo>
                    <a:pt x="1751" y="4954"/>
                  </a:lnTo>
                  <a:cubicBezTo>
                    <a:pt x="1732" y="4954"/>
                    <a:pt x="1712" y="4954"/>
                    <a:pt x="1672" y="4974"/>
                  </a:cubicBezTo>
                  <a:cubicBezTo>
                    <a:pt x="1553" y="5034"/>
                    <a:pt x="1513" y="5193"/>
                    <a:pt x="1373" y="5531"/>
                  </a:cubicBezTo>
                  <a:cubicBezTo>
                    <a:pt x="1334" y="5670"/>
                    <a:pt x="1294" y="5849"/>
                    <a:pt x="1234" y="5929"/>
                  </a:cubicBezTo>
                  <a:cubicBezTo>
                    <a:pt x="797" y="5869"/>
                    <a:pt x="419" y="5471"/>
                    <a:pt x="419" y="4954"/>
                  </a:cubicBezTo>
                  <a:cubicBezTo>
                    <a:pt x="419" y="4755"/>
                    <a:pt x="458" y="4556"/>
                    <a:pt x="558" y="4397"/>
                  </a:cubicBezTo>
                  <a:cubicBezTo>
                    <a:pt x="598" y="4357"/>
                    <a:pt x="598" y="4298"/>
                    <a:pt x="598" y="4258"/>
                  </a:cubicBezTo>
                  <a:cubicBezTo>
                    <a:pt x="538" y="4138"/>
                    <a:pt x="538" y="4039"/>
                    <a:pt x="538" y="3900"/>
                  </a:cubicBezTo>
                  <a:cubicBezTo>
                    <a:pt x="538" y="3382"/>
                    <a:pt x="936" y="2945"/>
                    <a:pt x="1433" y="2945"/>
                  </a:cubicBezTo>
                  <a:cubicBezTo>
                    <a:pt x="1572" y="2945"/>
                    <a:pt x="1732" y="2985"/>
                    <a:pt x="1871" y="3064"/>
                  </a:cubicBezTo>
                  <a:cubicBezTo>
                    <a:pt x="1901" y="3079"/>
                    <a:pt x="1932" y="3086"/>
                    <a:pt x="1962" y="3086"/>
                  </a:cubicBezTo>
                  <a:cubicBezTo>
                    <a:pt x="2011" y="3086"/>
                    <a:pt x="2060" y="3069"/>
                    <a:pt x="2110" y="3044"/>
                  </a:cubicBezTo>
                  <a:cubicBezTo>
                    <a:pt x="2149" y="2985"/>
                    <a:pt x="2169" y="2885"/>
                    <a:pt x="2149" y="2806"/>
                  </a:cubicBezTo>
                  <a:cubicBezTo>
                    <a:pt x="2110" y="2686"/>
                    <a:pt x="2090" y="2567"/>
                    <a:pt x="2090" y="2408"/>
                  </a:cubicBezTo>
                  <a:cubicBezTo>
                    <a:pt x="2090" y="1890"/>
                    <a:pt x="2468" y="1453"/>
                    <a:pt x="2965" y="1453"/>
                  </a:cubicBezTo>
                  <a:cubicBezTo>
                    <a:pt x="3243" y="1453"/>
                    <a:pt x="3442" y="1572"/>
                    <a:pt x="3542" y="1692"/>
                  </a:cubicBezTo>
                  <a:cubicBezTo>
                    <a:pt x="3601" y="1751"/>
                    <a:pt x="3641" y="1751"/>
                    <a:pt x="3701" y="1751"/>
                  </a:cubicBezTo>
                  <a:cubicBezTo>
                    <a:pt x="3741" y="1751"/>
                    <a:pt x="3800" y="1692"/>
                    <a:pt x="3820" y="1652"/>
                  </a:cubicBezTo>
                  <a:cubicBezTo>
                    <a:pt x="3994" y="1352"/>
                    <a:pt x="4292" y="1177"/>
                    <a:pt x="4597" y="1177"/>
                  </a:cubicBezTo>
                  <a:cubicBezTo>
                    <a:pt x="4677" y="1177"/>
                    <a:pt x="4757" y="1189"/>
                    <a:pt x="4835" y="1214"/>
                  </a:cubicBezTo>
                  <a:cubicBezTo>
                    <a:pt x="4862" y="1232"/>
                    <a:pt x="4884" y="1242"/>
                    <a:pt x="4907" y="1242"/>
                  </a:cubicBezTo>
                  <a:cubicBezTo>
                    <a:pt x="4934" y="1242"/>
                    <a:pt x="4961" y="1227"/>
                    <a:pt x="4994" y="1194"/>
                  </a:cubicBezTo>
                  <a:cubicBezTo>
                    <a:pt x="5034" y="1174"/>
                    <a:pt x="5054" y="1115"/>
                    <a:pt x="5093" y="1075"/>
                  </a:cubicBezTo>
                  <a:cubicBezTo>
                    <a:pt x="5153" y="597"/>
                    <a:pt x="5531" y="279"/>
                    <a:pt x="5949" y="279"/>
                  </a:cubicBezTo>
                  <a:close/>
                  <a:moveTo>
                    <a:pt x="5929" y="1"/>
                  </a:moveTo>
                  <a:cubicBezTo>
                    <a:pt x="5392" y="1"/>
                    <a:pt x="4914" y="379"/>
                    <a:pt x="4735" y="936"/>
                  </a:cubicBezTo>
                  <a:cubicBezTo>
                    <a:pt x="4669" y="923"/>
                    <a:pt x="4602" y="917"/>
                    <a:pt x="4536" y="917"/>
                  </a:cubicBezTo>
                  <a:cubicBezTo>
                    <a:pt x="4183" y="917"/>
                    <a:pt x="3836" y="1089"/>
                    <a:pt x="3601" y="1373"/>
                  </a:cubicBezTo>
                  <a:cubicBezTo>
                    <a:pt x="3403" y="1254"/>
                    <a:pt x="3184" y="1174"/>
                    <a:pt x="2925" y="1174"/>
                  </a:cubicBezTo>
                  <a:cubicBezTo>
                    <a:pt x="2229" y="1174"/>
                    <a:pt x="1652" y="1771"/>
                    <a:pt x="1652" y="2527"/>
                  </a:cubicBezTo>
                  <a:lnTo>
                    <a:pt x="1652" y="2666"/>
                  </a:lnTo>
                  <a:cubicBezTo>
                    <a:pt x="1553" y="2646"/>
                    <a:pt x="1493" y="2646"/>
                    <a:pt x="1393" y="2646"/>
                  </a:cubicBezTo>
                  <a:cubicBezTo>
                    <a:pt x="697" y="2646"/>
                    <a:pt x="120" y="3243"/>
                    <a:pt x="120" y="3979"/>
                  </a:cubicBezTo>
                  <a:cubicBezTo>
                    <a:pt x="120" y="4118"/>
                    <a:pt x="140" y="4238"/>
                    <a:pt x="160" y="4357"/>
                  </a:cubicBezTo>
                  <a:cubicBezTo>
                    <a:pt x="61" y="4556"/>
                    <a:pt x="1" y="4815"/>
                    <a:pt x="1" y="5034"/>
                  </a:cubicBezTo>
                  <a:cubicBezTo>
                    <a:pt x="1" y="5770"/>
                    <a:pt x="558" y="6366"/>
                    <a:pt x="1254" y="6366"/>
                  </a:cubicBezTo>
                  <a:lnTo>
                    <a:pt x="1294" y="6366"/>
                  </a:lnTo>
                  <a:cubicBezTo>
                    <a:pt x="1533" y="6267"/>
                    <a:pt x="1612" y="6048"/>
                    <a:pt x="1732" y="5710"/>
                  </a:cubicBezTo>
                  <a:cubicBezTo>
                    <a:pt x="1751" y="5571"/>
                    <a:pt x="1811" y="5451"/>
                    <a:pt x="1831" y="5372"/>
                  </a:cubicBezTo>
                  <a:lnTo>
                    <a:pt x="8415" y="5372"/>
                  </a:lnTo>
                  <a:cubicBezTo>
                    <a:pt x="8475" y="5451"/>
                    <a:pt x="8515" y="5610"/>
                    <a:pt x="8575" y="5730"/>
                  </a:cubicBezTo>
                  <a:cubicBezTo>
                    <a:pt x="8674" y="6008"/>
                    <a:pt x="8774" y="6227"/>
                    <a:pt x="8893" y="6346"/>
                  </a:cubicBezTo>
                  <a:cubicBezTo>
                    <a:pt x="8913" y="6366"/>
                    <a:pt x="8972" y="6406"/>
                    <a:pt x="9012" y="6426"/>
                  </a:cubicBezTo>
                  <a:cubicBezTo>
                    <a:pt x="9052" y="6426"/>
                    <a:pt x="9072" y="6446"/>
                    <a:pt x="9092" y="6446"/>
                  </a:cubicBezTo>
                  <a:cubicBezTo>
                    <a:pt x="9152" y="6446"/>
                    <a:pt x="9191" y="6446"/>
                    <a:pt x="9271" y="6426"/>
                  </a:cubicBezTo>
                  <a:cubicBezTo>
                    <a:pt x="9888" y="6327"/>
                    <a:pt x="10365" y="5770"/>
                    <a:pt x="10365" y="5113"/>
                  </a:cubicBezTo>
                  <a:cubicBezTo>
                    <a:pt x="10365" y="4954"/>
                    <a:pt x="10345" y="4815"/>
                    <a:pt x="10285" y="4675"/>
                  </a:cubicBezTo>
                  <a:cubicBezTo>
                    <a:pt x="10464" y="4437"/>
                    <a:pt x="10564" y="4158"/>
                    <a:pt x="10564" y="3860"/>
                  </a:cubicBezTo>
                  <a:cubicBezTo>
                    <a:pt x="10564" y="3124"/>
                    <a:pt x="9987" y="2527"/>
                    <a:pt x="9291" y="2527"/>
                  </a:cubicBezTo>
                  <a:cubicBezTo>
                    <a:pt x="9072" y="2527"/>
                    <a:pt x="8873" y="2567"/>
                    <a:pt x="8694" y="2686"/>
                  </a:cubicBezTo>
                  <a:cubicBezTo>
                    <a:pt x="8654" y="2030"/>
                    <a:pt x="8097" y="1473"/>
                    <a:pt x="7461" y="1473"/>
                  </a:cubicBezTo>
                  <a:cubicBezTo>
                    <a:pt x="7381" y="1473"/>
                    <a:pt x="7282" y="1473"/>
                    <a:pt x="7202" y="1493"/>
                  </a:cubicBezTo>
                  <a:lnTo>
                    <a:pt x="7202" y="1353"/>
                  </a:lnTo>
                  <a:cubicBezTo>
                    <a:pt x="7202" y="597"/>
                    <a:pt x="6625" y="1"/>
                    <a:pt x="5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527207" y="3226127"/>
              <a:ext cx="859196" cy="859196"/>
            </a:xfrm>
            <a:custGeom>
              <a:rect b="b" l="l" r="r" t="t"/>
              <a:pathLst>
                <a:path extrusionOk="0" h="25165" w="25165">
                  <a:moveTo>
                    <a:pt x="12931" y="4277"/>
                  </a:moveTo>
                  <a:cubicBezTo>
                    <a:pt x="15736" y="4277"/>
                    <a:pt x="18083" y="6425"/>
                    <a:pt x="18322" y="9171"/>
                  </a:cubicBezTo>
                  <a:lnTo>
                    <a:pt x="18342" y="9171"/>
                  </a:lnTo>
                  <a:lnTo>
                    <a:pt x="18342" y="9688"/>
                  </a:lnTo>
                  <a:lnTo>
                    <a:pt x="18342" y="10066"/>
                  </a:lnTo>
                  <a:lnTo>
                    <a:pt x="18342" y="11200"/>
                  </a:lnTo>
                  <a:cubicBezTo>
                    <a:pt x="18501" y="11399"/>
                    <a:pt x="18581" y="11657"/>
                    <a:pt x="18581" y="11896"/>
                  </a:cubicBezTo>
                  <a:cubicBezTo>
                    <a:pt x="18581" y="12155"/>
                    <a:pt x="18501" y="12393"/>
                    <a:pt x="18342" y="12592"/>
                  </a:cubicBezTo>
                  <a:lnTo>
                    <a:pt x="18342" y="17506"/>
                  </a:lnTo>
                  <a:lnTo>
                    <a:pt x="14562" y="17506"/>
                  </a:lnTo>
                  <a:cubicBezTo>
                    <a:pt x="14304" y="17625"/>
                    <a:pt x="14005" y="17724"/>
                    <a:pt x="13707" y="17804"/>
                  </a:cubicBezTo>
                  <a:lnTo>
                    <a:pt x="13707" y="18620"/>
                  </a:lnTo>
                  <a:lnTo>
                    <a:pt x="13965" y="18620"/>
                  </a:lnTo>
                  <a:cubicBezTo>
                    <a:pt x="16631" y="18620"/>
                    <a:pt x="18939" y="20231"/>
                    <a:pt x="19973" y="22519"/>
                  </a:cubicBezTo>
                  <a:cubicBezTo>
                    <a:pt x="19874" y="22618"/>
                    <a:pt x="19774" y="22678"/>
                    <a:pt x="19675" y="22737"/>
                  </a:cubicBezTo>
                  <a:cubicBezTo>
                    <a:pt x="18998" y="23215"/>
                    <a:pt x="18282" y="23613"/>
                    <a:pt x="17506" y="23931"/>
                  </a:cubicBezTo>
                  <a:lnTo>
                    <a:pt x="17128" y="24090"/>
                  </a:lnTo>
                  <a:cubicBezTo>
                    <a:pt x="15716" y="24627"/>
                    <a:pt x="14204" y="24965"/>
                    <a:pt x="12613" y="24965"/>
                  </a:cubicBezTo>
                  <a:cubicBezTo>
                    <a:pt x="11021" y="24965"/>
                    <a:pt x="9470" y="24667"/>
                    <a:pt x="8077" y="24090"/>
                  </a:cubicBezTo>
                  <a:lnTo>
                    <a:pt x="7699" y="23931"/>
                  </a:lnTo>
                  <a:cubicBezTo>
                    <a:pt x="6943" y="23613"/>
                    <a:pt x="6207" y="23215"/>
                    <a:pt x="5551" y="22737"/>
                  </a:cubicBezTo>
                  <a:lnTo>
                    <a:pt x="5252" y="22519"/>
                  </a:lnTo>
                  <a:cubicBezTo>
                    <a:pt x="6267" y="20211"/>
                    <a:pt x="8555" y="18620"/>
                    <a:pt x="11240" y="18620"/>
                  </a:cubicBezTo>
                  <a:lnTo>
                    <a:pt x="11519" y="18620"/>
                  </a:lnTo>
                  <a:lnTo>
                    <a:pt x="11519" y="17804"/>
                  </a:lnTo>
                  <a:cubicBezTo>
                    <a:pt x="11220" y="17724"/>
                    <a:pt x="10922" y="17625"/>
                    <a:pt x="10643" y="17506"/>
                  </a:cubicBezTo>
                  <a:lnTo>
                    <a:pt x="6864" y="17506"/>
                  </a:lnTo>
                  <a:lnTo>
                    <a:pt x="6864" y="12592"/>
                  </a:lnTo>
                  <a:cubicBezTo>
                    <a:pt x="6705" y="12393"/>
                    <a:pt x="6645" y="12155"/>
                    <a:pt x="6645" y="11896"/>
                  </a:cubicBezTo>
                  <a:cubicBezTo>
                    <a:pt x="6645" y="11657"/>
                    <a:pt x="6705" y="11399"/>
                    <a:pt x="6864" y="11200"/>
                  </a:cubicBezTo>
                  <a:lnTo>
                    <a:pt x="6864" y="10066"/>
                  </a:lnTo>
                  <a:lnTo>
                    <a:pt x="6864" y="9688"/>
                  </a:lnTo>
                  <a:lnTo>
                    <a:pt x="6864" y="9171"/>
                  </a:lnTo>
                  <a:lnTo>
                    <a:pt x="6884" y="9171"/>
                  </a:lnTo>
                  <a:cubicBezTo>
                    <a:pt x="7162" y="6425"/>
                    <a:pt x="9470" y="4277"/>
                    <a:pt x="12275" y="4277"/>
                  </a:cubicBezTo>
                  <a:close/>
                  <a:moveTo>
                    <a:pt x="12593" y="0"/>
                  </a:moveTo>
                  <a:cubicBezTo>
                    <a:pt x="5650" y="0"/>
                    <a:pt x="1" y="5610"/>
                    <a:pt x="1" y="12572"/>
                  </a:cubicBezTo>
                  <a:cubicBezTo>
                    <a:pt x="1" y="19515"/>
                    <a:pt x="5630" y="25164"/>
                    <a:pt x="12593" y="25164"/>
                  </a:cubicBezTo>
                  <a:cubicBezTo>
                    <a:pt x="19516" y="25164"/>
                    <a:pt x="25165" y="19535"/>
                    <a:pt x="25165" y="12572"/>
                  </a:cubicBezTo>
                  <a:cubicBezTo>
                    <a:pt x="25165" y="5610"/>
                    <a:pt x="19555" y="0"/>
                    <a:pt x="1259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970715" y="3882888"/>
              <a:ext cx="76104" cy="97135"/>
            </a:xfrm>
            <a:custGeom>
              <a:rect b="b" l="l" r="r" t="t"/>
              <a:pathLst>
                <a:path extrusionOk="0" h="2845" w="2229">
                  <a:moveTo>
                    <a:pt x="2030" y="0"/>
                  </a:moveTo>
                  <a:cubicBezTo>
                    <a:pt x="1851" y="1055"/>
                    <a:pt x="1035" y="1870"/>
                    <a:pt x="1" y="2049"/>
                  </a:cubicBezTo>
                  <a:cubicBezTo>
                    <a:pt x="259" y="2467"/>
                    <a:pt x="538" y="2845"/>
                    <a:pt x="697" y="2845"/>
                  </a:cubicBezTo>
                  <a:cubicBezTo>
                    <a:pt x="1791" y="2845"/>
                    <a:pt x="2149" y="1572"/>
                    <a:pt x="2209" y="915"/>
                  </a:cubicBezTo>
                  <a:cubicBezTo>
                    <a:pt x="2229" y="478"/>
                    <a:pt x="2149" y="159"/>
                    <a:pt x="20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866820" y="3882888"/>
              <a:ext cx="76104" cy="97135"/>
            </a:xfrm>
            <a:custGeom>
              <a:rect b="b" l="l" r="r" t="t"/>
              <a:pathLst>
                <a:path extrusionOk="0" h="2845" w="2229">
                  <a:moveTo>
                    <a:pt x="199" y="0"/>
                  </a:moveTo>
                  <a:cubicBezTo>
                    <a:pt x="80" y="120"/>
                    <a:pt x="0" y="458"/>
                    <a:pt x="20" y="915"/>
                  </a:cubicBezTo>
                  <a:cubicBezTo>
                    <a:pt x="80" y="1592"/>
                    <a:pt x="458" y="2845"/>
                    <a:pt x="1552" y="2845"/>
                  </a:cubicBezTo>
                  <a:cubicBezTo>
                    <a:pt x="1691" y="2845"/>
                    <a:pt x="1989" y="2467"/>
                    <a:pt x="2228" y="2010"/>
                  </a:cubicBezTo>
                  <a:cubicBezTo>
                    <a:pt x="1194" y="1850"/>
                    <a:pt x="378" y="1055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716697" y="3880157"/>
              <a:ext cx="483629" cy="198368"/>
            </a:xfrm>
            <a:custGeom>
              <a:rect b="b" l="l" r="r" t="t"/>
              <a:pathLst>
                <a:path extrusionOk="0" h="5810" w="14165">
                  <a:moveTo>
                    <a:pt x="7043" y="4218"/>
                  </a:moveTo>
                  <a:cubicBezTo>
                    <a:pt x="7262" y="4218"/>
                    <a:pt x="7461" y="4417"/>
                    <a:pt x="7461" y="4636"/>
                  </a:cubicBezTo>
                  <a:cubicBezTo>
                    <a:pt x="7481" y="4855"/>
                    <a:pt x="7282" y="5054"/>
                    <a:pt x="7043" y="5054"/>
                  </a:cubicBezTo>
                  <a:cubicBezTo>
                    <a:pt x="6804" y="5054"/>
                    <a:pt x="6605" y="4855"/>
                    <a:pt x="6605" y="4636"/>
                  </a:cubicBezTo>
                  <a:cubicBezTo>
                    <a:pt x="6605" y="4417"/>
                    <a:pt x="6804" y="4218"/>
                    <a:pt x="7043" y="4218"/>
                  </a:cubicBezTo>
                  <a:close/>
                  <a:moveTo>
                    <a:pt x="4218" y="1"/>
                  </a:moveTo>
                  <a:lnTo>
                    <a:pt x="4218" y="1"/>
                  </a:lnTo>
                  <a:cubicBezTo>
                    <a:pt x="2308" y="478"/>
                    <a:pt x="757" y="1831"/>
                    <a:pt x="1" y="3581"/>
                  </a:cubicBezTo>
                  <a:cubicBezTo>
                    <a:pt x="657" y="4059"/>
                    <a:pt x="1393" y="4457"/>
                    <a:pt x="2149" y="4775"/>
                  </a:cubicBezTo>
                  <a:lnTo>
                    <a:pt x="2149" y="3084"/>
                  </a:lnTo>
                  <a:cubicBezTo>
                    <a:pt x="2149" y="2985"/>
                    <a:pt x="2229" y="2885"/>
                    <a:pt x="2348" y="2885"/>
                  </a:cubicBezTo>
                  <a:cubicBezTo>
                    <a:pt x="2487" y="2885"/>
                    <a:pt x="2547" y="2965"/>
                    <a:pt x="2547" y="3084"/>
                  </a:cubicBezTo>
                  <a:lnTo>
                    <a:pt x="2547" y="4934"/>
                  </a:lnTo>
                  <a:cubicBezTo>
                    <a:pt x="3979" y="5471"/>
                    <a:pt x="5491" y="5809"/>
                    <a:pt x="7083" y="5809"/>
                  </a:cubicBezTo>
                  <a:cubicBezTo>
                    <a:pt x="8674" y="5809"/>
                    <a:pt x="10206" y="5511"/>
                    <a:pt x="11598" y="4934"/>
                  </a:cubicBezTo>
                  <a:lnTo>
                    <a:pt x="11598" y="3084"/>
                  </a:lnTo>
                  <a:cubicBezTo>
                    <a:pt x="11598" y="2985"/>
                    <a:pt x="11678" y="2885"/>
                    <a:pt x="11797" y="2885"/>
                  </a:cubicBezTo>
                  <a:cubicBezTo>
                    <a:pt x="11936" y="2885"/>
                    <a:pt x="11996" y="2965"/>
                    <a:pt x="11996" y="3084"/>
                  </a:cubicBezTo>
                  <a:lnTo>
                    <a:pt x="11996" y="4775"/>
                  </a:lnTo>
                  <a:cubicBezTo>
                    <a:pt x="12772" y="4457"/>
                    <a:pt x="13488" y="4059"/>
                    <a:pt x="14164" y="3581"/>
                  </a:cubicBezTo>
                  <a:cubicBezTo>
                    <a:pt x="13349" y="1831"/>
                    <a:pt x="11817" y="478"/>
                    <a:pt x="9888" y="1"/>
                  </a:cubicBezTo>
                  <a:lnTo>
                    <a:pt x="9888" y="1"/>
                  </a:lnTo>
                  <a:cubicBezTo>
                    <a:pt x="10027" y="259"/>
                    <a:pt x="10067" y="598"/>
                    <a:pt x="10047" y="995"/>
                  </a:cubicBezTo>
                  <a:cubicBezTo>
                    <a:pt x="9967" y="2090"/>
                    <a:pt x="9311" y="3263"/>
                    <a:pt x="8157" y="3263"/>
                  </a:cubicBezTo>
                  <a:cubicBezTo>
                    <a:pt x="7739" y="3263"/>
                    <a:pt x="7282" y="2567"/>
                    <a:pt x="7063" y="2129"/>
                  </a:cubicBezTo>
                  <a:cubicBezTo>
                    <a:pt x="6824" y="2567"/>
                    <a:pt x="6386" y="3263"/>
                    <a:pt x="5969" y="3263"/>
                  </a:cubicBezTo>
                  <a:cubicBezTo>
                    <a:pt x="4775" y="3263"/>
                    <a:pt x="4139" y="2090"/>
                    <a:pt x="4079" y="995"/>
                  </a:cubicBezTo>
                  <a:cubicBezTo>
                    <a:pt x="4059" y="578"/>
                    <a:pt x="4099" y="239"/>
                    <a:pt x="4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884472" y="3875411"/>
              <a:ext cx="146062" cy="65929"/>
            </a:xfrm>
            <a:custGeom>
              <a:rect b="b" l="l" r="r" t="t"/>
              <a:pathLst>
                <a:path extrusionOk="0" h="1931" w="4278">
                  <a:moveTo>
                    <a:pt x="716" y="1"/>
                  </a:moveTo>
                  <a:cubicBezTo>
                    <a:pt x="478" y="1"/>
                    <a:pt x="259" y="20"/>
                    <a:pt x="0" y="40"/>
                  </a:cubicBezTo>
                  <a:cubicBezTo>
                    <a:pt x="100" y="1035"/>
                    <a:pt x="896" y="1811"/>
                    <a:pt x="1890" y="1910"/>
                  </a:cubicBezTo>
                  <a:cubicBezTo>
                    <a:pt x="1890" y="1910"/>
                    <a:pt x="1890" y="1890"/>
                    <a:pt x="1910" y="1890"/>
                  </a:cubicBezTo>
                  <a:lnTo>
                    <a:pt x="2010" y="1930"/>
                  </a:lnTo>
                  <a:lnTo>
                    <a:pt x="2268" y="1930"/>
                  </a:lnTo>
                  <a:lnTo>
                    <a:pt x="2368" y="1890"/>
                  </a:lnTo>
                  <a:cubicBezTo>
                    <a:pt x="2368" y="1890"/>
                    <a:pt x="2368" y="1910"/>
                    <a:pt x="2387" y="1910"/>
                  </a:cubicBezTo>
                  <a:cubicBezTo>
                    <a:pt x="3382" y="1811"/>
                    <a:pt x="4158" y="1015"/>
                    <a:pt x="4277" y="40"/>
                  </a:cubicBezTo>
                  <a:cubicBezTo>
                    <a:pt x="4058" y="20"/>
                    <a:pt x="3800" y="1"/>
                    <a:pt x="3561" y="1"/>
                  </a:cubicBezTo>
                  <a:lnTo>
                    <a:pt x="3263" y="1"/>
                  </a:lnTo>
                  <a:cubicBezTo>
                    <a:pt x="3143" y="518"/>
                    <a:pt x="2686" y="935"/>
                    <a:pt x="2129" y="935"/>
                  </a:cubicBezTo>
                  <a:cubicBezTo>
                    <a:pt x="1572" y="935"/>
                    <a:pt x="1094" y="518"/>
                    <a:pt x="10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994478" y="3861822"/>
              <a:ext cx="215337" cy="141999"/>
            </a:xfrm>
            <a:custGeom>
              <a:rect b="b" l="l" r="r" t="t"/>
              <a:pathLst>
                <a:path extrusionOk="0" h="4159" w="6307">
                  <a:moveTo>
                    <a:pt x="21" y="1"/>
                  </a:moveTo>
                  <a:lnTo>
                    <a:pt x="21" y="219"/>
                  </a:lnTo>
                  <a:cubicBezTo>
                    <a:pt x="21" y="279"/>
                    <a:pt x="21" y="319"/>
                    <a:pt x="1" y="379"/>
                  </a:cubicBezTo>
                  <a:lnTo>
                    <a:pt x="299" y="379"/>
                  </a:lnTo>
                  <a:cubicBezTo>
                    <a:pt x="538" y="379"/>
                    <a:pt x="757" y="399"/>
                    <a:pt x="1016" y="418"/>
                  </a:cubicBezTo>
                  <a:cubicBezTo>
                    <a:pt x="1016" y="339"/>
                    <a:pt x="1035" y="279"/>
                    <a:pt x="1035" y="200"/>
                  </a:cubicBezTo>
                  <a:lnTo>
                    <a:pt x="1433" y="200"/>
                  </a:lnTo>
                  <a:lnTo>
                    <a:pt x="1433" y="219"/>
                  </a:lnTo>
                  <a:cubicBezTo>
                    <a:pt x="1592" y="259"/>
                    <a:pt x="1712" y="399"/>
                    <a:pt x="1791" y="578"/>
                  </a:cubicBezTo>
                  <a:cubicBezTo>
                    <a:pt x="3701" y="1035"/>
                    <a:pt x="5233" y="2388"/>
                    <a:pt x="6009" y="4158"/>
                  </a:cubicBezTo>
                  <a:lnTo>
                    <a:pt x="6307" y="3920"/>
                  </a:lnTo>
                  <a:cubicBezTo>
                    <a:pt x="5273" y="1612"/>
                    <a:pt x="2985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706523" y="3861139"/>
              <a:ext cx="214654" cy="140633"/>
            </a:xfrm>
            <a:custGeom>
              <a:rect b="b" l="l" r="r" t="t"/>
              <a:pathLst>
                <a:path extrusionOk="0" h="4119" w="6287">
                  <a:moveTo>
                    <a:pt x="5988" y="1"/>
                  </a:moveTo>
                  <a:cubicBezTo>
                    <a:pt x="3323" y="1"/>
                    <a:pt x="1015" y="1612"/>
                    <a:pt x="0" y="3900"/>
                  </a:cubicBezTo>
                  <a:lnTo>
                    <a:pt x="299" y="4119"/>
                  </a:lnTo>
                  <a:cubicBezTo>
                    <a:pt x="1015" y="2388"/>
                    <a:pt x="2587" y="1035"/>
                    <a:pt x="4496" y="558"/>
                  </a:cubicBezTo>
                  <a:cubicBezTo>
                    <a:pt x="4576" y="399"/>
                    <a:pt x="4695" y="259"/>
                    <a:pt x="4854" y="220"/>
                  </a:cubicBezTo>
                  <a:lnTo>
                    <a:pt x="4854" y="200"/>
                  </a:lnTo>
                  <a:lnTo>
                    <a:pt x="5252" y="200"/>
                  </a:lnTo>
                  <a:cubicBezTo>
                    <a:pt x="5252" y="259"/>
                    <a:pt x="5252" y="339"/>
                    <a:pt x="5272" y="419"/>
                  </a:cubicBezTo>
                  <a:cubicBezTo>
                    <a:pt x="5491" y="399"/>
                    <a:pt x="5749" y="359"/>
                    <a:pt x="5988" y="359"/>
                  </a:cubicBezTo>
                  <a:lnTo>
                    <a:pt x="6287" y="359"/>
                  </a:lnTo>
                  <a:cubicBezTo>
                    <a:pt x="6287" y="319"/>
                    <a:pt x="6267" y="259"/>
                    <a:pt x="6267" y="220"/>
                  </a:cubicBezTo>
                  <a:lnTo>
                    <a:pt x="6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6047467" y="3668270"/>
              <a:ext cx="93755" cy="142647"/>
            </a:xfrm>
            <a:custGeom>
              <a:rect b="b" l="l" r="r" t="t"/>
              <a:pathLst>
                <a:path extrusionOk="0" h="4178" w="2746">
                  <a:moveTo>
                    <a:pt x="2746" y="0"/>
                  </a:moveTo>
                  <a:cubicBezTo>
                    <a:pt x="2567" y="100"/>
                    <a:pt x="2368" y="179"/>
                    <a:pt x="2149" y="179"/>
                  </a:cubicBezTo>
                  <a:lnTo>
                    <a:pt x="2089" y="179"/>
                  </a:lnTo>
                  <a:lnTo>
                    <a:pt x="2089" y="279"/>
                  </a:lnTo>
                  <a:cubicBezTo>
                    <a:pt x="2089" y="1890"/>
                    <a:pt x="1274" y="3322"/>
                    <a:pt x="1" y="4178"/>
                  </a:cubicBezTo>
                  <a:lnTo>
                    <a:pt x="2746" y="4178"/>
                  </a:lnTo>
                  <a:lnTo>
                    <a:pt x="2746" y="0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773749" y="3555532"/>
              <a:ext cx="21783" cy="41449"/>
            </a:xfrm>
            <a:custGeom>
              <a:rect b="b" l="l" r="r" t="t"/>
              <a:pathLst>
                <a:path extrusionOk="0" h="1214" w="638">
                  <a:moveTo>
                    <a:pt x="637" y="0"/>
                  </a:moveTo>
                  <a:cubicBezTo>
                    <a:pt x="220" y="139"/>
                    <a:pt x="1" y="298"/>
                    <a:pt x="1" y="418"/>
                  </a:cubicBezTo>
                  <a:lnTo>
                    <a:pt x="1" y="1214"/>
                  </a:lnTo>
                  <a:cubicBezTo>
                    <a:pt x="160" y="1114"/>
                    <a:pt x="359" y="1034"/>
                    <a:pt x="598" y="1034"/>
                  </a:cubicBezTo>
                  <a:lnTo>
                    <a:pt x="637" y="1034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773749" y="3668270"/>
              <a:ext cx="93107" cy="142647"/>
            </a:xfrm>
            <a:custGeom>
              <a:rect b="b" l="l" r="r" t="t"/>
              <a:pathLst>
                <a:path extrusionOk="0" h="4178" w="2727">
                  <a:moveTo>
                    <a:pt x="1" y="0"/>
                  </a:moveTo>
                  <a:lnTo>
                    <a:pt x="1" y="4178"/>
                  </a:lnTo>
                  <a:lnTo>
                    <a:pt x="2726" y="4178"/>
                  </a:lnTo>
                  <a:cubicBezTo>
                    <a:pt x="1493" y="3322"/>
                    <a:pt x="637" y="1890"/>
                    <a:pt x="637" y="279"/>
                  </a:cubicBezTo>
                  <a:lnTo>
                    <a:pt x="637" y="179"/>
                  </a:lnTo>
                  <a:lnTo>
                    <a:pt x="598" y="179"/>
                  </a:lnTo>
                  <a:cubicBezTo>
                    <a:pt x="399" y="179"/>
                    <a:pt x="160" y="100"/>
                    <a:pt x="1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6118107" y="3556181"/>
              <a:ext cx="22432" cy="41483"/>
            </a:xfrm>
            <a:custGeom>
              <a:rect b="b" l="l" r="r" t="t"/>
              <a:pathLst>
                <a:path extrusionOk="0" h="1215" w="657">
                  <a:moveTo>
                    <a:pt x="0" y="1"/>
                  </a:moveTo>
                  <a:lnTo>
                    <a:pt x="0" y="1035"/>
                  </a:lnTo>
                  <a:lnTo>
                    <a:pt x="60" y="1035"/>
                  </a:lnTo>
                  <a:cubicBezTo>
                    <a:pt x="279" y="1035"/>
                    <a:pt x="478" y="1115"/>
                    <a:pt x="657" y="1214"/>
                  </a:cubicBezTo>
                  <a:lnTo>
                    <a:pt x="657" y="419"/>
                  </a:lnTo>
                  <a:cubicBezTo>
                    <a:pt x="657" y="319"/>
                    <a:pt x="498" y="180"/>
                    <a:pt x="0" y="1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760843" y="3570452"/>
              <a:ext cx="12940" cy="39435"/>
            </a:xfrm>
            <a:custGeom>
              <a:rect b="b" l="l" r="r" t="t"/>
              <a:pathLst>
                <a:path extrusionOk="0" h="1155" w="379">
                  <a:moveTo>
                    <a:pt x="1" y="1"/>
                  </a:moveTo>
                  <a:lnTo>
                    <a:pt x="1" y="1154"/>
                  </a:lnTo>
                  <a:cubicBezTo>
                    <a:pt x="100" y="995"/>
                    <a:pt x="220" y="876"/>
                    <a:pt x="379" y="796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5760843" y="3539212"/>
              <a:ext cx="717" cy="17686"/>
            </a:xfrm>
            <a:custGeom>
              <a:rect b="b" l="l" r="r" t="t"/>
              <a:pathLst>
                <a:path extrusionOk="0" h="518" w="21">
                  <a:moveTo>
                    <a:pt x="1" y="1"/>
                  </a:moveTo>
                  <a:lnTo>
                    <a:pt x="1" y="518"/>
                  </a:lnTo>
                  <a:cubicBezTo>
                    <a:pt x="1" y="339"/>
                    <a:pt x="1" y="180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6152728" y="3539212"/>
              <a:ext cx="1400" cy="17686"/>
            </a:xfrm>
            <a:custGeom>
              <a:rect b="b" l="l" r="r" t="t"/>
              <a:pathLst>
                <a:path extrusionOk="0" h="518" w="41">
                  <a:moveTo>
                    <a:pt x="1" y="1"/>
                  </a:moveTo>
                  <a:cubicBezTo>
                    <a:pt x="41" y="180"/>
                    <a:pt x="41" y="339"/>
                    <a:pt x="41" y="518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6025070" y="3656047"/>
              <a:ext cx="129059" cy="167776"/>
            </a:xfrm>
            <a:custGeom>
              <a:rect b="b" l="l" r="r" t="t"/>
              <a:pathLst>
                <a:path extrusionOk="0" h="4914" w="3780">
                  <a:moveTo>
                    <a:pt x="3780" y="0"/>
                  </a:moveTo>
                  <a:cubicBezTo>
                    <a:pt x="3680" y="159"/>
                    <a:pt x="3521" y="279"/>
                    <a:pt x="3402" y="358"/>
                  </a:cubicBezTo>
                  <a:lnTo>
                    <a:pt x="3402" y="4536"/>
                  </a:lnTo>
                  <a:lnTo>
                    <a:pt x="657" y="4536"/>
                  </a:lnTo>
                  <a:cubicBezTo>
                    <a:pt x="458" y="4675"/>
                    <a:pt x="219" y="4814"/>
                    <a:pt x="0" y="4914"/>
                  </a:cubicBezTo>
                  <a:lnTo>
                    <a:pt x="3780" y="4914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5760843" y="3657378"/>
              <a:ext cx="129093" cy="167128"/>
            </a:xfrm>
            <a:custGeom>
              <a:rect b="b" l="l" r="r" t="t"/>
              <a:pathLst>
                <a:path extrusionOk="0" h="4895" w="3781">
                  <a:moveTo>
                    <a:pt x="1" y="1"/>
                  </a:moveTo>
                  <a:lnTo>
                    <a:pt x="1" y="4895"/>
                  </a:lnTo>
                  <a:lnTo>
                    <a:pt x="3780" y="4895"/>
                  </a:lnTo>
                  <a:cubicBezTo>
                    <a:pt x="3562" y="4775"/>
                    <a:pt x="3323" y="4636"/>
                    <a:pt x="3104" y="4497"/>
                  </a:cubicBezTo>
                  <a:lnTo>
                    <a:pt x="379" y="4497"/>
                  </a:lnTo>
                  <a:lnTo>
                    <a:pt x="379" y="319"/>
                  </a:lnTo>
                  <a:cubicBezTo>
                    <a:pt x="220" y="240"/>
                    <a:pt x="100" y="120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6141188" y="3569086"/>
              <a:ext cx="12940" cy="38752"/>
            </a:xfrm>
            <a:custGeom>
              <a:rect b="b" l="l" r="r" t="t"/>
              <a:pathLst>
                <a:path extrusionOk="0" h="1135" w="379">
                  <a:moveTo>
                    <a:pt x="1" y="1"/>
                  </a:moveTo>
                  <a:lnTo>
                    <a:pt x="1" y="21"/>
                  </a:lnTo>
                  <a:lnTo>
                    <a:pt x="1" y="817"/>
                  </a:lnTo>
                  <a:cubicBezTo>
                    <a:pt x="140" y="896"/>
                    <a:pt x="279" y="1015"/>
                    <a:pt x="379" y="1135"/>
                  </a:cubicBez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5931998" y="3836011"/>
              <a:ext cx="50292" cy="57769"/>
            </a:xfrm>
            <a:custGeom>
              <a:rect b="b" l="l" r="r" t="t"/>
              <a:pathLst>
                <a:path extrusionOk="0" h="1692" w="1473">
                  <a:moveTo>
                    <a:pt x="1" y="1"/>
                  </a:moveTo>
                  <a:lnTo>
                    <a:pt x="1" y="975"/>
                  </a:lnTo>
                  <a:cubicBezTo>
                    <a:pt x="1" y="1373"/>
                    <a:pt x="339" y="1692"/>
                    <a:pt x="737" y="1692"/>
                  </a:cubicBezTo>
                  <a:cubicBezTo>
                    <a:pt x="1135" y="1692"/>
                    <a:pt x="1473" y="1373"/>
                    <a:pt x="1473" y="975"/>
                  </a:cubicBezTo>
                  <a:lnTo>
                    <a:pt x="1473" y="1"/>
                  </a:lnTo>
                  <a:cubicBezTo>
                    <a:pt x="1234" y="60"/>
                    <a:pt x="995" y="80"/>
                    <a:pt x="737" y="80"/>
                  </a:cubicBezTo>
                  <a:cubicBezTo>
                    <a:pt x="478" y="80"/>
                    <a:pt x="259" y="6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5919775" y="3833996"/>
              <a:ext cx="76104" cy="72689"/>
            </a:xfrm>
            <a:custGeom>
              <a:rect b="b" l="l" r="r" t="t"/>
              <a:pathLst>
                <a:path extrusionOk="0" h="2129" w="2229">
                  <a:moveTo>
                    <a:pt x="21" y="0"/>
                  </a:moveTo>
                  <a:lnTo>
                    <a:pt x="21" y="816"/>
                  </a:lnTo>
                  <a:lnTo>
                    <a:pt x="21" y="1034"/>
                  </a:lnTo>
                  <a:lnTo>
                    <a:pt x="1" y="1034"/>
                  </a:lnTo>
                  <a:cubicBezTo>
                    <a:pt x="1" y="1074"/>
                    <a:pt x="1" y="1134"/>
                    <a:pt x="21" y="1194"/>
                  </a:cubicBezTo>
                  <a:cubicBezTo>
                    <a:pt x="100" y="1731"/>
                    <a:pt x="538" y="2129"/>
                    <a:pt x="1115" y="2129"/>
                  </a:cubicBezTo>
                  <a:cubicBezTo>
                    <a:pt x="1652" y="2129"/>
                    <a:pt x="2129" y="1711"/>
                    <a:pt x="2209" y="1194"/>
                  </a:cubicBezTo>
                  <a:cubicBezTo>
                    <a:pt x="2209" y="1134"/>
                    <a:pt x="2229" y="1074"/>
                    <a:pt x="2229" y="1034"/>
                  </a:cubicBezTo>
                  <a:lnTo>
                    <a:pt x="2229" y="816"/>
                  </a:lnTo>
                  <a:lnTo>
                    <a:pt x="2229" y="0"/>
                  </a:lnTo>
                  <a:lnTo>
                    <a:pt x="1851" y="60"/>
                  </a:lnTo>
                  <a:lnTo>
                    <a:pt x="1851" y="1034"/>
                  </a:lnTo>
                  <a:cubicBezTo>
                    <a:pt x="1851" y="1432"/>
                    <a:pt x="1533" y="1751"/>
                    <a:pt x="1115" y="1751"/>
                  </a:cubicBezTo>
                  <a:cubicBezTo>
                    <a:pt x="717" y="1751"/>
                    <a:pt x="399" y="1432"/>
                    <a:pt x="399" y="1034"/>
                  </a:cubicBezTo>
                  <a:lnTo>
                    <a:pt x="399" y="6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5808403" y="3538529"/>
              <a:ext cx="296835" cy="287343"/>
            </a:xfrm>
            <a:custGeom>
              <a:rect b="b" l="l" r="r" t="t"/>
              <a:pathLst>
                <a:path extrusionOk="0" h="8416" w="8694">
                  <a:moveTo>
                    <a:pt x="2963" y="2205"/>
                  </a:moveTo>
                  <a:cubicBezTo>
                    <a:pt x="3049" y="2205"/>
                    <a:pt x="3129" y="2261"/>
                    <a:pt x="3163" y="2348"/>
                  </a:cubicBezTo>
                  <a:cubicBezTo>
                    <a:pt x="3183" y="2448"/>
                    <a:pt x="3104" y="2547"/>
                    <a:pt x="3004" y="2587"/>
                  </a:cubicBezTo>
                  <a:lnTo>
                    <a:pt x="1691" y="2825"/>
                  </a:lnTo>
                  <a:lnTo>
                    <a:pt x="1632" y="2825"/>
                  </a:lnTo>
                  <a:cubicBezTo>
                    <a:pt x="1532" y="2825"/>
                    <a:pt x="1472" y="2786"/>
                    <a:pt x="1472" y="2686"/>
                  </a:cubicBezTo>
                  <a:cubicBezTo>
                    <a:pt x="1433" y="2587"/>
                    <a:pt x="1512" y="2487"/>
                    <a:pt x="1612" y="2448"/>
                  </a:cubicBezTo>
                  <a:lnTo>
                    <a:pt x="2925" y="2209"/>
                  </a:lnTo>
                  <a:cubicBezTo>
                    <a:pt x="2937" y="2206"/>
                    <a:pt x="2950" y="2205"/>
                    <a:pt x="2963" y="2205"/>
                  </a:cubicBezTo>
                  <a:close/>
                  <a:moveTo>
                    <a:pt x="5810" y="2344"/>
                  </a:moveTo>
                  <a:cubicBezTo>
                    <a:pt x="5823" y="2344"/>
                    <a:pt x="5836" y="2346"/>
                    <a:pt x="5849" y="2348"/>
                  </a:cubicBezTo>
                  <a:lnTo>
                    <a:pt x="7102" y="2726"/>
                  </a:lnTo>
                  <a:cubicBezTo>
                    <a:pt x="7202" y="2746"/>
                    <a:pt x="7261" y="2845"/>
                    <a:pt x="7241" y="2945"/>
                  </a:cubicBezTo>
                  <a:cubicBezTo>
                    <a:pt x="7202" y="3024"/>
                    <a:pt x="7142" y="3084"/>
                    <a:pt x="7062" y="3084"/>
                  </a:cubicBezTo>
                  <a:lnTo>
                    <a:pt x="7003" y="3084"/>
                  </a:lnTo>
                  <a:lnTo>
                    <a:pt x="5749" y="2706"/>
                  </a:lnTo>
                  <a:cubicBezTo>
                    <a:pt x="5650" y="2686"/>
                    <a:pt x="5590" y="2587"/>
                    <a:pt x="5610" y="2487"/>
                  </a:cubicBezTo>
                  <a:cubicBezTo>
                    <a:pt x="5645" y="2401"/>
                    <a:pt x="5725" y="2344"/>
                    <a:pt x="5810" y="2344"/>
                  </a:cubicBezTo>
                  <a:close/>
                  <a:moveTo>
                    <a:pt x="4357" y="2905"/>
                  </a:moveTo>
                  <a:cubicBezTo>
                    <a:pt x="4476" y="2905"/>
                    <a:pt x="4556" y="2985"/>
                    <a:pt x="4556" y="3104"/>
                  </a:cubicBezTo>
                  <a:lnTo>
                    <a:pt x="4556" y="4695"/>
                  </a:lnTo>
                  <a:cubicBezTo>
                    <a:pt x="4556" y="4795"/>
                    <a:pt x="4476" y="4894"/>
                    <a:pt x="4357" y="4894"/>
                  </a:cubicBezTo>
                  <a:cubicBezTo>
                    <a:pt x="4218" y="4894"/>
                    <a:pt x="4158" y="4815"/>
                    <a:pt x="4158" y="4695"/>
                  </a:cubicBezTo>
                  <a:lnTo>
                    <a:pt x="4158" y="3104"/>
                  </a:lnTo>
                  <a:cubicBezTo>
                    <a:pt x="4158" y="3005"/>
                    <a:pt x="4218" y="2905"/>
                    <a:pt x="4357" y="2905"/>
                  </a:cubicBezTo>
                  <a:close/>
                  <a:moveTo>
                    <a:pt x="5809" y="5471"/>
                  </a:moveTo>
                  <a:lnTo>
                    <a:pt x="5809" y="5670"/>
                  </a:lnTo>
                  <a:cubicBezTo>
                    <a:pt x="5849" y="6287"/>
                    <a:pt x="5172" y="6784"/>
                    <a:pt x="4357" y="6784"/>
                  </a:cubicBezTo>
                  <a:cubicBezTo>
                    <a:pt x="3521" y="6784"/>
                    <a:pt x="2885" y="6287"/>
                    <a:pt x="2885" y="5670"/>
                  </a:cubicBezTo>
                  <a:lnTo>
                    <a:pt x="2885" y="5471"/>
                  </a:lnTo>
                  <a:close/>
                  <a:moveTo>
                    <a:pt x="4357" y="1"/>
                  </a:moveTo>
                  <a:cubicBezTo>
                    <a:pt x="2368" y="1"/>
                    <a:pt x="896" y="160"/>
                    <a:pt x="0" y="399"/>
                  </a:cubicBezTo>
                  <a:lnTo>
                    <a:pt x="0" y="1552"/>
                  </a:lnTo>
                  <a:lnTo>
                    <a:pt x="0" y="3979"/>
                  </a:lnTo>
                  <a:lnTo>
                    <a:pt x="0" y="4079"/>
                  </a:lnTo>
                  <a:cubicBezTo>
                    <a:pt x="0" y="6466"/>
                    <a:pt x="1930" y="8415"/>
                    <a:pt x="4357" y="8415"/>
                  </a:cubicBezTo>
                  <a:cubicBezTo>
                    <a:pt x="6744" y="8415"/>
                    <a:pt x="8693" y="6486"/>
                    <a:pt x="8693" y="4079"/>
                  </a:cubicBezTo>
                  <a:lnTo>
                    <a:pt x="8693" y="3979"/>
                  </a:lnTo>
                  <a:lnTo>
                    <a:pt x="8693" y="1552"/>
                  </a:lnTo>
                  <a:lnTo>
                    <a:pt x="8693" y="399"/>
                  </a:lnTo>
                  <a:cubicBezTo>
                    <a:pt x="8534" y="339"/>
                    <a:pt x="8355" y="319"/>
                    <a:pt x="8156" y="259"/>
                  </a:cubicBezTo>
                  <a:cubicBezTo>
                    <a:pt x="7162" y="100"/>
                    <a:pt x="5809" y="1"/>
                    <a:pt x="4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5796180" y="3674381"/>
              <a:ext cx="322647" cy="164396"/>
            </a:xfrm>
            <a:custGeom>
              <a:rect b="b" l="l" r="r" t="t"/>
              <a:pathLst>
                <a:path extrusionOk="0" h="4815" w="9450">
                  <a:moveTo>
                    <a:pt x="0" y="0"/>
                  </a:moveTo>
                  <a:lnTo>
                    <a:pt x="0" y="100"/>
                  </a:lnTo>
                  <a:cubicBezTo>
                    <a:pt x="0" y="1711"/>
                    <a:pt x="836" y="3143"/>
                    <a:pt x="2089" y="3999"/>
                  </a:cubicBezTo>
                  <a:cubicBezTo>
                    <a:pt x="2288" y="4138"/>
                    <a:pt x="2547" y="4277"/>
                    <a:pt x="2765" y="4377"/>
                  </a:cubicBezTo>
                  <a:cubicBezTo>
                    <a:pt x="3044" y="4496"/>
                    <a:pt x="3342" y="4595"/>
                    <a:pt x="3641" y="4675"/>
                  </a:cubicBezTo>
                  <a:cubicBezTo>
                    <a:pt x="3740" y="4715"/>
                    <a:pt x="3859" y="4715"/>
                    <a:pt x="3979" y="4735"/>
                  </a:cubicBezTo>
                  <a:cubicBezTo>
                    <a:pt x="4237" y="4794"/>
                    <a:pt x="4456" y="4814"/>
                    <a:pt x="4715" y="4814"/>
                  </a:cubicBezTo>
                  <a:cubicBezTo>
                    <a:pt x="4954" y="4814"/>
                    <a:pt x="5212" y="4794"/>
                    <a:pt x="5451" y="4735"/>
                  </a:cubicBezTo>
                  <a:lnTo>
                    <a:pt x="5829" y="4675"/>
                  </a:lnTo>
                  <a:cubicBezTo>
                    <a:pt x="6127" y="4595"/>
                    <a:pt x="6426" y="4496"/>
                    <a:pt x="6704" y="4377"/>
                  </a:cubicBezTo>
                  <a:cubicBezTo>
                    <a:pt x="6923" y="4277"/>
                    <a:pt x="7142" y="4138"/>
                    <a:pt x="7361" y="3999"/>
                  </a:cubicBezTo>
                  <a:cubicBezTo>
                    <a:pt x="8614" y="3143"/>
                    <a:pt x="9449" y="1711"/>
                    <a:pt x="9449" y="100"/>
                  </a:cubicBezTo>
                  <a:lnTo>
                    <a:pt x="9449" y="0"/>
                  </a:lnTo>
                  <a:lnTo>
                    <a:pt x="9091" y="0"/>
                  </a:lnTo>
                  <a:lnTo>
                    <a:pt x="9091" y="100"/>
                  </a:lnTo>
                  <a:cubicBezTo>
                    <a:pt x="9091" y="2487"/>
                    <a:pt x="7142" y="4436"/>
                    <a:pt x="4735" y="4436"/>
                  </a:cubicBezTo>
                  <a:cubicBezTo>
                    <a:pt x="2348" y="4436"/>
                    <a:pt x="378" y="2507"/>
                    <a:pt x="378" y="100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6105202" y="3552801"/>
              <a:ext cx="12940" cy="38752"/>
            </a:xfrm>
            <a:custGeom>
              <a:rect b="b" l="l" r="r" t="t"/>
              <a:pathLst>
                <a:path extrusionOk="0" h="1135" w="379">
                  <a:moveTo>
                    <a:pt x="0" y="0"/>
                  </a:moveTo>
                  <a:lnTo>
                    <a:pt x="0" y="1134"/>
                  </a:lnTo>
                  <a:lnTo>
                    <a:pt x="378" y="1134"/>
                  </a:lnTo>
                  <a:lnTo>
                    <a:pt x="378" y="100"/>
                  </a:lnTo>
                  <a:cubicBezTo>
                    <a:pt x="279" y="80"/>
                    <a:pt x="160" y="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5795497" y="3550752"/>
              <a:ext cx="12940" cy="40117"/>
            </a:xfrm>
            <a:custGeom>
              <a:rect b="b" l="l" r="r" t="t"/>
              <a:pathLst>
                <a:path extrusionOk="0" h="1175" w="379">
                  <a:moveTo>
                    <a:pt x="378" y="1"/>
                  </a:moveTo>
                  <a:cubicBezTo>
                    <a:pt x="259" y="80"/>
                    <a:pt x="120" y="100"/>
                    <a:pt x="0" y="140"/>
                  </a:cubicBezTo>
                  <a:lnTo>
                    <a:pt x="0" y="1174"/>
                  </a:lnTo>
                  <a:lnTo>
                    <a:pt x="378" y="1174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5765623" y="3604424"/>
              <a:ext cx="30592" cy="57086"/>
            </a:xfrm>
            <a:custGeom>
              <a:rect b="b" l="l" r="r" t="t"/>
              <a:pathLst>
                <a:path extrusionOk="0" h="1672" w="896">
                  <a:moveTo>
                    <a:pt x="856" y="0"/>
                  </a:moveTo>
                  <a:cubicBezTo>
                    <a:pt x="378" y="0"/>
                    <a:pt x="0" y="378"/>
                    <a:pt x="0" y="816"/>
                  </a:cubicBezTo>
                  <a:cubicBezTo>
                    <a:pt x="0" y="1273"/>
                    <a:pt x="378" y="1671"/>
                    <a:pt x="856" y="1671"/>
                  </a:cubicBezTo>
                  <a:lnTo>
                    <a:pt x="895" y="167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5753400" y="3591518"/>
              <a:ext cx="55038" cy="82898"/>
            </a:xfrm>
            <a:custGeom>
              <a:rect b="b" l="l" r="r" t="t"/>
              <a:pathLst>
                <a:path extrusionOk="0" h="2428" w="1612">
                  <a:moveTo>
                    <a:pt x="1233" y="378"/>
                  </a:moveTo>
                  <a:lnTo>
                    <a:pt x="1233" y="2049"/>
                  </a:lnTo>
                  <a:lnTo>
                    <a:pt x="1194" y="2049"/>
                  </a:lnTo>
                  <a:cubicBezTo>
                    <a:pt x="736" y="2049"/>
                    <a:pt x="338" y="1671"/>
                    <a:pt x="338" y="1194"/>
                  </a:cubicBezTo>
                  <a:cubicBezTo>
                    <a:pt x="338" y="716"/>
                    <a:pt x="716" y="378"/>
                    <a:pt x="1194" y="378"/>
                  </a:cubicBezTo>
                  <a:close/>
                  <a:moveTo>
                    <a:pt x="1194" y="0"/>
                  </a:moveTo>
                  <a:cubicBezTo>
                    <a:pt x="955" y="0"/>
                    <a:pt x="756" y="80"/>
                    <a:pt x="597" y="179"/>
                  </a:cubicBezTo>
                  <a:cubicBezTo>
                    <a:pt x="438" y="259"/>
                    <a:pt x="318" y="378"/>
                    <a:pt x="219" y="498"/>
                  </a:cubicBezTo>
                  <a:cubicBezTo>
                    <a:pt x="60" y="697"/>
                    <a:pt x="0" y="955"/>
                    <a:pt x="0" y="1194"/>
                  </a:cubicBezTo>
                  <a:cubicBezTo>
                    <a:pt x="0" y="1453"/>
                    <a:pt x="60" y="1691"/>
                    <a:pt x="219" y="1890"/>
                  </a:cubicBezTo>
                  <a:cubicBezTo>
                    <a:pt x="318" y="2049"/>
                    <a:pt x="438" y="2169"/>
                    <a:pt x="597" y="2248"/>
                  </a:cubicBezTo>
                  <a:cubicBezTo>
                    <a:pt x="756" y="2348"/>
                    <a:pt x="955" y="2427"/>
                    <a:pt x="1194" y="2427"/>
                  </a:cubicBezTo>
                  <a:lnTo>
                    <a:pt x="1611" y="242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118107" y="3604424"/>
              <a:ext cx="30592" cy="57086"/>
            </a:xfrm>
            <a:custGeom>
              <a:rect b="b" l="l" r="r" t="t"/>
              <a:pathLst>
                <a:path extrusionOk="0" h="1672" w="896">
                  <a:moveTo>
                    <a:pt x="0" y="0"/>
                  </a:moveTo>
                  <a:lnTo>
                    <a:pt x="0" y="1671"/>
                  </a:lnTo>
                  <a:lnTo>
                    <a:pt x="60" y="1671"/>
                  </a:lnTo>
                  <a:cubicBezTo>
                    <a:pt x="518" y="1671"/>
                    <a:pt x="896" y="1293"/>
                    <a:pt x="896" y="816"/>
                  </a:cubicBezTo>
                  <a:cubicBezTo>
                    <a:pt x="896" y="378"/>
                    <a:pt x="518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6106567" y="3591518"/>
              <a:ext cx="55038" cy="82898"/>
            </a:xfrm>
            <a:custGeom>
              <a:rect b="b" l="l" r="r" t="t"/>
              <a:pathLst>
                <a:path extrusionOk="0" h="2428" w="1612">
                  <a:moveTo>
                    <a:pt x="398" y="378"/>
                  </a:moveTo>
                  <a:cubicBezTo>
                    <a:pt x="836" y="378"/>
                    <a:pt x="1234" y="756"/>
                    <a:pt x="1234" y="1194"/>
                  </a:cubicBezTo>
                  <a:cubicBezTo>
                    <a:pt x="1234" y="1651"/>
                    <a:pt x="856" y="2049"/>
                    <a:pt x="398" y="2049"/>
                  </a:cubicBezTo>
                  <a:lnTo>
                    <a:pt x="338" y="2049"/>
                  </a:lnTo>
                  <a:lnTo>
                    <a:pt x="338" y="378"/>
                  </a:lnTo>
                  <a:close/>
                  <a:moveTo>
                    <a:pt x="0" y="0"/>
                  </a:moveTo>
                  <a:lnTo>
                    <a:pt x="0" y="2427"/>
                  </a:lnTo>
                  <a:lnTo>
                    <a:pt x="418" y="2427"/>
                  </a:lnTo>
                  <a:cubicBezTo>
                    <a:pt x="637" y="2427"/>
                    <a:pt x="836" y="2348"/>
                    <a:pt x="1015" y="2248"/>
                  </a:cubicBezTo>
                  <a:cubicBezTo>
                    <a:pt x="1154" y="2169"/>
                    <a:pt x="1293" y="2049"/>
                    <a:pt x="1393" y="1930"/>
                  </a:cubicBezTo>
                  <a:cubicBezTo>
                    <a:pt x="1532" y="1711"/>
                    <a:pt x="1612" y="1472"/>
                    <a:pt x="1612" y="1214"/>
                  </a:cubicBezTo>
                  <a:cubicBezTo>
                    <a:pt x="1612" y="975"/>
                    <a:pt x="1532" y="716"/>
                    <a:pt x="1393" y="518"/>
                  </a:cubicBezTo>
                  <a:cubicBezTo>
                    <a:pt x="1293" y="378"/>
                    <a:pt x="1134" y="259"/>
                    <a:pt x="1015" y="179"/>
                  </a:cubicBezTo>
                  <a:cubicBezTo>
                    <a:pt x="836" y="80"/>
                    <a:pt x="637" y="0"/>
                    <a:pt x="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5788703" y="3980023"/>
              <a:ext cx="13623" cy="69309"/>
            </a:xfrm>
            <a:custGeom>
              <a:rect b="b" l="l" r="r" t="t"/>
              <a:pathLst>
                <a:path extrusionOk="0" h="2030" w="399">
                  <a:moveTo>
                    <a:pt x="199" y="0"/>
                  </a:moveTo>
                  <a:cubicBezTo>
                    <a:pt x="100" y="0"/>
                    <a:pt x="0" y="60"/>
                    <a:pt x="0" y="199"/>
                  </a:cubicBezTo>
                  <a:lnTo>
                    <a:pt x="0" y="1890"/>
                  </a:lnTo>
                  <a:lnTo>
                    <a:pt x="378" y="2029"/>
                  </a:lnTo>
                  <a:lnTo>
                    <a:pt x="378" y="199"/>
                  </a:lnTo>
                  <a:cubicBezTo>
                    <a:pt x="398" y="60"/>
                    <a:pt x="31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6111313" y="3980023"/>
              <a:ext cx="13623" cy="69309"/>
            </a:xfrm>
            <a:custGeom>
              <a:rect b="b" l="l" r="r" t="t"/>
              <a:pathLst>
                <a:path extrusionOk="0" h="2030" w="399">
                  <a:moveTo>
                    <a:pt x="199" y="0"/>
                  </a:moveTo>
                  <a:cubicBezTo>
                    <a:pt x="100" y="0"/>
                    <a:pt x="1" y="60"/>
                    <a:pt x="1" y="199"/>
                  </a:cubicBezTo>
                  <a:lnTo>
                    <a:pt x="1" y="2029"/>
                  </a:lnTo>
                  <a:lnTo>
                    <a:pt x="378" y="1890"/>
                  </a:lnTo>
                  <a:lnTo>
                    <a:pt x="378" y="199"/>
                  </a:lnTo>
                  <a:cubicBezTo>
                    <a:pt x="398" y="60"/>
                    <a:pt x="29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5964604" y="3867934"/>
              <a:ext cx="75421" cy="83581"/>
            </a:xfrm>
            <a:custGeom>
              <a:rect b="b" l="l" r="r" t="t"/>
              <a:pathLst>
                <a:path extrusionOk="0" h="2448" w="2209">
                  <a:moveTo>
                    <a:pt x="1871" y="1"/>
                  </a:moveTo>
                  <a:cubicBezTo>
                    <a:pt x="1871" y="60"/>
                    <a:pt x="1871" y="140"/>
                    <a:pt x="1831" y="220"/>
                  </a:cubicBezTo>
                  <a:cubicBezTo>
                    <a:pt x="1791" y="1234"/>
                    <a:pt x="995" y="2010"/>
                    <a:pt x="1" y="2109"/>
                  </a:cubicBezTo>
                  <a:cubicBezTo>
                    <a:pt x="40" y="2229"/>
                    <a:pt x="120" y="2328"/>
                    <a:pt x="180" y="2448"/>
                  </a:cubicBezTo>
                  <a:cubicBezTo>
                    <a:pt x="1214" y="2288"/>
                    <a:pt x="2030" y="1453"/>
                    <a:pt x="2209" y="418"/>
                  </a:cubicBezTo>
                  <a:cubicBezTo>
                    <a:pt x="2189" y="399"/>
                    <a:pt x="2169" y="359"/>
                    <a:pt x="2109" y="359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5952381" y="3940623"/>
              <a:ext cx="8877" cy="2049"/>
            </a:xfrm>
            <a:custGeom>
              <a:rect b="b" l="l" r="r" t="t"/>
              <a:pathLst>
                <a:path extrusionOk="0" h="60" w="260">
                  <a:moveTo>
                    <a:pt x="1" y="0"/>
                  </a:moveTo>
                  <a:lnTo>
                    <a:pt x="140" y="60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5872249" y="3868617"/>
              <a:ext cx="2049" cy="341"/>
            </a:xfrm>
            <a:custGeom>
              <a:rect b="b" l="l" r="r" t="t"/>
              <a:pathLst>
                <a:path extrusionOk="0" h="10" w="60">
                  <a:moveTo>
                    <a:pt x="0" y="1"/>
                  </a:moveTo>
                  <a:cubicBezTo>
                    <a:pt x="7" y="7"/>
                    <a:pt x="14" y="9"/>
                    <a:pt x="20" y="9"/>
                  </a:cubicBezTo>
                  <a:cubicBezTo>
                    <a:pt x="33" y="9"/>
                    <a:pt x="47" y="1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6039307" y="3868617"/>
              <a:ext cx="2766" cy="34"/>
            </a:xfrm>
            <a:custGeom>
              <a:rect b="b" l="l" r="r" t="t"/>
              <a:pathLst>
                <a:path extrusionOk="0" h="1" w="81">
                  <a:moveTo>
                    <a:pt x="80" y="1"/>
                  </a:moveTo>
                  <a:lnTo>
                    <a:pt x="1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873615" y="3868617"/>
              <a:ext cx="75421" cy="82898"/>
            </a:xfrm>
            <a:custGeom>
              <a:rect b="b" l="l" r="r" t="t"/>
              <a:pathLst>
                <a:path extrusionOk="0" h="2428" w="2209">
                  <a:moveTo>
                    <a:pt x="0" y="1"/>
                  </a:moveTo>
                  <a:lnTo>
                    <a:pt x="100" y="339"/>
                  </a:lnTo>
                  <a:cubicBezTo>
                    <a:pt x="80" y="339"/>
                    <a:pt x="20" y="379"/>
                    <a:pt x="0" y="398"/>
                  </a:cubicBezTo>
                  <a:cubicBezTo>
                    <a:pt x="179" y="1433"/>
                    <a:pt x="995" y="2268"/>
                    <a:pt x="2049" y="2428"/>
                  </a:cubicBezTo>
                  <a:cubicBezTo>
                    <a:pt x="2109" y="2308"/>
                    <a:pt x="2168" y="2209"/>
                    <a:pt x="2208" y="2089"/>
                  </a:cubicBezTo>
                  <a:cubicBezTo>
                    <a:pt x="1214" y="1990"/>
                    <a:pt x="458" y="1194"/>
                    <a:pt x="318" y="219"/>
                  </a:cubicBezTo>
                  <a:cubicBezTo>
                    <a:pt x="318" y="140"/>
                    <a:pt x="298" y="60"/>
                    <a:pt x="2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5920458" y="3737544"/>
              <a:ext cx="72724" cy="19734"/>
            </a:xfrm>
            <a:custGeom>
              <a:rect b="b" l="l" r="r" t="t"/>
              <a:pathLst>
                <a:path extrusionOk="0" h="578" w="2130">
                  <a:moveTo>
                    <a:pt x="1" y="0"/>
                  </a:moveTo>
                  <a:cubicBezTo>
                    <a:pt x="120" y="338"/>
                    <a:pt x="578" y="577"/>
                    <a:pt x="1075" y="577"/>
                  </a:cubicBezTo>
                  <a:cubicBezTo>
                    <a:pt x="1592" y="577"/>
                    <a:pt x="2010" y="338"/>
                    <a:pt x="2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5907552" y="3725321"/>
              <a:ext cx="100550" cy="44863"/>
            </a:xfrm>
            <a:custGeom>
              <a:rect b="b" l="l" r="r" t="t"/>
              <a:pathLst>
                <a:path extrusionOk="0" h="1314" w="2945">
                  <a:moveTo>
                    <a:pt x="2527" y="358"/>
                  </a:moveTo>
                  <a:cubicBezTo>
                    <a:pt x="2408" y="696"/>
                    <a:pt x="1990" y="935"/>
                    <a:pt x="1473" y="935"/>
                  </a:cubicBezTo>
                  <a:cubicBezTo>
                    <a:pt x="956" y="935"/>
                    <a:pt x="518" y="696"/>
                    <a:pt x="399" y="358"/>
                  </a:cubicBezTo>
                  <a:close/>
                  <a:moveTo>
                    <a:pt x="1" y="0"/>
                  </a:moveTo>
                  <a:lnTo>
                    <a:pt x="1" y="199"/>
                  </a:lnTo>
                  <a:cubicBezTo>
                    <a:pt x="1" y="816"/>
                    <a:pt x="677" y="1313"/>
                    <a:pt x="1473" y="1313"/>
                  </a:cubicBezTo>
                  <a:cubicBezTo>
                    <a:pt x="2268" y="1313"/>
                    <a:pt x="2945" y="816"/>
                    <a:pt x="2945" y="199"/>
                  </a:cubicBezTo>
                  <a:lnTo>
                    <a:pt x="29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5950332" y="3638361"/>
              <a:ext cx="13623" cy="67978"/>
            </a:xfrm>
            <a:custGeom>
              <a:rect b="b" l="l" r="r" t="t"/>
              <a:pathLst>
                <a:path extrusionOk="0" h="1991" w="399">
                  <a:moveTo>
                    <a:pt x="200" y="1"/>
                  </a:moveTo>
                  <a:cubicBezTo>
                    <a:pt x="100" y="1"/>
                    <a:pt x="1" y="81"/>
                    <a:pt x="1" y="200"/>
                  </a:cubicBezTo>
                  <a:lnTo>
                    <a:pt x="1" y="1791"/>
                  </a:lnTo>
                  <a:cubicBezTo>
                    <a:pt x="1" y="1891"/>
                    <a:pt x="61" y="1990"/>
                    <a:pt x="200" y="1990"/>
                  </a:cubicBezTo>
                  <a:cubicBezTo>
                    <a:pt x="319" y="1990"/>
                    <a:pt x="399" y="1911"/>
                    <a:pt x="399" y="1791"/>
                  </a:cubicBezTo>
                  <a:lnTo>
                    <a:pt x="399" y="200"/>
                  </a:lnTo>
                  <a:cubicBezTo>
                    <a:pt x="399" y="81"/>
                    <a:pt x="31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5856612" y="3612891"/>
              <a:ext cx="59818" cy="21441"/>
            </a:xfrm>
            <a:custGeom>
              <a:rect b="b" l="l" r="r" t="t"/>
              <a:pathLst>
                <a:path extrusionOk="0" h="628" w="1752">
                  <a:moveTo>
                    <a:pt x="1546" y="0"/>
                  </a:moveTo>
                  <a:cubicBezTo>
                    <a:pt x="1529" y="0"/>
                    <a:pt x="1511" y="4"/>
                    <a:pt x="1493" y="11"/>
                  </a:cubicBezTo>
                  <a:lnTo>
                    <a:pt x="180" y="250"/>
                  </a:lnTo>
                  <a:cubicBezTo>
                    <a:pt x="80" y="270"/>
                    <a:pt x="1" y="369"/>
                    <a:pt x="21" y="468"/>
                  </a:cubicBezTo>
                  <a:cubicBezTo>
                    <a:pt x="60" y="568"/>
                    <a:pt x="120" y="628"/>
                    <a:pt x="200" y="628"/>
                  </a:cubicBezTo>
                  <a:lnTo>
                    <a:pt x="220" y="628"/>
                  </a:lnTo>
                  <a:lnTo>
                    <a:pt x="1552" y="369"/>
                  </a:lnTo>
                  <a:cubicBezTo>
                    <a:pt x="1672" y="349"/>
                    <a:pt x="1751" y="250"/>
                    <a:pt x="1712" y="150"/>
                  </a:cubicBezTo>
                  <a:cubicBezTo>
                    <a:pt x="1695" y="69"/>
                    <a:pt x="1625" y="0"/>
                    <a:pt x="15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5999258" y="3617842"/>
              <a:ext cx="57086" cy="24651"/>
            </a:xfrm>
            <a:custGeom>
              <a:rect b="b" l="l" r="r" t="t"/>
              <a:pathLst>
                <a:path extrusionOk="0" h="722" w="1672">
                  <a:moveTo>
                    <a:pt x="209" y="0"/>
                  </a:moveTo>
                  <a:cubicBezTo>
                    <a:pt x="128" y="0"/>
                    <a:pt x="53" y="42"/>
                    <a:pt x="20" y="125"/>
                  </a:cubicBezTo>
                  <a:cubicBezTo>
                    <a:pt x="0" y="224"/>
                    <a:pt x="60" y="323"/>
                    <a:pt x="159" y="363"/>
                  </a:cubicBezTo>
                  <a:lnTo>
                    <a:pt x="1413" y="721"/>
                  </a:lnTo>
                  <a:lnTo>
                    <a:pt x="1472" y="721"/>
                  </a:lnTo>
                  <a:cubicBezTo>
                    <a:pt x="1552" y="721"/>
                    <a:pt x="1612" y="682"/>
                    <a:pt x="1651" y="602"/>
                  </a:cubicBezTo>
                  <a:cubicBezTo>
                    <a:pt x="1671" y="522"/>
                    <a:pt x="1612" y="423"/>
                    <a:pt x="1512" y="383"/>
                  </a:cubicBezTo>
                  <a:lnTo>
                    <a:pt x="259" y="5"/>
                  </a:lnTo>
                  <a:cubicBezTo>
                    <a:pt x="242" y="2"/>
                    <a:pt x="226" y="0"/>
                    <a:pt x="2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5773749" y="3384377"/>
              <a:ext cx="366793" cy="167776"/>
            </a:xfrm>
            <a:custGeom>
              <a:rect b="b" l="l" r="r" t="t"/>
              <a:pathLst>
                <a:path extrusionOk="0" h="4914" w="10743">
                  <a:moveTo>
                    <a:pt x="5034" y="0"/>
                  </a:moveTo>
                  <a:cubicBezTo>
                    <a:pt x="2328" y="0"/>
                    <a:pt x="100" y="2188"/>
                    <a:pt x="1" y="4914"/>
                  </a:cubicBezTo>
                  <a:cubicBezTo>
                    <a:pt x="1135" y="4217"/>
                    <a:pt x="4576" y="4158"/>
                    <a:pt x="5372" y="4158"/>
                  </a:cubicBezTo>
                  <a:cubicBezTo>
                    <a:pt x="6168" y="4158"/>
                    <a:pt x="9589" y="4217"/>
                    <a:pt x="10743" y="4914"/>
                  </a:cubicBezTo>
                  <a:cubicBezTo>
                    <a:pt x="10663" y="2188"/>
                    <a:pt x="8415" y="0"/>
                    <a:pt x="5690" y="0"/>
                  </a:cubicBezTo>
                  <a:close/>
                </a:path>
              </a:pathLst>
            </a:custGeom>
            <a:solidFill>
              <a:srgbClr val="EE7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5760843" y="3372154"/>
              <a:ext cx="391922" cy="197651"/>
            </a:xfrm>
            <a:custGeom>
              <a:rect b="b" l="l" r="r" t="t"/>
              <a:pathLst>
                <a:path extrusionOk="0" h="5789" w="11479">
                  <a:moveTo>
                    <a:pt x="6088" y="358"/>
                  </a:moveTo>
                  <a:cubicBezTo>
                    <a:pt x="8813" y="358"/>
                    <a:pt x="11061" y="2546"/>
                    <a:pt x="11141" y="5272"/>
                  </a:cubicBezTo>
                  <a:cubicBezTo>
                    <a:pt x="9987" y="4555"/>
                    <a:pt x="6565" y="4516"/>
                    <a:pt x="5770" y="4516"/>
                  </a:cubicBezTo>
                  <a:cubicBezTo>
                    <a:pt x="4974" y="4516"/>
                    <a:pt x="1533" y="4555"/>
                    <a:pt x="399" y="5272"/>
                  </a:cubicBezTo>
                  <a:lnTo>
                    <a:pt x="399" y="5272"/>
                  </a:lnTo>
                  <a:cubicBezTo>
                    <a:pt x="478" y="2546"/>
                    <a:pt x="2706" y="358"/>
                    <a:pt x="5451" y="358"/>
                  </a:cubicBezTo>
                  <a:close/>
                  <a:moveTo>
                    <a:pt x="5412" y="0"/>
                  </a:moveTo>
                  <a:cubicBezTo>
                    <a:pt x="2607" y="0"/>
                    <a:pt x="279" y="2148"/>
                    <a:pt x="21" y="4894"/>
                  </a:cubicBezTo>
                  <a:cubicBezTo>
                    <a:pt x="1" y="5073"/>
                    <a:pt x="1" y="5232"/>
                    <a:pt x="1" y="5411"/>
                  </a:cubicBezTo>
                  <a:lnTo>
                    <a:pt x="1" y="5789"/>
                  </a:lnTo>
                  <a:lnTo>
                    <a:pt x="379" y="5789"/>
                  </a:lnTo>
                  <a:cubicBezTo>
                    <a:pt x="379" y="5669"/>
                    <a:pt x="598" y="5510"/>
                    <a:pt x="1015" y="5371"/>
                  </a:cubicBezTo>
                  <a:cubicBezTo>
                    <a:pt x="1115" y="5331"/>
                    <a:pt x="1234" y="5291"/>
                    <a:pt x="1393" y="5272"/>
                  </a:cubicBezTo>
                  <a:cubicBezTo>
                    <a:pt x="2289" y="5033"/>
                    <a:pt x="3761" y="4874"/>
                    <a:pt x="5750" y="4874"/>
                  </a:cubicBezTo>
                  <a:cubicBezTo>
                    <a:pt x="7182" y="4874"/>
                    <a:pt x="8535" y="4973"/>
                    <a:pt x="9549" y="5132"/>
                  </a:cubicBezTo>
                  <a:cubicBezTo>
                    <a:pt x="9768" y="5172"/>
                    <a:pt x="9947" y="5212"/>
                    <a:pt x="10086" y="5272"/>
                  </a:cubicBezTo>
                  <a:cubicBezTo>
                    <a:pt x="10246" y="5291"/>
                    <a:pt x="10365" y="5331"/>
                    <a:pt x="10464" y="5371"/>
                  </a:cubicBezTo>
                  <a:cubicBezTo>
                    <a:pt x="10962" y="5530"/>
                    <a:pt x="11121" y="5689"/>
                    <a:pt x="11121" y="5789"/>
                  </a:cubicBezTo>
                  <a:lnTo>
                    <a:pt x="11479" y="5789"/>
                  </a:lnTo>
                  <a:lnTo>
                    <a:pt x="11479" y="5411"/>
                  </a:lnTo>
                  <a:cubicBezTo>
                    <a:pt x="11479" y="5232"/>
                    <a:pt x="11479" y="5073"/>
                    <a:pt x="11459" y="4894"/>
                  </a:cubicBezTo>
                  <a:cubicBezTo>
                    <a:pt x="11181" y="2148"/>
                    <a:pt x="8873" y="0"/>
                    <a:pt x="60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5957127" y="3867251"/>
              <a:ext cx="102598" cy="124347"/>
            </a:xfrm>
            <a:custGeom>
              <a:rect b="b" l="l" r="r" t="t"/>
              <a:pathLst>
                <a:path extrusionOk="0" h="3642" w="3005">
                  <a:moveTo>
                    <a:pt x="2388" y="1"/>
                  </a:moveTo>
                  <a:lnTo>
                    <a:pt x="2348" y="379"/>
                  </a:lnTo>
                  <a:cubicBezTo>
                    <a:pt x="2388" y="379"/>
                    <a:pt x="2428" y="419"/>
                    <a:pt x="2448" y="438"/>
                  </a:cubicBezTo>
                  <a:cubicBezTo>
                    <a:pt x="2587" y="558"/>
                    <a:pt x="2647" y="876"/>
                    <a:pt x="2627" y="1354"/>
                  </a:cubicBezTo>
                  <a:cubicBezTo>
                    <a:pt x="2587" y="2030"/>
                    <a:pt x="2209" y="3263"/>
                    <a:pt x="1115" y="3263"/>
                  </a:cubicBezTo>
                  <a:cubicBezTo>
                    <a:pt x="956" y="3263"/>
                    <a:pt x="657" y="2885"/>
                    <a:pt x="419" y="2448"/>
                  </a:cubicBezTo>
                  <a:cubicBezTo>
                    <a:pt x="339" y="2328"/>
                    <a:pt x="299" y="2229"/>
                    <a:pt x="240" y="2090"/>
                  </a:cubicBezTo>
                  <a:cubicBezTo>
                    <a:pt x="240" y="2090"/>
                    <a:pt x="240" y="2070"/>
                    <a:pt x="220" y="2070"/>
                  </a:cubicBezTo>
                  <a:lnTo>
                    <a:pt x="120" y="2129"/>
                  </a:lnTo>
                  <a:lnTo>
                    <a:pt x="1" y="2169"/>
                  </a:lnTo>
                  <a:lnTo>
                    <a:pt x="120" y="2229"/>
                  </a:lnTo>
                  <a:cubicBezTo>
                    <a:pt x="100" y="2288"/>
                    <a:pt x="41" y="2368"/>
                    <a:pt x="1" y="2487"/>
                  </a:cubicBezTo>
                  <a:cubicBezTo>
                    <a:pt x="220" y="2945"/>
                    <a:pt x="657" y="3641"/>
                    <a:pt x="1095" y="3641"/>
                  </a:cubicBezTo>
                  <a:cubicBezTo>
                    <a:pt x="2289" y="3641"/>
                    <a:pt x="2905" y="2468"/>
                    <a:pt x="2985" y="1373"/>
                  </a:cubicBezTo>
                  <a:cubicBezTo>
                    <a:pt x="3005" y="956"/>
                    <a:pt x="2945" y="598"/>
                    <a:pt x="2826" y="379"/>
                  </a:cubicBezTo>
                  <a:cubicBezTo>
                    <a:pt x="2746" y="200"/>
                    <a:pt x="2627" y="80"/>
                    <a:pt x="2487" y="41"/>
                  </a:cubicBezTo>
                  <a:cubicBezTo>
                    <a:pt x="2448" y="41"/>
                    <a:pt x="2428" y="1"/>
                    <a:pt x="24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5853915" y="3868617"/>
              <a:ext cx="108027" cy="123664"/>
            </a:xfrm>
            <a:custGeom>
              <a:rect b="b" l="l" r="r" t="t"/>
              <a:pathLst>
                <a:path extrusionOk="0" h="3622" w="3164">
                  <a:moveTo>
                    <a:pt x="597" y="1"/>
                  </a:moveTo>
                  <a:cubicBezTo>
                    <a:pt x="577" y="1"/>
                    <a:pt x="557" y="20"/>
                    <a:pt x="537" y="20"/>
                  </a:cubicBezTo>
                  <a:cubicBezTo>
                    <a:pt x="378" y="80"/>
                    <a:pt x="259" y="200"/>
                    <a:pt x="179" y="379"/>
                  </a:cubicBezTo>
                  <a:cubicBezTo>
                    <a:pt x="60" y="617"/>
                    <a:pt x="0" y="975"/>
                    <a:pt x="40" y="1373"/>
                  </a:cubicBezTo>
                  <a:cubicBezTo>
                    <a:pt x="100" y="2467"/>
                    <a:pt x="756" y="3621"/>
                    <a:pt x="1930" y="3621"/>
                  </a:cubicBezTo>
                  <a:cubicBezTo>
                    <a:pt x="2348" y="3621"/>
                    <a:pt x="2785" y="2925"/>
                    <a:pt x="3024" y="2487"/>
                  </a:cubicBezTo>
                  <a:cubicBezTo>
                    <a:pt x="3084" y="2388"/>
                    <a:pt x="3123" y="2288"/>
                    <a:pt x="3163" y="2209"/>
                  </a:cubicBezTo>
                  <a:lnTo>
                    <a:pt x="3044" y="2169"/>
                  </a:lnTo>
                  <a:lnTo>
                    <a:pt x="2924" y="2109"/>
                  </a:lnTo>
                  <a:lnTo>
                    <a:pt x="2825" y="2069"/>
                  </a:lnTo>
                  <a:cubicBezTo>
                    <a:pt x="2825" y="2069"/>
                    <a:pt x="2825" y="2089"/>
                    <a:pt x="2785" y="2089"/>
                  </a:cubicBezTo>
                  <a:cubicBezTo>
                    <a:pt x="2745" y="2209"/>
                    <a:pt x="2666" y="2308"/>
                    <a:pt x="2626" y="2428"/>
                  </a:cubicBezTo>
                  <a:cubicBezTo>
                    <a:pt x="2367" y="2865"/>
                    <a:pt x="2069" y="3263"/>
                    <a:pt x="1930" y="3263"/>
                  </a:cubicBezTo>
                  <a:cubicBezTo>
                    <a:pt x="836" y="3263"/>
                    <a:pt x="458" y="1990"/>
                    <a:pt x="398" y="1333"/>
                  </a:cubicBezTo>
                  <a:cubicBezTo>
                    <a:pt x="378" y="896"/>
                    <a:pt x="458" y="577"/>
                    <a:pt x="577" y="418"/>
                  </a:cubicBezTo>
                  <a:cubicBezTo>
                    <a:pt x="597" y="398"/>
                    <a:pt x="637" y="379"/>
                    <a:pt x="677" y="379"/>
                  </a:cubicBezTo>
                  <a:lnTo>
                    <a:pt x="6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5942207" y="4022803"/>
              <a:ext cx="29909" cy="29226"/>
            </a:xfrm>
            <a:custGeom>
              <a:rect b="b" l="l" r="r" t="t"/>
              <a:pathLst>
                <a:path extrusionOk="0" h="856" w="876">
                  <a:moveTo>
                    <a:pt x="438" y="0"/>
                  </a:moveTo>
                  <a:cubicBezTo>
                    <a:pt x="199" y="0"/>
                    <a:pt x="0" y="199"/>
                    <a:pt x="0" y="438"/>
                  </a:cubicBezTo>
                  <a:cubicBezTo>
                    <a:pt x="0" y="657"/>
                    <a:pt x="199" y="856"/>
                    <a:pt x="438" y="856"/>
                  </a:cubicBezTo>
                  <a:cubicBezTo>
                    <a:pt x="657" y="856"/>
                    <a:pt x="856" y="657"/>
                    <a:pt x="856" y="438"/>
                  </a:cubicBezTo>
                  <a:cubicBezTo>
                    <a:pt x="876" y="199"/>
                    <a:pt x="677" y="0"/>
                    <a:pt x="4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6443449" y="2399543"/>
              <a:ext cx="757998" cy="757349"/>
            </a:xfrm>
            <a:custGeom>
              <a:rect b="b" l="l" r="r" t="t"/>
              <a:pathLst>
                <a:path extrusionOk="0" h="22182" w="22201">
                  <a:moveTo>
                    <a:pt x="11120" y="3084"/>
                  </a:moveTo>
                  <a:cubicBezTo>
                    <a:pt x="12413" y="3084"/>
                    <a:pt x="13467" y="4158"/>
                    <a:pt x="13467" y="5451"/>
                  </a:cubicBezTo>
                  <a:cubicBezTo>
                    <a:pt x="13467" y="5590"/>
                    <a:pt x="13447" y="5750"/>
                    <a:pt x="13428" y="5889"/>
                  </a:cubicBezTo>
                  <a:cubicBezTo>
                    <a:pt x="14900" y="6585"/>
                    <a:pt x="15914" y="8117"/>
                    <a:pt x="15914" y="9848"/>
                  </a:cubicBezTo>
                  <a:lnTo>
                    <a:pt x="15914" y="10106"/>
                  </a:lnTo>
                  <a:cubicBezTo>
                    <a:pt x="16232" y="10265"/>
                    <a:pt x="16451" y="10623"/>
                    <a:pt x="16451" y="11021"/>
                  </a:cubicBezTo>
                  <a:cubicBezTo>
                    <a:pt x="16451" y="11618"/>
                    <a:pt x="15994" y="12095"/>
                    <a:pt x="15397" y="12095"/>
                  </a:cubicBezTo>
                  <a:lnTo>
                    <a:pt x="15357" y="12095"/>
                  </a:lnTo>
                  <a:lnTo>
                    <a:pt x="15357" y="12135"/>
                  </a:lnTo>
                  <a:cubicBezTo>
                    <a:pt x="15357" y="14065"/>
                    <a:pt x="14044" y="15676"/>
                    <a:pt x="12254" y="16094"/>
                  </a:cubicBezTo>
                  <a:lnTo>
                    <a:pt x="12254" y="16750"/>
                  </a:lnTo>
                  <a:lnTo>
                    <a:pt x="12473" y="16750"/>
                  </a:lnTo>
                  <a:cubicBezTo>
                    <a:pt x="14721" y="16750"/>
                    <a:pt x="16690" y="18063"/>
                    <a:pt x="17585" y="19973"/>
                  </a:cubicBezTo>
                  <a:lnTo>
                    <a:pt x="17287" y="20192"/>
                  </a:lnTo>
                  <a:cubicBezTo>
                    <a:pt x="16730" y="20570"/>
                    <a:pt x="16133" y="20888"/>
                    <a:pt x="15536" y="21147"/>
                  </a:cubicBezTo>
                  <a:lnTo>
                    <a:pt x="15158" y="21286"/>
                  </a:lnTo>
                  <a:cubicBezTo>
                    <a:pt x="13905" y="21783"/>
                    <a:pt x="12552" y="22062"/>
                    <a:pt x="11120" y="22062"/>
                  </a:cubicBezTo>
                  <a:cubicBezTo>
                    <a:pt x="9827" y="22062"/>
                    <a:pt x="8574" y="21843"/>
                    <a:pt x="7400" y="21445"/>
                  </a:cubicBezTo>
                  <a:lnTo>
                    <a:pt x="7042" y="21286"/>
                  </a:lnTo>
                  <a:cubicBezTo>
                    <a:pt x="6386" y="21047"/>
                    <a:pt x="5789" y="20729"/>
                    <a:pt x="5212" y="20371"/>
                  </a:cubicBezTo>
                  <a:cubicBezTo>
                    <a:pt x="5112" y="20291"/>
                    <a:pt x="4993" y="20251"/>
                    <a:pt x="4894" y="20172"/>
                  </a:cubicBezTo>
                  <a:cubicBezTo>
                    <a:pt x="5769" y="18163"/>
                    <a:pt x="7758" y="16750"/>
                    <a:pt x="10086" y="16750"/>
                  </a:cubicBezTo>
                  <a:lnTo>
                    <a:pt x="10324" y="16750"/>
                  </a:lnTo>
                  <a:lnTo>
                    <a:pt x="10324" y="16094"/>
                  </a:lnTo>
                  <a:cubicBezTo>
                    <a:pt x="8534" y="15656"/>
                    <a:pt x="7201" y="14065"/>
                    <a:pt x="7201" y="12135"/>
                  </a:cubicBezTo>
                  <a:lnTo>
                    <a:pt x="7201" y="12095"/>
                  </a:lnTo>
                  <a:lnTo>
                    <a:pt x="7181" y="12095"/>
                  </a:lnTo>
                  <a:cubicBezTo>
                    <a:pt x="6585" y="12095"/>
                    <a:pt x="6107" y="11618"/>
                    <a:pt x="6107" y="11021"/>
                  </a:cubicBezTo>
                  <a:cubicBezTo>
                    <a:pt x="6107" y="10623"/>
                    <a:pt x="6346" y="10265"/>
                    <a:pt x="6664" y="10106"/>
                  </a:cubicBezTo>
                  <a:lnTo>
                    <a:pt x="6664" y="9848"/>
                  </a:lnTo>
                  <a:cubicBezTo>
                    <a:pt x="6664" y="8236"/>
                    <a:pt x="7539" y="6844"/>
                    <a:pt x="8832" y="6068"/>
                  </a:cubicBezTo>
                  <a:cubicBezTo>
                    <a:pt x="8773" y="5869"/>
                    <a:pt x="8753" y="5670"/>
                    <a:pt x="8753" y="5451"/>
                  </a:cubicBezTo>
                  <a:cubicBezTo>
                    <a:pt x="8753" y="4158"/>
                    <a:pt x="9827" y="3084"/>
                    <a:pt x="11120" y="3084"/>
                  </a:cubicBezTo>
                  <a:close/>
                  <a:moveTo>
                    <a:pt x="11080" y="1"/>
                  </a:moveTo>
                  <a:cubicBezTo>
                    <a:pt x="4973" y="1"/>
                    <a:pt x="0" y="4974"/>
                    <a:pt x="0" y="11101"/>
                  </a:cubicBezTo>
                  <a:cubicBezTo>
                    <a:pt x="0" y="17208"/>
                    <a:pt x="4973" y="22181"/>
                    <a:pt x="11080" y="22181"/>
                  </a:cubicBezTo>
                  <a:cubicBezTo>
                    <a:pt x="17207" y="22181"/>
                    <a:pt x="22180" y="17208"/>
                    <a:pt x="22180" y="11101"/>
                  </a:cubicBezTo>
                  <a:cubicBezTo>
                    <a:pt x="22200" y="4974"/>
                    <a:pt x="17227" y="1"/>
                    <a:pt x="1108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6753802" y="2517709"/>
              <a:ext cx="135887" cy="83581"/>
            </a:xfrm>
            <a:custGeom>
              <a:rect b="b" l="l" r="r" t="t"/>
              <a:pathLst>
                <a:path extrusionOk="0" h="2448" w="3980">
                  <a:moveTo>
                    <a:pt x="1990" y="1"/>
                  </a:moveTo>
                  <a:cubicBezTo>
                    <a:pt x="896" y="1"/>
                    <a:pt x="1" y="896"/>
                    <a:pt x="1" y="1990"/>
                  </a:cubicBezTo>
                  <a:cubicBezTo>
                    <a:pt x="1" y="2149"/>
                    <a:pt x="41" y="2289"/>
                    <a:pt x="61" y="2448"/>
                  </a:cubicBezTo>
                  <a:cubicBezTo>
                    <a:pt x="638" y="2169"/>
                    <a:pt x="1254" y="2010"/>
                    <a:pt x="1931" y="2010"/>
                  </a:cubicBezTo>
                  <a:lnTo>
                    <a:pt x="2448" y="2010"/>
                  </a:lnTo>
                  <a:cubicBezTo>
                    <a:pt x="2985" y="2010"/>
                    <a:pt x="3482" y="2110"/>
                    <a:pt x="3960" y="2289"/>
                  </a:cubicBezTo>
                  <a:cubicBezTo>
                    <a:pt x="3980" y="2189"/>
                    <a:pt x="3980" y="2090"/>
                    <a:pt x="3980" y="1990"/>
                  </a:cubicBezTo>
                  <a:cubicBezTo>
                    <a:pt x="3980" y="896"/>
                    <a:pt x="3084" y="1"/>
                    <a:pt x="19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6741579" y="2504804"/>
              <a:ext cx="161016" cy="101915"/>
            </a:xfrm>
            <a:custGeom>
              <a:rect b="b" l="l" r="r" t="t"/>
              <a:pathLst>
                <a:path extrusionOk="0" h="2985" w="4716">
                  <a:moveTo>
                    <a:pt x="2348" y="1"/>
                  </a:moveTo>
                  <a:cubicBezTo>
                    <a:pt x="1055" y="1"/>
                    <a:pt x="1" y="1075"/>
                    <a:pt x="1" y="2368"/>
                  </a:cubicBezTo>
                  <a:cubicBezTo>
                    <a:pt x="1" y="2587"/>
                    <a:pt x="21" y="2786"/>
                    <a:pt x="61" y="2985"/>
                  </a:cubicBezTo>
                  <a:cubicBezTo>
                    <a:pt x="200" y="2925"/>
                    <a:pt x="319" y="2866"/>
                    <a:pt x="419" y="2826"/>
                  </a:cubicBezTo>
                  <a:cubicBezTo>
                    <a:pt x="399" y="2667"/>
                    <a:pt x="359" y="2507"/>
                    <a:pt x="359" y="2368"/>
                  </a:cubicBezTo>
                  <a:cubicBezTo>
                    <a:pt x="359" y="1274"/>
                    <a:pt x="1254" y="379"/>
                    <a:pt x="2348" y="379"/>
                  </a:cubicBezTo>
                  <a:cubicBezTo>
                    <a:pt x="3442" y="379"/>
                    <a:pt x="4338" y="1274"/>
                    <a:pt x="4338" y="2368"/>
                  </a:cubicBezTo>
                  <a:cubicBezTo>
                    <a:pt x="4338" y="2468"/>
                    <a:pt x="4338" y="2567"/>
                    <a:pt x="4318" y="2667"/>
                  </a:cubicBezTo>
                  <a:cubicBezTo>
                    <a:pt x="4437" y="2726"/>
                    <a:pt x="4576" y="2766"/>
                    <a:pt x="4676" y="2826"/>
                  </a:cubicBezTo>
                  <a:cubicBezTo>
                    <a:pt x="4696" y="2667"/>
                    <a:pt x="4715" y="2527"/>
                    <a:pt x="4715" y="2368"/>
                  </a:cubicBezTo>
                  <a:cubicBezTo>
                    <a:pt x="4715" y="1075"/>
                    <a:pt x="3641" y="1"/>
                    <a:pt x="23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6774185" y="3029843"/>
              <a:ext cx="19734" cy="15535"/>
            </a:xfrm>
            <a:custGeom>
              <a:rect b="b" l="l" r="r" t="t"/>
              <a:pathLst>
                <a:path extrusionOk="0" h="455" w="578">
                  <a:moveTo>
                    <a:pt x="1" y="0"/>
                  </a:moveTo>
                  <a:lnTo>
                    <a:pt x="1" y="0"/>
                  </a:lnTo>
                  <a:cubicBezTo>
                    <a:pt x="41" y="40"/>
                    <a:pt x="41" y="119"/>
                    <a:pt x="41" y="179"/>
                  </a:cubicBezTo>
                  <a:cubicBezTo>
                    <a:pt x="60" y="279"/>
                    <a:pt x="100" y="338"/>
                    <a:pt x="180" y="398"/>
                  </a:cubicBezTo>
                  <a:cubicBezTo>
                    <a:pt x="236" y="426"/>
                    <a:pt x="302" y="454"/>
                    <a:pt x="371" y="454"/>
                  </a:cubicBezTo>
                  <a:cubicBezTo>
                    <a:pt x="400" y="454"/>
                    <a:pt x="429" y="449"/>
                    <a:pt x="458" y="438"/>
                  </a:cubicBezTo>
                  <a:cubicBezTo>
                    <a:pt x="498" y="438"/>
                    <a:pt x="558" y="418"/>
                    <a:pt x="578" y="398"/>
                  </a:cubicBezTo>
                  <a:cubicBezTo>
                    <a:pt x="379" y="298"/>
                    <a:pt x="180" y="13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6752471" y="2997238"/>
              <a:ext cx="14272" cy="21749"/>
            </a:xfrm>
            <a:custGeom>
              <a:rect b="b" l="l" r="r" t="t"/>
              <a:pathLst>
                <a:path extrusionOk="0" h="637" w="418">
                  <a:moveTo>
                    <a:pt x="139" y="0"/>
                  </a:moveTo>
                  <a:cubicBezTo>
                    <a:pt x="20" y="100"/>
                    <a:pt x="0" y="279"/>
                    <a:pt x="80" y="438"/>
                  </a:cubicBezTo>
                  <a:cubicBezTo>
                    <a:pt x="139" y="557"/>
                    <a:pt x="299" y="637"/>
                    <a:pt x="418" y="637"/>
                  </a:cubicBezTo>
                  <a:cubicBezTo>
                    <a:pt x="299" y="438"/>
                    <a:pt x="199" y="239"/>
                    <a:pt x="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6807474" y="3048178"/>
              <a:ext cx="34" cy="34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6889654" y="2997238"/>
              <a:ext cx="13623" cy="21851"/>
            </a:xfrm>
            <a:custGeom>
              <a:rect b="b" l="l" r="r" t="t"/>
              <a:pathLst>
                <a:path extrusionOk="0" h="640" w="399">
                  <a:moveTo>
                    <a:pt x="279" y="0"/>
                  </a:moveTo>
                  <a:cubicBezTo>
                    <a:pt x="199" y="239"/>
                    <a:pt x="120" y="458"/>
                    <a:pt x="1" y="637"/>
                  </a:cubicBezTo>
                  <a:cubicBezTo>
                    <a:pt x="17" y="639"/>
                    <a:pt x="33" y="640"/>
                    <a:pt x="49" y="640"/>
                  </a:cubicBezTo>
                  <a:cubicBezTo>
                    <a:pt x="187" y="640"/>
                    <a:pt x="305" y="563"/>
                    <a:pt x="359" y="438"/>
                  </a:cubicBezTo>
                  <a:cubicBezTo>
                    <a:pt x="398" y="338"/>
                    <a:pt x="398" y="239"/>
                    <a:pt x="378" y="159"/>
                  </a:cubicBezTo>
                  <a:cubicBezTo>
                    <a:pt x="359" y="100"/>
                    <a:pt x="319" y="60"/>
                    <a:pt x="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6814268" y="3050192"/>
              <a:ext cx="24480" cy="10926"/>
            </a:xfrm>
            <a:custGeom>
              <a:rect b="b" l="l" r="r" t="t"/>
              <a:pathLst>
                <a:path extrusionOk="0" h="320" w="717">
                  <a:moveTo>
                    <a:pt x="0" y="1"/>
                  </a:moveTo>
                  <a:cubicBezTo>
                    <a:pt x="60" y="180"/>
                    <a:pt x="199" y="319"/>
                    <a:pt x="378" y="319"/>
                  </a:cubicBezTo>
                  <a:cubicBezTo>
                    <a:pt x="478" y="319"/>
                    <a:pt x="577" y="279"/>
                    <a:pt x="617" y="200"/>
                  </a:cubicBezTo>
                  <a:cubicBezTo>
                    <a:pt x="677" y="140"/>
                    <a:pt x="697" y="100"/>
                    <a:pt x="717" y="21"/>
                  </a:cubicBezTo>
                  <a:lnTo>
                    <a:pt x="717" y="21"/>
                  </a:lnTo>
                  <a:cubicBezTo>
                    <a:pt x="617" y="41"/>
                    <a:pt x="518" y="41"/>
                    <a:pt x="398" y="41"/>
                  </a:cubicBezTo>
                  <a:cubicBezTo>
                    <a:pt x="259" y="41"/>
                    <a:pt x="120" y="2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6768756" y="2983649"/>
              <a:ext cx="122298" cy="54355"/>
            </a:xfrm>
            <a:custGeom>
              <a:rect b="b" l="l" r="r" t="t"/>
              <a:pathLst>
                <a:path extrusionOk="0" h="1592" w="3582">
                  <a:moveTo>
                    <a:pt x="558" y="0"/>
                  </a:moveTo>
                  <a:cubicBezTo>
                    <a:pt x="359" y="0"/>
                    <a:pt x="160" y="40"/>
                    <a:pt x="1" y="40"/>
                  </a:cubicBezTo>
                  <a:cubicBezTo>
                    <a:pt x="100" y="935"/>
                    <a:pt x="856" y="1592"/>
                    <a:pt x="1791" y="1592"/>
                  </a:cubicBezTo>
                  <a:cubicBezTo>
                    <a:pt x="2706" y="1592"/>
                    <a:pt x="3442" y="896"/>
                    <a:pt x="3581" y="40"/>
                  </a:cubicBezTo>
                  <a:cubicBezTo>
                    <a:pt x="3382" y="0"/>
                    <a:pt x="3203" y="0"/>
                    <a:pt x="3004" y="0"/>
                  </a:cubicBezTo>
                  <a:lnTo>
                    <a:pt x="2786" y="0"/>
                  </a:lnTo>
                  <a:cubicBezTo>
                    <a:pt x="2626" y="478"/>
                    <a:pt x="2229" y="836"/>
                    <a:pt x="1751" y="836"/>
                  </a:cubicBezTo>
                  <a:cubicBezTo>
                    <a:pt x="1254" y="836"/>
                    <a:pt x="856" y="478"/>
                    <a:pt x="7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7"/>
            <p:cNvSpPr/>
            <p:nvPr/>
          </p:nvSpPr>
          <p:spPr>
            <a:xfrm>
              <a:off x="6861145" y="3030492"/>
              <a:ext cx="20383" cy="15910"/>
            </a:xfrm>
            <a:custGeom>
              <a:rect b="b" l="l" r="r" t="t"/>
              <a:pathLst>
                <a:path extrusionOk="0" h="466" w="597">
                  <a:moveTo>
                    <a:pt x="577" y="1"/>
                  </a:moveTo>
                  <a:cubicBezTo>
                    <a:pt x="398" y="180"/>
                    <a:pt x="219" y="299"/>
                    <a:pt x="0" y="399"/>
                  </a:cubicBezTo>
                  <a:cubicBezTo>
                    <a:pt x="80" y="419"/>
                    <a:pt x="100" y="419"/>
                    <a:pt x="139" y="458"/>
                  </a:cubicBezTo>
                  <a:cubicBezTo>
                    <a:pt x="164" y="463"/>
                    <a:pt x="189" y="466"/>
                    <a:pt x="214" y="466"/>
                  </a:cubicBezTo>
                  <a:cubicBezTo>
                    <a:pt x="287" y="466"/>
                    <a:pt x="358" y="444"/>
                    <a:pt x="418" y="399"/>
                  </a:cubicBezTo>
                  <a:cubicBezTo>
                    <a:pt x="497" y="359"/>
                    <a:pt x="577" y="279"/>
                    <a:pt x="577" y="180"/>
                  </a:cubicBezTo>
                  <a:cubicBezTo>
                    <a:pt x="597" y="120"/>
                    <a:pt x="577" y="6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7"/>
            <p:cNvSpPr/>
            <p:nvPr/>
          </p:nvSpPr>
          <p:spPr>
            <a:xfrm>
              <a:off x="6620716" y="2989078"/>
              <a:ext cx="413636" cy="164396"/>
            </a:xfrm>
            <a:custGeom>
              <a:rect b="b" l="l" r="r" t="t"/>
              <a:pathLst>
                <a:path extrusionOk="0" h="4815" w="12115">
                  <a:moveTo>
                    <a:pt x="6087" y="3561"/>
                  </a:moveTo>
                  <a:cubicBezTo>
                    <a:pt x="6286" y="3561"/>
                    <a:pt x="6465" y="3720"/>
                    <a:pt x="6465" y="3919"/>
                  </a:cubicBezTo>
                  <a:cubicBezTo>
                    <a:pt x="6465" y="4118"/>
                    <a:pt x="6286" y="4297"/>
                    <a:pt x="6087" y="4297"/>
                  </a:cubicBezTo>
                  <a:cubicBezTo>
                    <a:pt x="5888" y="4297"/>
                    <a:pt x="5729" y="4118"/>
                    <a:pt x="5729" y="3919"/>
                  </a:cubicBezTo>
                  <a:cubicBezTo>
                    <a:pt x="5729" y="3720"/>
                    <a:pt x="5888" y="3561"/>
                    <a:pt x="6087" y="3561"/>
                  </a:cubicBezTo>
                  <a:close/>
                  <a:moveTo>
                    <a:pt x="8435" y="1"/>
                  </a:moveTo>
                  <a:cubicBezTo>
                    <a:pt x="8514" y="80"/>
                    <a:pt x="8574" y="180"/>
                    <a:pt x="8614" y="299"/>
                  </a:cubicBezTo>
                  <a:cubicBezTo>
                    <a:pt x="8653" y="498"/>
                    <a:pt x="8653" y="697"/>
                    <a:pt x="8554" y="876"/>
                  </a:cubicBezTo>
                  <a:cubicBezTo>
                    <a:pt x="8435" y="1095"/>
                    <a:pt x="8236" y="1214"/>
                    <a:pt x="7977" y="1274"/>
                  </a:cubicBezTo>
                  <a:lnTo>
                    <a:pt x="7977" y="1492"/>
                  </a:lnTo>
                  <a:cubicBezTo>
                    <a:pt x="7937" y="1691"/>
                    <a:pt x="7838" y="1831"/>
                    <a:pt x="7659" y="1970"/>
                  </a:cubicBezTo>
                  <a:cubicBezTo>
                    <a:pt x="7539" y="2030"/>
                    <a:pt x="7420" y="2089"/>
                    <a:pt x="7261" y="2089"/>
                  </a:cubicBezTo>
                  <a:cubicBezTo>
                    <a:pt x="7221" y="2089"/>
                    <a:pt x="7161" y="2089"/>
                    <a:pt x="7122" y="2069"/>
                  </a:cubicBezTo>
                  <a:cubicBezTo>
                    <a:pt x="6982" y="2030"/>
                    <a:pt x="6863" y="1970"/>
                    <a:pt x="6764" y="1890"/>
                  </a:cubicBezTo>
                  <a:cubicBezTo>
                    <a:pt x="6744" y="2030"/>
                    <a:pt x="6664" y="2189"/>
                    <a:pt x="6565" y="2288"/>
                  </a:cubicBezTo>
                  <a:cubicBezTo>
                    <a:pt x="6445" y="2427"/>
                    <a:pt x="6246" y="2507"/>
                    <a:pt x="6047" y="2507"/>
                  </a:cubicBezTo>
                  <a:lnTo>
                    <a:pt x="6028" y="2507"/>
                  </a:lnTo>
                  <a:cubicBezTo>
                    <a:pt x="5669" y="2507"/>
                    <a:pt x="5371" y="2268"/>
                    <a:pt x="5291" y="1930"/>
                  </a:cubicBezTo>
                  <a:cubicBezTo>
                    <a:pt x="5232" y="1990"/>
                    <a:pt x="5132" y="2030"/>
                    <a:pt x="5033" y="2069"/>
                  </a:cubicBezTo>
                  <a:cubicBezTo>
                    <a:pt x="4973" y="2069"/>
                    <a:pt x="4933" y="2089"/>
                    <a:pt x="4874" y="2089"/>
                  </a:cubicBezTo>
                  <a:cubicBezTo>
                    <a:pt x="4734" y="2089"/>
                    <a:pt x="4595" y="2030"/>
                    <a:pt x="4476" y="1970"/>
                  </a:cubicBezTo>
                  <a:cubicBezTo>
                    <a:pt x="4297" y="1870"/>
                    <a:pt x="4197" y="1691"/>
                    <a:pt x="4158" y="1492"/>
                  </a:cubicBezTo>
                  <a:cubicBezTo>
                    <a:pt x="4138" y="1413"/>
                    <a:pt x="4138" y="1333"/>
                    <a:pt x="4158" y="1274"/>
                  </a:cubicBezTo>
                  <a:cubicBezTo>
                    <a:pt x="3939" y="1234"/>
                    <a:pt x="3700" y="1095"/>
                    <a:pt x="3581" y="876"/>
                  </a:cubicBezTo>
                  <a:cubicBezTo>
                    <a:pt x="3441" y="577"/>
                    <a:pt x="3481" y="219"/>
                    <a:pt x="3700" y="1"/>
                  </a:cubicBezTo>
                  <a:lnTo>
                    <a:pt x="3700" y="1"/>
                  </a:lnTo>
                  <a:cubicBezTo>
                    <a:pt x="2009" y="378"/>
                    <a:pt x="656" y="1572"/>
                    <a:pt x="0" y="3124"/>
                  </a:cubicBezTo>
                  <a:cubicBezTo>
                    <a:pt x="577" y="3482"/>
                    <a:pt x="1194" y="3800"/>
                    <a:pt x="1810" y="4059"/>
                  </a:cubicBezTo>
                  <a:lnTo>
                    <a:pt x="1810" y="2666"/>
                  </a:lnTo>
                  <a:cubicBezTo>
                    <a:pt x="1810" y="2567"/>
                    <a:pt x="1890" y="2467"/>
                    <a:pt x="2009" y="2467"/>
                  </a:cubicBezTo>
                  <a:cubicBezTo>
                    <a:pt x="2148" y="2467"/>
                    <a:pt x="2208" y="2527"/>
                    <a:pt x="2208" y="2666"/>
                  </a:cubicBezTo>
                  <a:lnTo>
                    <a:pt x="2208" y="4198"/>
                  </a:lnTo>
                  <a:cubicBezTo>
                    <a:pt x="3382" y="4596"/>
                    <a:pt x="4635" y="4815"/>
                    <a:pt x="5928" y="4815"/>
                  </a:cubicBezTo>
                  <a:cubicBezTo>
                    <a:pt x="7360" y="4815"/>
                    <a:pt x="8713" y="4556"/>
                    <a:pt x="9966" y="4059"/>
                  </a:cubicBezTo>
                  <a:lnTo>
                    <a:pt x="9966" y="2666"/>
                  </a:lnTo>
                  <a:cubicBezTo>
                    <a:pt x="9966" y="2567"/>
                    <a:pt x="10046" y="2467"/>
                    <a:pt x="10165" y="2467"/>
                  </a:cubicBezTo>
                  <a:cubicBezTo>
                    <a:pt x="10304" y="2467"/>
                    <a:pt x="10364" y="2527"/>
                    <a:pt x="10364" y="2666"/>
                  </a:cubicBezTo>
                  <a:lnTo>
                    <a:pt x="10364" y="3899"/>
                  </a:lnTo>
                  <a:cubicBezTo>
                    <a:pt x="11001" y="3621"/>
                    <a:pt x="11558" y="3303"/>
                    <a:pt x="12115" y="2965"/>
                  </a:cubicBezTo>
                  <a:cubicBezTo>
                    <a:pt x="11399" y="1473"/>
                    <a:pt x="10046" y="339"/>
                    <a:pt x="8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6861145" y="2971426"/>
              <a:ext cx="181365" cy="117518"/>
            </a:xfrm>
            <a:custGeom>
              <a:rect b="b" l="l" r="r" t="t"/>
              <a:pathLst>
                <a:path extrusionOk="0" h="3442" w="5312">
                  <a:moveTo>
                    <a:pt x="20" y="0"/>
                  </a:moveTo>
                  <a:lnTo>
                    <a:pt x="20" y="219"/>
                  </a:lnTo>
                  <a:cubicBezTo>
                    <a:pt x="20" y="259"/>
                    <a:pt x="20" y="319"/>
                    <a:pt x="0" y="358"/>
                  </a:cubicBezTo>
                  <a:lnTo>
                    <a:pt x="219" y="358"/>
                  </a:lnTo>
                  <a:cubicBezTo>
                    <a:pt x="418" y="358"/>
                    <a:pt x="617" y="398"/>
                    <a:pt x="796" y="398"/>
                  </a:cubicBezTo>
                  <a:cubicBezTo>
                    <a:pt x="796" y="319"/>
                    <a:pt x="816" y="239"/>
                    <a:pt x="816" y="159"/>
                  </a:cubicBezTo>
                  <a:lnTo>
                    <a:pt x="1194" y="159"/>
                  </a:lnTo>
                  <a:lnTo>
                    <a:pt x="1194" y="398"/>
                  </a:lnTo>
                  <a:lnTo>
                    <a:pt x="1213" y="358"/>
                  </a:lnTo>
                  <a:cubicBezTo>
                    <a:pt x="1293" y="398"/>
                    <a:pt x="1333" y="438"/>
                    <a:pt x="1393" y="518"/>
                  </a:cubicBezTo>
                  <a:cubicBezTo>
                    <a:pt x="3004" y="895"/>
                    <a:pt x="4357" y="1990"/>
                    <a:pt x="5013" y="3442"/>
                  </a:cubicBezTo>
                  <a:lnTo>
                    <a:pt x="5311" y="3223"/>
                  </a:lnTo>
                  <a:cubicBezTo>
                    <a:pt x="4456" y="1313"/>
                    <a:pt x="2487" y="0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7"/>
            <p:cNvSpPr/>
            <p:nvPr/>
          </p:nvSpPr>
          <p:spPr>
            <a:xfrm>
              <a:off x="6609824" y="2971426"/>
              <a:ext cx="186145" cy="123630"/>
            </a:xfrm>
            <a:custGeom>
              <a:rect b="b" l="l" r="r" t="t"/>
              <a:pathLst>
                <a:path extrusionOk="0" h="3621" w="5452">
                  <a:moveTo>
                    <a:pt x="5193" y="0"/>
                  </a:moveTo>
                  <a:cubicBezTo>
                    <a:pt x="2845" y="0"/>
                    <a:pt x="856" y="1413"/>
                    <a:pt x="1" y="3422"/>
                  </a:cubicBezTo>
                  <a:cubicBezTo>
                    <a:pt x="100" y="3501"/>
                    <a:pt x="220" y="3581"/>
                    <a:pt x="319" y="3621"/>
                  </a:cubicBezTo>
                  <a:cubicBezTo>
                    <a:pt x="995" y="2049"/>
                    <a:pt x="2368" y="895"/>
                    <a:pt x="4059" y="518"/>
                  </a:cubicBezTo>
                  <a:cubicBezTo>
                    <a:pt x="4099" y="458"/>
                    <a:pt x="4178" y="418"/>
                    <a:pt x="4218" y="358"/>
                  </a:cubicBezTo>
                  <a:lnTo>
                    <a:pt x="4258" y="398"/>
                  </a:lnTo>
                  <a:lnTo>
                    <a:pt x="4258" y="159"/>
                  </a:lnTo>
                  <a:lnTo>
                    <a:pt x="4616" y="159"/>
                  </a:lnTo>
                  <a:cubicBezTo>
                    <a:pt x="4616" y="239"/>
                    <a:pt x="4616" y="319"/>
                    <a:pt x="4656" y="398"/>
                  </a:cubicBezTo>
                  <a:cubicBezTo>
                    <a:pt x="4835" y="358"/>
                    <a:pt x="5014" y="358"/>
                    <a:pt x="5213" y="358"/>
                  </a:cubicBezTo>
                  <a:lnTo>
                    <a:pt x="5451" y="358"/>
                  </a:lnTo>
                  <a:cubicBezTo>
                    <a:pt x="5451" y="319"/>
                    <a:pt x="5412" y="259"/>
                    <a:pt x="5412" y="219"/>
                  </a:cubicBezTo>
                  <a:lnTo>
                    <a:pt x="54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7"/>
            <p:cNvSpPr/>
            <p:nvPr/>
          </p:nvSpPr>
          <p:spPr>
            <a:xfrm>
              <a:off x="6807474" y="2951726"/>
              <a:ext cx="40800" cy="47561"/>
            </a:xfrm>
            <a:custGeom>
              <a:rect b="b" l="l" r="r" t="t"/>
              <a:pathLst>
                <a:path extrusionOk="0" h="1393" w="1195">
                  <a:moveTo>
                    <a:pt x="1" y="0"/>
                  </a:moveTo>
                  <a:lnTo>
                    <a:pt x="1" y="796"/>
                  </a:lnTo>
                  <a:cubicBezTo>
                    <a:pt x="1" y="1114"/>
                    <a:pt x="279" y="1393"/>
                    <a:pt x="597" y="1393"/>
                  </a:cubicBezTo>
                  <a:cubicBezTo>
                    <a:pt x="916" y="1393"/>
                    <a:pt x="1194" y="1114"/>
                    <a:pt x="1194" y="796"/>
                  </a:cubicBezTo>
                  <a:lnTo>
                    <a:pt x="1194" y="0"/>
                  </a:lnTo>
                  <a:cubicBezTo>
                    <a:pt x="995" y="20"/>
                    <a:pt x="796" y="40"/>
                    <a:pt x="597" y="40"/>
                  </a:cubicBezTo>
                  <a:cubicBezTo>
                    <a:pt x="398" y="40"/>
                    <a:pt x="199" y="2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6794568" y="2948995"/>
              <a:ext cx="67944" cy="62515"/>
            </a:xfrm>
            <a:custGeom>
              <a:rect b="b" l="l" r="r" t="t"/>
              <a:pathLst>
                <a:path extrusionOk="0" h="1831" w="1990">
                  <a:moveTo>
                    <a:pt x="60" y="1"/>
                  </a:moveTo>
                  <a:lnTo>
                    <a:pt x="60" y="657"/>
                  </a:lnTo>
                  <a:lnTo>
                    <a:pt x="60" y="876"/>
                  </a:lnTo>
                  <a:lnTo>
                    <a:pt x="1" y="876"/>
                  </a:lnTo>
                  <a:cubicBezTo>
                    <a:pt x="1" y="916"/>
                    <a:pt x="1" y="976"/>
                    <a:pt x="40" y="1015"/>
                  </a:cubicBezTo>
                  <a:cubicBezTo>
                    <a:pt x="100" y="1493"/>
                    <a:pt x="498" y="1831"/>
                    <a:pt x="995" y="1831"/>
                  </a:cubicBezTo>
                  <a:cubicBezTo>
                    <a:pt x="1493" y="1831"/>
                    <a:pt x="1890" y="1493"/>
                    <a:pt x="1970" y="1015"/>
                  </a:cubicBezTo>
                  <a:cubicBezTo>
                    <a:pt x="1970" y="976"/>
                    <a:pt x="1990" y="916"/>
                    <a:pt x="1990" y="876"/>
                  </a:cubicBezTo>
                  <a:lnTo>
                    <a:pt x="1990" y="657"/>
                  </a:lnTo>
                  <a:lnTo>
                    <a:pt x="1990" y="1"/>
                  </a:lnTo>
                  <a:lnTo>
                    <a:pt x="1632" y="80"/>
                  </a:lnTo>
                  <a:lnTo>
                    <a:pt x="1632" y="876"/>
                  </a:lnTo>
                  <a:cubicBezTo>
                    <a:pt x="1632" y="1194"/>
                    <a:pt x="1353" y="1473"/>
                    <a:pt x="1035" y="1473"/>
                  </a:cubicBezTo>
                  <a:cubicBezTo>
                    <a:pt x="697" y="1473"/>
                    <a:pt x="418" y="1194"/>
                    <a:pt x="418" y="876"/>
                  </a:cubicBezTo>
                  <a:lnTo>
                    <a:pt x="418" y="80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7"/>
            <p:cNvSpPr/>
            <p:nvPr/>
          </p:nvSpPr>
          <p:spPr>
            <a:xfrm>
              <a:off x="6701530" y="2724202"/>
              <a:ext cx="254054" cy="215337"/>
            </a:xfrm>
            <a:custGeom>
              <a:rect b="b" l="l" r="r" t="t"/>
              <a:pathLst>
                <a:path extrusionOk="0" h="6307" w="7441">
                  <a:moveTo>
                    <a:pt x="1393" y="1055"/>
                  </a:moveTo>
                  <a:lnTo>
                    <a:pt x="2527" y="1114"/>
                  </a:lnTo>
                  <a:cubicBezTo>
                    <a:pt x="2626" y="1114"/>
                    <a:pt x="2706" y="1214"/>
                    <a:pt x="2706" y="1313"/>
                  </a:cubicBezTo>
                  <a:cubicBezTo>
                    <a:pt x="2706" y="1413"/>
                    <a:pt x="2626" y="1492"/>
                    <a:pt x="2527" y="1492"/>
                  </a:cubicBezTo>
                  <a:lnTo>
                    <a:pt x="1393" y="1433"/>
                  </a:lnTo>
                  <a:cubicBezTo>
                    <a:pt x="1273" y="1433"/>
                    <a:pt x="1194" y="1333"/>
                    <a:pt x="1194" y="1234"/>
                  </a:cubicBezTo>
                  <a:cubicBezTo>
                    <a:pt x="1194" y="1134"/>
                    <a:pt x="1293" y="1055"/>
                    <a:pt x="1393" y="1055"/>
                  </a:cubicBezTo>
                  <a:close/>
                  <a:moveTo>
                    <a:pt x="6068" y="1055"/>
                  </a:moveTo>
                  <a:cubicBezTo>
                    <a:pt x="6167" y="1055"/>
                    <a:pt x="6266" y="1134"/>
                    <a:pt x="6266" y="1234"/>
                  </a:cubicBezTo>
                  <a:cubicBezTo>
                    <a:pt x="6247" y="1333"/>
                    <a:pt x="6167" y="1433"/>
                    <a:pt x="6068" y="1433"/>
                  </a:cubicBezTo>
                  <a:lnTo>
                    <a:pt x="4914" y="1492"/>
                  </a:lnTo>
                  <a:cubicBezTo>
                    <a:pt x="4814" y="1492"/>
                    <a:pt x="4755" y="1413"/>
                    <a:pt x="4755" y="1313"/>
                  </a:cubicBezTo>
                  <a:cubicBezTo>
                    <a:pt x="4755" y="1214"/>
                    <a:pt x="4814" y="1114"/>
                    <a:pt x="4914" y="1114"/>
                  </a:cubicBezTo>
                  <a:lnTo>
                    <a:pt x="6068" y="1055"/>
                  </a:lnTo>
                  <a:close/>
                  <a:moveTo>
                    <a:pt x="3720" y="1592"/>
                  </a:moveTo>
                  <a:cubicBezTo>
                    <a:pt x="3859" y="1592"/>
                    <a:pt x="3919" y="1671"/>
                    <a:pt x="3919" y="1791"/>
                  </a:cubicBezTo>
                  <a:lnTo>
                    <a:pt x="3919" y="3163"/>
                  </a:lnTo>
                  <a:cubicBezTo>
                    <a:pt x="3919" y="3263"/>
                    <a:pt x="3859" y="3362"/>
                    <a:pt x="3720" y="3362"/>
                  </a:cubicBezTo>
                  <a:cubicBezTo>
                    <a:pt x="3601" y="3362"/>
                    <a:pt x="3521" y="3283"/>
                    <a:pt x="3521" y="3163"/>
                  </a:cubicBezTo>
                  <a:lnTo>
                    <a:pt x="3521" y="1791"/>
                  </a:lnTo>
                  <a:cubicBezTo>
                    <a:pt x="3521" y="1691"/>
                    <a:pt x="3601" y="1592"/>
                    <a:pt x="3720" y="1592"/>
                  </a:cubicBezTo>
                  <a:close/>
                  <a:moveTo>
                    <a:pt x="5013" y="3780"/>
                  </a:moveTo>
                  <a:lnTo>
                    <a:pt x="5013" y="3979"/>
                  </a:lnTo>
                  <a:cubicBezTo>
                    <a:pt x="5013" y="4516"/>
                    <a:pt x="4456" y="4974"/>
                    <a:pt x="3720" y="4974"/>
                  </a:cubicBezTo>
                  <a:cubicBezTo>
                    <a:pt x="3004" y="4974"/>
                    <a:pt x="2427" y="4516"/>
                    <a:pt x="2427" y="3979"/>
                  </a:cubicBezTo>
                  <a:lnTo>
                    <a:pt x="2427" y="3780"/>
                  </a:lnTo>
                  <a:close/>
                  <a:moveTo>
                    <a:pt x="3700" y="0"/>
                  </a:moveTo>
                  <a:cubicBezTo>
                    <a:pt x="1870" y="0"/>
                    <a:pt x="637" y="179"/>
                    <a:pt x="0" y="339"/>
                  </a:cubicBezTo>
                  <a:lnTo>
                    <a:pt x="0" y="418"/>
                  </a:lnTo>
                  <a:lnTo>
                    <a:pt x="0" y="2567"/>
                  </a:lnTo>
                  <a:lnTo>
                    <a:pt x="0" y="2606"/>
                  </a:lnTo>
                  <a:cubicBezTo>
                    <a:pt x="0" y="4655"/>
                    <a:pt x="1671" y="6306"/>
                    <a:pt x="3700" y="6306"/>
                  </a:cubicBezTo>
                  <a:cubicBezTo>
                    <a:pt x="5749" y="6306"/>
                    <a:pt x="7400" y="4655"/>
                    <a:pt x="7400" y="2606"/>
                  </a:cubicBezTo>
                  <a:lnTo>
                    <a:pt x="7400" y="2567"/>
                  </a:lnTo>
                  <a:lnTo>
                    <a:pt x="7400" y="418"/>
                  </a:lnTo>
                  <a:lnTo>
                    <a:pt x="7400" y="339"/>
                  </a:lnTo>
                  <a:lnTo>
                    <a:pt x="7440" y="339"/>
                  </a:lnTo>
                  <a:cubicBezTo>
                    <a:pt x="7261" y="299"/>
                    <a:pt x="7042" y="239"/>
                    <a:pt x="6744" y="199"/>
                  </a:cubicBezTo>
                  <a:cubicBezTo>
                    <a:pt x="5948" y="80"/>
                    <a:pt x="4874" y="0"/>
                    <a:pt x="3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7"/>
            <p:cNvSpPr/>
            <p:nvPr/>
          </p:nvSpPr>
          <p:spPr>
            <a:xfrm>
              <a:off x="6688625" y="2812494"/>
              <a:ext cx="278500" cy="140633"/>
            </a:xfrm>
            <a:custGeom>
              <a:rect b="b" l="l" r="r" t="t"/>
              <a:pathLst>
                <a:path extrusionOk="0" h="4119" w="8157">
                  <a:moveTo>
                    <a:pt x="0" y="0"/>
                  </a:moveTo>
                  <a:lnTo>
                    <a:pt x="0" y="40"/>
                  </a:lnTo>
                  <a:cubicBezTo>
                    <a:pt x="0" y="1970"/>
                    <a:pt x="1313" y="3581"/>
                    <a:pt x="3104" y="3999"/>
                  </a:cubicBezTo>
                  <a:lnTo>
                    <a:pt x="3482" y="4078"/>
                  </a:lnTo>
                  <a:cubicBezTo>
                    <a:pt x="3680" y="4098"/>
                    <a:pt x="3879" y="4118"/>
                    <a:pt x="4078" y="4118"/>
                  </a:cubicBezTo>
                  <a:cubicBezTo>
                    <a:pt x="4277" y="4118"/>
                    <a:pt x="4476" y="4098"/>
                    <a:pt x="4675" y="4078"/>
                  </a:cubicBezTo>
                  <a:lnTo>
                    <a:pt x="5053" y="3999"/>
                  </a:lnTo>
                  <a:cubicBezTo>
                    <a:pt x="6843" y="3561"/>
                    <a:pt x="8156" y="1970"/>
                    <a:pt x="8156" y="40"/>
                  </a:cubicBezTo>
                  <a:lnTo>
                    <a:pt x="8156" y="0"/>
                  </a:lnTo>
                  <a:lnTo>
                    <a:pt x="7778" y="0"/>
                  </a:lnTo>
                  <a:lnTo>
                    <a:pt x="7778" y="40"/>
                  </a:lnTo>
                  <a:cubicBezTo>
                    <a:pt x="7778" y="2089"/>
                    <a:pt x="6127" y="3760"/>
                    <a:pt x="4078" y="3760"/>
                  </a:cubicBezTo>
                  <a:cubicBezTo>
                    <a:pt x="2049" y="3760"/>
                    <a:pt x="378" y="2089"/>
                    <a:pt x="378" y="40"/>
                  </a:cubicBez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6692005" y="2735059"/>
              <a:ext cx="9560" cy="3448"/>
            </a:xfrm>
            <a:custGeom>
              <a:rect b="b" l="l" r="r" t="t"/>
              <a:pathLst>
                <a:path extrusionOk="0" h="101" w="280">
                  <a:moveTo>
                    <a:pt x="279" y="1"/>
                  </a:moveTo>
                  <a:cubicBezTo>
                    <a:pt x="180" y="60"/>
                    <a:pt x="80" y="80"/>
                    <a:pt x="1" y="100"/>
                  </a:cubicBezTo>
                  <a:lnTo>
                    <a:pt x="279" y="100"/>
                  </a:lnTo>
                  <a:lnTo>
                    <a:pt x="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7"/>
            <p:cNvSpPr/>
            <p:nvPr/>
          </p:nvSpPr>
          <p:spPr>
            <a:xfrm>
              <a:off x="6955549" y="2735059"/>
              <a:ext cx="8160" cy="3448"/>
            </a:xfrm>
            <a:custGeom>
              <a:rect b="b" l="l" r="r" t="t"/>
              <a:pathLst>
                <a:path extrusionOk="0" h="101" w="239">
                  <a:moveTo>
                    <a:pt x="0" y="1"/>
                  </a:moveTo>
                  <a:lnTo>
                    <a:pt x="0" y="100"/>
                  </a:lnTo>
                  <a:lnTo>
                    <a:pt x="239" y="100"/>
                  </a:lnTo>
                  <a:cubicBezTo>
                    <a:pt x="159" y="80"/>
                    <a:pt x="100" y="60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6664862" y="2751379"/>
              <a:ext cx="24480" cy="47561"/>
            </a:xfrm>
            <a:custGeom>
              <a:rect b="b" l="l" r="r" t="t"/>
              <a:pathLst>
                <a:path extrusionOk="0" h="1393" w="717">
                  <a:moveTo>
                    <a:pt x="696" y="0"/>
                  </a:moveTo>
                  <a:cubicBezTo>
                    <a:pt x="298" y="0"/>
                    <a:pt x="0" y="318"/>
                    <a:pt x="0" y="696"/>
                  </a:cubicBezTo>
                  <a:cubicBezTo>
                    <a:pt x="0" y="1074"/>
                    <a:pt x="298" y="1393"/>
                    <a:pt x="696" y="1393"/>
                  </a:cubicBezTo>
                  <a:lnTo>
                    <a:pt x="716" y="1393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6651956" y="2738473"/>
              <a:ext cx="49609" cy="73372"/>
            </a:xfrm>
            <a:custGeom>
              <a:rect b="b" l="l" r="r" t="t"/>
              <a:pathLst>
                <a:path extrusionOk="0" h="2149" w="1453">
                  <a:moveTo>
                    <a:pt x="1074" y="378"/>
                  </a:moveTo>
                  <a:lnTo>
                    <a:pt x="1074" y="1771"/>
                  </a:lnTo>
                  <a:lnTo>
                    <a:pt x="1054" y="1771"/>
                  </a:lnTo>
                  <a:cubicBezTo>
                    <a:pt x="676" y="1771"/>
                    <a:pt x="358" y="1472"/>
                    <a:pt x="358" y="1074"/>
                  </a:cubicBezTo>
                  <a:cubicBezTo>
                    <a:pt x="358" y="676"/>
                    <a:pt x="676" y="378"/>
                    <a:pt x="1074" y="378"/>
                  </a:cubicBezTo>
                  <a:close/>
                  <a:moveTo>
                    <a:pt x="1174" y="0"/>
                  </a:moveTo>
                  <a:cubicBezTo>
                    <a:pt x="995" y="80"/>
                    <a:pt x="935" y="119"/>
                    <a:pt x="935" y="199"/>
                  </a:cubicBezTo>
                  <a:lnTo>
                    <a:pt x="557" y="199"/>
                  </a:lnTo>
                  <a:lnTo>
                    <a:pt x="557" y="139"/>
                  </a:lnTo>
                  <a:cubicBezTo>
                    <a:pt x="239" y="318"/>
                    <a:pt x="0" y="676"/>
                    <a:pt x="0" y="1074"/>
                  </a:cubicBezTo>
                  <a:cubicBezTo>
                    <a:pt x="0" y="1671"/>
                    <a:pt x="478" y="2149"/>
                    <a:pt x="1074" y="2149"/>
                  </a:cubicBezTo>
                  <a:lnTo>
                    <a:pt x="1452" y="2149"/>
                  </a:ln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6967772" y="2751379"/>
              <a:ext cx="25163" cy="47561"/>
            </a:xfrm>
            <a:custGeom>
              <a:rect b="b" l="l" r="r" t="t"/>
              <a:pathLst>
                <a:path extrusionOk="0" h="1393" w="737">
                  <a:moveTo>
                    <a:pt x="40" y="0"/>
                  </a:moveTo>
                  <a:lnTo>
                    <a:pt x="0" y="1393"/>
                  </a:lnTo>
                  <a:lnTo>
                    <a:pt x="40" y="1393"/>
                  </a:lnTo>
                  <a:cubicBezTo>
                    <a:pt x="398" y="1393"/>
                    <a:pt x="736" y="1094"/>
                    <a:pt x="736" y="696"/>
                  </a:cubicBezTo>
                  <a:cubicBezTo>
                    <a:pt x="736" y="298"/>
                    <a:pt x="398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6956232" y="2738473"/>
              <a:ext cx="50292" cy="73372"/>
            </a:xfrm>
            <a:custGeom>
              <a:rect b="b" l="l" r="r" t="t"/>
              <a:pathLst>
                <a:path extrusionOk="0" h="2149" w="1473">
                  <a:moveTo>
                    <a:pt x="378" y="378"/>
                  </a:moveTo>
                  <a:cubicBezTo>
                    <a:pt x="736" y="378"/>
                    <a:pt x="1074" y="676"/>
                    <a:pt x="1074" y="1074"/>
                  </a:cubicBezTo>
                  <a:cubicBezTo>
                    <a:pt x="1074" y="1472"/>
                    <a:pt x="736" y="1771"/>
                    <a:pt x="378" y="1771"/>
                  </a:cubicBezTo>
                  <a:lnTo>
                    <a:pt x="338" y="378"/>
                  </a:lnTo>
                  <a:close/>
                  <a:moveTo>
                    <a:pt x="0" y="0"/>
                  </a:moveTo>
                  <a:lnTo>
                    <a:pt x="0" y="2149"/>
                  </a:lnTo>
                  <a:lnTo>
                    <a:pt x="398" y="2149"/>
                  </a:lnTo>
                  <a:cubicBezTo>
                    <a:pt x="995" y="2149"/>
                    <a:pt x="1472" y="1671"/>
                    <a:pt x="1472" y="1074"/>
                  </a:cubicBezTo>
                  <a:cubicBezTo>
                    <a:pt x="1472" y="676"/>
                    <a:pt x="1233" y="318"/>
                    <a:pt x="915" y="139"/>
                  </a:cubicBezTo>
                  <a:lnTo>
                    <a:pt x="915" y="199"/>
                  </a:lnTo>
                  <a:lnTo>
                    <a:pt x="517" y="199"/>
                  </a:lnTo>
                  <a:cubicBezTo>
                    <a:pt x="517" y="199"/>
                    <a:pt x="497" y="119"/>
                    <a:pt x="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6682513" y="3073307"/>
              <a:ext cx="13623" cy="59101"/>
            </a:xfrm>
            <a:custGeom>
              <a:rect b="b" l="l" r="r" t="t"/>
              <a:pathLst>
                <a:path extrusionOk="0" h="1731" w="399">
                  <a:moveTo>
                    <a:pt x="199" y="0"/>
                  </a:moveTo>
                  <a:cubicBezTo>
                    <a:pt x="100" y="0"/>
                    <a:pt x="0" y="60"/>
                    <a:pt x="0" y="199"/>
                  </a:cubicBezTo>
                  <a:lnTo>
                    <a:pt x="0" y="1592"/>
                  </a:lnTo>
                  <a:lnTo>
                    <a:pt x="378" y="1731"/>
                  </a:lnTo>
                  <a:lnTo>
                    <a:pt x="378" y="179"/>
                  </a:lnTo>
                  <a:cubicBezTo>
                    <a:pt x="398" y="60"/>
                    <a:pt x="29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6960294" y="3073307"/>
              <a:ext cx="12940" cy="54355"/>
            </a:xfrm>
            <a:custGeom>
              <a:rect b="b" l="l" r="r" t="t"/>
              <a:pathLst>
                <a:path extrusionOk="0" h="1592" w="379">
                  <a:moveTo>
                    <a:pt x="199" y="0"/>
                  </a:moveTo>
                  <a:cubicBezTo>
                    <a:pt x="100" y="0"/>
                    <a:pt x="0" y="60"/>
                    <a:pt x="0" y="199"/>
                  </a:cubicBezTo>
                  <a:lnTo>
                    <a:pt x="0" y="1592"/>
                  </a:lnTo>
                  <a:lnTo>
                    <a:pt x="378" y="1432"/>
                  </a:lnTo>
                  <a:lnTo>
                    <a:pt x="378" y="199"/>
                  </a:lnTo>
                  <a:cubicBezTo>
                    <a:pt x="378" y="60"/>
                    <a:pt x="299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6753802" y="2978220"/>
              <a:ext cx="148110" cy="75421"/>
            </a:xfrm>
            <a:custGeom>
              <a:rect b="b" l="l" r="r" t="t"/>
              <a:pathLst>
                <a:path extrusionOk="0" h="2209" w="4338">
                  <a:moveTo>
                    <a:pt x="1" y="0"/>
                  </a:moveTo>
                  <a:lnTo>
                    <a:pt x="1" y="219"/>
                  </a:lnTo>
                  <a:lnTo>
                    <a:pt x="160" y="517"/>
                  </a:lnTo>
                  <a:lnTo>
                    <a:pt x="81" y="597"/>
                  </a:lnTo>
                  <a:cubicBezTo>
                    <a:pt x="160" y="816"/>
                    <a:pt x="240" y="1035"/>
                    <a:pt x="359" y="1214"/>
                  </a:cubicBezTo>
                  <a:cubicBezTo>
                    <a:pt x="399" y="1214"/>
                    <a:pt x="459" y="1194"/>
                    <a:pt x="498" y="1154"/>
                  </a:cubicBezTo>
                  <a:lnTo>
                    <a:pt x="618" y="1413"/>
                  </a:lnTo>
                  <a:lnTo>
                    <a:pt x="677" y="1433"/>
                  </a:lnTo>
                  <a:cubicBezTo>
                    <a:pt x="677" y="1433"/>
                    <a:pt x="677" y="1452"/>
                    <a:pt x="657" y="1452"/>
                  </a:cubicBezTo>
                  <a:lnTo>
                    <a:pt x="677" y="1512"/>
                  </a:lnTo>
                  <a:cubicBezTo>
                    <a:pt x="657" y="1512"/>
                    <a:pt x="657" y="1512"/>
                    <a:pt x="618" y="1532"/>
                  </a:cubicBezTo>
                  <a:lnTo>
                    <a:pt x="618" y="1552"/>
                  </a:lnTo>
                  <a:cubicBezTo>
                    <a:pt x="797" y="1731"/>
                    <a:pt x="976" y="1850"/>
                    <a:pt x="1195" y="1950"/>
                  </a:cubicBezTo>
                  <a:cubicBezTo>
                    <a:pt x="1254" y="1930"/>
                    <a:pt x="1274" y="1910"/>
                    <a:pt x="1294" y="1850"/>
                  </a:cubicBezTo>
                  <a:lnTo>
                    <a:pt x="1612" y="2049"/>
                  </a:lnTo>
                  <a:cubicBezTo>
                    <a:pt x="1612" y="2069"/>
                    <a:pt x="1592" y="2069"/>
                    <a:pt x="1573" y="2109"/>
                  </a:cubicBezTo>
                  <a:lnTo>
                    <a:pt x="1771" y="2109"/>
                  </a:lnTo>
                  <a:lnTo>
                    <a:pt x="1771" y="2149"/>
                  </a:lnTo>
                  <a:cubicBezTo>
                    <a:pt x="1891" y="2169"/>
                    <a:pt x="2050" y="2208"/>
                    <a:pt x="2169" y="2208"/>
                  </a:cubicBezTo>
                  <a:cubicBezTo>
                    <a:pt x="2269" y="2208"/>
                    <a:pt x="2388" y="2208"/>
                    <a:pt x="2488" y="2169"/>
                  </a:cubicBezTo>
                  <a:lnTo>
                    <a:pt x="2488" y="2109"/>
                  </a:lnTo>
                  <a:lnTo>
                    <a:pt x="2746" y="2109"/>
                  </a:lnTo>
                  <a:lnTo>
                    <a:pt x="2706" y="2089"/>
                  </a:lnTo>
                  <a:lnTo>
                    <a:pt x="3045" y="1890"/>
                  </a:lnTo>
                  <a:cubicBezTo>
                    <a:pt x="3064" y="1930"/>
                    <a:pt x="3084" y="1950"/>
                    <a:pt x="3144" y="1989"/>
                  </a:cubicBezTo>
                  <a:cubicBezTo>
                    <a:pt x="3343" y="1890"/>
                    <a:pt x="3542" y="1731"/>
                    <a:pt x="3701" y="1592"/>
                  </a:cubicBezTo>
                  <a:lnTo>
                    <a:pt x="3701" y="1552"/>
                  </a:lnTo>
                  <a:cubicBezTo>
                    <a:pt x="3681" y="1552"/>
                    <a:pt x="3681" y="1552"/>
                    <a:pt x="3661" y="1532"/>
                  </a:cubicBezTo>
                  <a:lnTo>
                    <a:pt x="3681" y="1492"/>
                  </a:lnTo>
                  <a:cubicBezTo>
                    <a:pt x="3681" y="1492"/>
                    <a:pt x="3681" y="1452"/>
                    <a:pt x="3661" y="1452"/>
                  </a:cubicBezTo>
                  <a:lnTo>
                    <a:pt x="3701" y="1433"/>
                  </a:lnTo>
                  <a:lnTo>
                    <a:pt x="3840" y="1194"/>
                  </a:lnTo>
                  <a:cubicBezTo>
                    <a:pt x="3880" y="1214"/>
                    <a:pt x="3940" y="1214"/>
                    <a:pt x="3980" y="1234"/>
                  </a:cubicBezTo>
                  <a:cubicBezTo>
                    <a:pt x="4099" y="1035"/>
                    <a:pt x="4198" y="836"/>
                    <a:pt x="4258" y="617"/>
                  </a:cubicBezTo>
                  <a:lnTo>
                    <a:pt x="4178" y="537"/>
                  </a:lnTo>
                  <a:lnTo>
                    <a:pt x="4338" y="239"/>
                  </a:lnTo>
                  <a:lnTo>
                    <a:pt x="4338" y="20"/>
                  </a:lnTo>
                  <a:lnTo>
                    <a:pt x="3960" y="20"/>
                  </a:lnTo>
                  <a:cubicBezTo>
                    <a:pt x="3960" y="100"/>
                    <a:pt x="3960" y="159"/>
                    <a:pt x="3940" y="239"/>
                  </a:cubicBezTo>
                  <a:cubicBezTo>
                    <a:pt x="3860" y="1094"/>
                    <a:pt x="3084" y="1791"/>
                    <a:pt x="2189" y="1791"/>
                  </a:cubicBezTo>
                  <a:cubicBezTo>
                    <a:pt x="1274" y="1791"/>
                    <a:pt x="538" y="1094"/>
                    <a:pt x="399" y="219"/>
                  </a:cubicBezTo>
                  <a:cubicBezTo>
                    <a:pt x="399" y="139"/>
                    <a:pt x="379" y="60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6799314" y="2866814"/>
              <a:ext cx="59135" cy="14989"/>
            </a:xfrm>
            <a:custGeom>
              <a:rect b="b" l="l" r="r" t="t"/>
              <a:pathLst>
                <a:path extrusionOk="0" h="439" w="1732">
                  <a:moveTo>
                    <a:pt x="1" y="1"/>
                  </a:moveTo>
                  <a:cubicBezTo>
                    <a:pt x="120" y="240"/>
                    <a:pt x="458" y="438"/>
                    <a:pt x="856" y="438"/>
                  </a:cubicBezTo>
                  <a:cubicBezTo>
                    <a:pt x="1254" y="419"/>
                    <a:pt x="1612" y="240"/>
                    <a:pt x="1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6784394" y="2853226"/>
              <a:ext cx="88327" cy="40800"/>
            </a:xfrm>
            <a:custGeom>
              <a:rect b="b" l="l" r="r" t="t"/>
              <a:pathLst>
                <a:path extrusionOk="0" h="1195" w="2587">
                  <a:moveTo>
                    <a:pt x="2149" y="399"/>
                  </a:moveTo>
                  <a:cubicBezTo>
                    <a:pt x="2029" y="638"/>
                    <a:pt x="1671" y="836"/>
                    <a:pt x="1273" y="836"/>
                  </a:cubicBezTo>
                  <a:cubicBezTo>
                    <a:pt x="875" y="817"/>
                    <a:pt x="537" y="638"/>
                    <a:pt x="398" y="399"/>
                  </a:cubicBezTo>
                  <a:close/>
                  <a:moveTo>
                    <a:pt x="0" y="1"/>
                  </a:moveTo>
                  <a:lnTo>
                    <a:pt x="0" y="200"/>
                  </a:lnTo>
                  <a:cubicBezTo>
                    <a:pt x="0" y="737"/>
                    <a:pt x="577" y="1195"/>
                    <a:pt x="1293" y="1195"/>
                  </a:cubicBezTo>
                  <a:cubicBezTo>
                    <a:pt x="2029" y="1195"/>
                    <a:pt x="2586" y="737"/>
                    <a:pt x="2586" y="200"/>
                  </a:cubicBezTo>
                  <a:lnTo>
                    <a:pt x="25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6821745" y="2778522"/>
              <a:ext cx="13623" cy="60501"/>
            </a:xfrm>
            <a:custGeom>
              <a:rect b="b" l="l" r="r" t="t"/>
              <a:pathLst>
                <a:path extrusionOk="0" h="1772" w="399">
                  <a:moveTo>
                    <a:pt x="199" y="1"/>
                  </a:moveTo>
                  <a:cubicBezTo>
                    <a:pt x="80" y="1"/>
                    <a:pt x="0" y="80"/>
                    <a:pt x="0" y="200"/>
                  </a:cubicBezTo>
                  <a:lnTo>
                    <a:pt x="0" y="1572"/>
                  </a:lnTo>
                  <a:cubicBezTo>
                    <a:pt x="0" y="1672"/>
                    <a:pt x="80" y="1771"/>
                    <a:pt x="199" y="1771"/>
                  </a:cubicBezTo>
                  <a:cubicBezTo>
                    <a:pt x="299" y="1771"/>
                    <a:pt x="398" y="1692"/>
                    <a:pt x="398" y="1572"/>
                  </a:cubicBezTo>
                  <a:lnTo>
                    <a:pt x="398" y="200"/>
                  </a:lnTo>
                  <a:cubicBezTo>
                    <a:pt x="398" y="100"/>
                    <a:pt x="338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6741579" y="2760188"/>
              <a:ext cx="51658" cy="14989"/>
            </a:xfrm>
            <a:custGeom>
              <a:rect b="b" l="l" r="r" t="t"/>
              <a:pathLst>
                <a:path extrusionOk="0" h="439" w="1513">
                  <a:moveTo>
                    <a:pt x="200" y="1"/>
                  </a:moveTo>
                  <a:cubicBezTo>
                    <a:pt x="100" y="1"/>
                    <a:pt x="1" y="80"/>
                    <a:pt x="1" y="180"/>
                  </a:cubicBezTo>
                  <a:cubicBezTo>
                    <a:pt x="1" y="279"/>
                    <a:pt x="61" y="379"/>
                    <a:pt x="160" y="379"/>
                  </a:cubicBezTo>
                  <a:lnTo>
                    <a:pt x="1334" y="438"/>
                  </a:lnTo>
                  <a:cubicBezTo>
                    <a:pt x="1433" y="438"/>
                    <a:pt x="1513" y="359"/>
                    <a:pt x="1513" y="259"/>
                  </a:cubicBezTo>
                  <a:cubicBezTo>
                    <a:pt x="1513" y="160"/>
                    <a:pt x="1433" y="60"/>
                    <a:pt x="1334" y="60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6862477" y="2760188"/>
              <a:ext cx="52340" cy="14989"/>
            </a:xfrm>
            <a:custGeom>
              <a:rect b="b" l="l" r="r" t="t"/>
              <a:pathLst>
                <a:path extrusionOk="0" h="439" w="1533">
                  <a:moveTo>
                    <a:pt x="1334" y="1"/>
                  </a:moveTo>
                  <a:lnTo>
                    <a:pt x="180" y="60"/>
                  </a:lnTo>
                  <a:cubicBezTo>
                    <a:pt x="80" y="60"/>
                    <a:pt x="1" y="160"/>
                    <a:pt x="1" y="259"/>
                  </a:cubicBezTo>
                  <a:cubicBezTo>
                    <a:pt x="1" y="359"/>
                    <a:pt x="80" y="438"/>
                    <a:pt x="180" y="438"/>
                  </a:cubicBezTo>
                  <a:lnTo>
                    <a:pt x="1334" y="379"/>
                  </a:lnTo>
                  <a:cubicBezTo>
                    <a:pt x="1433" y="379"/>
                    <a:pt x="1493" y="279"/>
                    <a:pt x="1493" y="180"/>
                  </a:cubicBezTo>
                  <a:cubicBezTo>
                    <a:pt x="1533" y="80"/>
                    <a:pt x="1433" y="1"/>
                    <a:pt x="13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6682513" y="2598558"/>
              <a:ext cx="290723" cy="130424"/>
            </a:xfrm>
            <a:custGeom>
              <a:rect b="b" l="l" r="r" t="t"/>
              <a:pathLst>
                <a:path extrusionOk="0" h="3820" w="8515">
                  <a:moveTo>
                    <a:pt x="4019" y="0"/>
                  </a:moveTo>
                  <a:cubicBezTo>
                    <a:pt x="1870" y="0"/>
                    <a:pt x="100" y="1711"/>
                    <a:pt x="0" y="3820"/>
                  </a:cubicBezTo>
                  <a:cubicBezTo>
                    <a:pt x="955" y="3322"/>
                    <a:pt x="3382" y="3282"/>
                    <a:pt x="4257" y="3282"/>
                  </a:cubicBezTo>
                  <a:cubicBezTo>
                    <a:pt x="5133" y="3282"/>
                    <a:pt x="7559" y="3322"/>
                    <a:pt x="8514" y="3820"/>
                  </a:cubicBezTo>
                  <a:cubicBezTo>
                    <a:pt x="8435" y="1711"/>
                    <a:pt x="6664" y="0"/>
                    <a:pt x="45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6668924" y="2585653"/>
              <a:ext cx="315852" cy="159650"/>
            </a:xfrm>
            <a:custGeom>
              <a:rect b="b" l="l" r="r" t="t"/>
              <a:pathLst>
                <a:path extrusionOk="0" h="4676" w="9251">
                  <a:moveTo>
                    <a:pt x="4990" y="398"/>
                  </a:moveTo>
                  <a:cubicBezTo>
                    <a:pt x="7083" y="398"/>
                    <a:pt x="8833" y="2101"/>
                    <a:pt x="8932" y="4237"/>
                  </a:cubicBezTo>
                  <a:cubicBezTo>
                    <a:pt x="7997" y="3740"/>
                    <a:pt x="5550" y="3680"/>
                    <a:pt x="4675" y="3680"/>
                  </a:cubicBezTo>
                  <a:cubicBezTo>
                    <a:pt x="3820" y="3680"/>
                    <a:pt x="1373" y="3740"/>
                    <a:pt x="438" y="4237"/>
                  </a:cubicBezTo>
                  <a:cubicBezTo>
                    <a:pt x="538" y="2089"/>
                    <a:pt x="2268" y="398"/>
                    <a:pt x="4436" y="398"/>
                  </a:cubicBezTo>
                  <a:lnTo>
                    <a:pt x="4954" y="398"/>
                  </a:lnTo>
                  <a:cubicBezTo>
                    <a:pt x="4966" y="398"/>
                    <a:pt x="4978" y="398"/>
                    <a:pt x="4990" y="398"/>
                  </a:cubicBezTo>
                  <a:close/>
                  <a:moveTo>
                    <a:pt x="4377" y="0"/>
                  </a:moveTo>
                  <a:cubicBezTo>
                    <a:pt x="3720" y="0"/>
                    <a:pt x="3084" y="139"/>
                    <a:pt x="2527" y="418"/>
                  </a:cubicBezTo>
                  <a:cubicBezTo>
                    <a:pt x="2388" y="478"/>
                    <a:pt x="2288" y="537"/>
                    <a:pt x="2169" y="597"/>
                  </a:cubicBezTo>
                  <a:cubicBezTo>
                    <a:pt x="876" y="1373"/>
                    <a:pt x="0" y="2765"/>
                    <a:pt x="0" y="4377"/>
                  </a:cubicBezTo>
                  <a:lnTo>
                    <a:pt x="0" y="4615"/>
                  </a:lnTo>
                  <a:lnTo>
                    <a:pt x="0" y="4675"/>
                  </a:lnTo>
                  <a:lnTo>
                    <a:pt x="398" y="4675"/>
                  </a:lnTo>
                  <a:cubicBezTo>
                    <a:pt x="398" y="4615"/>
                    <a:pt x="478" y="4556"/>
                    <a:pt x="657" y="4476"/>
                  </a:cubicBezTo>
                  <a:cubicBezTo>
                    <a:pt x="736" y="4456"/>
                    <a:pt x="836" y="4436"/>
                    <a:pt x="935" y="4377"/>
                  </a:cubicBezTo>
                  <a:cubicBezTo>
                    <a:pt x="1572" y="4198"/>
                    <a:pt x="2805" y="4019"/>
                    <a:pt x="4635" y="4019"/>
                  </a:cubicBezTo>
                  <a:cubicBezTo>
                    <a:pt x="5769" y="4019"/>
                    <a:pt x="6863" y="4098"/>
                    <a:pt x="7659" y="4217"/>
                  </a:cubicBezTo>
                  <a:cubicBezTo>
                    <a:pt x="7957" y="4277"/>
                    <a:pt x="8196" y="4317"/>
                    <a:pt x="8355" y="4377"/>
                  </a:cubicBezTo>
                  <a:cubicBezTo>
                    <a:pt x="8455" y="4397"/>
                    <a:pt x="8554" y="4416"/>
                    <a:pt x="8614" y="4476"/>
                  </a:cubicBezTo>
                  <a:cubicBezTo>
                    <a:pt x="8853" y="4576"/>
                    <a:pt x="8892" y="4655"/>
                    <a:pt x="8892" y="4675"/>
                  </a:cubicBezTo>
                  <a:lnTo>
                    <a:pt x="9251" y="4675"/>
                  </a:lnTo>
                  <a:lnTo>
                    <a:pt x="9251" y="4615"/>
                  </a:lnTo>
                  <a:lnTo>
                    <a:pt x="9251" y="4377"/>
                  </a:lnTo>
                  <a:cubicBezTo>
                    <a:pt x="9251" y="2626"/>
                    <a:pt x="8236" y="1134"/>
                    <a:pt x="6764" y="418"/>
                  </a:cubicBezTo>
                  <a:cubicBezTo>
                    <a:pt x="6645" y="378"/>
                    <a:pt x="6545" y="319"/>
                    <a:pt x="6426" y="279"/>
                  </a:cubicBezTo>
                  <a:cubicBezTo>
                    <a:pt x="5948" y="100"/>
                    <a:pt x="5431" y="0"/>
                    <a:pt x="49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6816317" y="3111341"/>
              <a:ext cx="25163" cy="25163"/>
            </a:xfrm>
            <a:custGeom>
              <a:rect b="b" l="l" r="r" t="t"/>
              <a:pathLst>
                <a:path extrusionOk="0" h="737" w="737">
                  <a:moveTo>
                    <a:pt x="358" y="0"/>
                  </a:moveTo>
                  <a:cubicBezTo>
                    <a:pt x="159" y="0"/>
                    <a:pt x="0" y="179"/>
                    <a:pt x="0" y="378"/>
                  </a:cubicBezTo>
                  <a:cubicBezTo>
                    <a:pt x="0" y="577"/>
                    <a:pt x="159" y="736"/>
                    <a:pt x="358" y="736"/>
                  </a:cubicBezTo>
                  <a:cubicBezTo>
                    <a:pt x="557" y="736"/>
                    <a:pt x="736" y="577"/>
                    <a:pt x="736" y="378"/>
                  </a:cubicBezTo>
                  <a:cubicBezTo>
                    <a:pt x="736" y="179"/>
                    <a:pt x="557" y="0"/>
                    <a:pt x="3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6738882" y="2983649"/>
              <a:ext cx="37386" cy="48926"/>
            </a:xfrm>
            <a:custGeom>
              <a:rect b="b" l="l" r="r" t="t"/>
              <a:pathLst>
                <a:path extrusionOk="0" h="1433" w="1095">
                  <a:moveTo>
                    <a:pt x="438" y="0"/>
                  </a:moveTo>
                  <a:cubicBezTo>
                    <a:pt x="378" y="40"/>
                    <a:pt x="319" y="80"/>
                    <a:pt x="279" y="160"/>
                  </a:cubicBezTo>
                  <a:cubicBezTo>
                    <a:pt x="40" y="378"/>
                    <a:pt x="0" y="736"/>
                    <a:pt x="140" y="1035"/>
                  </a:cubicBezTo>
                  <a:cubicBezTo>
                    <a:pt x="279" y="1254"/>
                    <a:pt x="478" y="1373"/>
                    <a:pt x="716" y="1433"/>
                  </a:cubicBezTo>
                  <a:cubicBezTo>
                    <a:pt x="716" y="1293"/>
                    <a:pt x="776" y="1174"/>
                    <a:pt x="836" y="1075"/>
                  </a:cubicBezTo>
                  <a:lnTo>
                    <a:pt x="1094" y="1234"/>
                  </a:lnTo>
                  <a:lnTo>
                    <a:pt x="975" y="975"/>
                  </a:lnTo>
                  <a:cubicBezTo>
                    <a:pt x="915" y="995"/>
                    <a:pt x="876" y="995"/>
                    <a:pt x="816" y="1035"/>
                  </a:cubicBezTo>
                  <a:cubicBezTo>
                    <a:pt x="677" y="1035"/>
                    <a:pt x="537" y="975"/>
                    <a:pt x="478" y="836"/>
                  </a:cubicBezTo>
                  <a:cubicBezTo>
                    <a:pt x="398" y="677"/>
                    <a:pt x="418" y="498"/>
                    <a:pt x="537" y="398"/>
                  </a:cubicBezTo>
                  <a:lnTo>
                    <a:pt x="617" y="339"/>
                  </a:lnTo>
                  <a:lnTo>
                    <a:pt x="478" y="40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6776234" y="3027112"/>
              <a:ext cx="1400" cy="2083"/>
            </a:xfrm>
            <a:custGeom>
              <a:rect b="b" l="l" r="r" t="t"/>
              <a:pathLst>
                <a:path extrusionOk="0" h="61" w="41">
                  <a:moveTo>
                    <a:pt x="20" y="1"/>
                  </a:moveTo>
                  <a:cubicBezTo>
                    <a:pt x="20" y="20"/>
                    <a:pt x="0" y="20"/>
                    <a:pt x="0" y="60"/>
                  </a:cubicBezTo>
                  <a:lnTo>
                    <a:pt x="40" y="60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6762645" y="3019635"/>
              <a:ext cx="46912" cy="40117"/>
            </a:xfrm>
            <a:custGeom>
              <a:rect b="b" l="l" r="r" t="t"/>
              <a:pathLst>
                <a:path extrusionOk="0" h="1175" w="1374">
                  <a:moveTo>
                    <a:pt x="120" y="1"/>
                  </a:moveTo>
                  <a:cubicBezTo>
                    <a:pt x="40" y="100"/>
                    <a:pt x="20" y="220"/>
                    <a:pt x="1" y="339"/>
                  </a:cubicBezTo>
                  <a:lnTo>
                    <a:pt x="1" y="578"/>
                  </a:lnTo>
                  <a:cubicBezTo>
                    <a:pt x="40" y="776"/>
                    <a:pt x="140" y="916"/>
                    <a:pt x="319" y="1035"/>
                  </a:cubicBezTo>
                  <a:cubicBezTo>
                    <a:pt x="438" y="1115"/>
                    <a:pt x="577" y="1174"/>
                    <a:pt x="717" y="1174"/>
                  </a:cubicBezTo>
                  <a:cubicBezTo>
                    <a:pt x="776" y="1174"/>
                    <a:pt x="816" y="1174"/>
                    <a:pt x="856" y="1135"/>
                  </a:cubicBezTo>
                  <a:cubicBezTo>
                    <a:pt x="975" y="1115"/>
                    <a:pt x="1055" y="1075"/>
                    <a:pt x="1134" y="1015"/>
                  </a:cubicBezTo>
                  <a:cubicBezTo>
                    <a:pt x="1134" y="975"/>
                    <a:pt x="1115" y="916"/>
                    <a:pt x="1115" y="876"/>
                  </a:cubicBezTo>
                  <a:lnTo>
                    <a:pt x="1314" y="836"/>
                  </a:lnTo>
                  <a:lnTo>
                    <a:pt x="1373" y="796"/>
                  </a:lnTo>
                  <a:lnTo>
                    <a:pt x="1035" y="597"/>
                  </a:lnTo>
                  <a:cubicBezTo>
                    <a:pt x="1015" y="637"/>
                    <a:pt x="995" y="677"/>
                    <a:pt x="936" y="697"/>
                  </a:cubicBezTo>
                  <a:cubicBezTo>
                    <a:pt x="896" y="717"/>
                    <a:pt x="876" y="737"/>
                    <a:pt x="816" y="737"/>
                  </a:cubicBezTo>
                  <a:cubicBezTo>
                    <a:pt x="787" y="748"/>
                    <a:pt x="758" y="753"/>
                    <a:pt x="729" y="753"/>
                  </a:cubicBezTo>
                  <a:cubicBezTo>
                    <a:pt x="660" y="753"/>
                    <a:pt x="594" y="725"/>
                    <a:pt x="538" y="697"/>
                  </a:cubicBezTo>
                  <a:cubicBezTo>
                    <a:pt x="478" y="637"/>
                    <a:pt x="398" y="578"/>
                    <a:pt x="398" y="478"/>
                  </a:cubicBezTo>
                  <a:cubicBezTo>
                    <a:pt x="379" y="418"/>
                    <a:pt x="398" y="339"/>
                    <a:pt x="398" y="299"/>
                  </a:cubicBezTo>
                  <a:lnTo>
                    <a:pt x="398" y="279"/>
                  </a:lnTo>
                  <a:cubicBezTo>
                    <a:pt x="398" y="239"/>
                    <a:pt x="418" y="220"/>
                    <a:pt x="418" y="220"/>
                  </a:cubicBezTo>
                  <a:cubicBezTo>
                    <a:pt x="418" y="220"/>
                    <a:pt x="418" y="200"/>
                    <a:pt x="438" y="200"/>
                  </a:cubicBezTo>
                  <a:lnTo>
                    <a:pt x="398" y="18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6878797" y="3027795"/>
              <a:ext cx="2049" cy="2083"/>
            </a:xfrm>
            <a:custGeom>
              <a:rect b="b" l="l" r="r" t="t"/>
              <a:pathLst>
                <a:path extrusionOk="0" h="61" w="60">
                  <a:moveTo>
                    <a:pt x="20" y="0"/>
                  </a:moveTo>
                  <a:lnTo>
                    <a:pt x="0" y="40"/>
                  </a:lnTo>
                  <a:cubicBezTo>
                    <a:pt x="20" y="40"/>
                    <a:pt x="20" y="40"/>
                    <a:pt x="60" y="60"/>
                  </a:cubicBezTo>
                  <a:cubicBezTo>
                    <a:pt x="60" y="4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6880811" y="2982966"/>
              <a:ext cx="36054" cy="48243"/>
            </a:xfrm>
            <a:custGeom>
              <a:rect b="b" l="l" r="r" t="t"/>
              <a:pathLst>
                <a:path extrusionOk="0" h="1413" w="1056">
                  <a:moveTo>
                    <a:pt x="657" y="0"/>
                  </a:moveTo>
                  <a:lnTo>
                    <a:pt x="637" y="20"/>
                  </a:lnTo>
                  <a:lnTo>
                    <a:pt x="458" y="359"/>
                  </a:lnTo>
                  <a:lnTo>
                    <a:pt x="538" y="418"/>
                  </a:lnTo>
                  <a:cubicBezTo>
                    <a:pt x="598" y="478"/>
                    <a:pt x="618" y="518"/>
                    <a:pt x="637" y="577"/>
                  </a:cubicBezTo>
                  <a:cubicBezTo>
                    <a:pt x="657" y="677"/>
                    <a:pt x="657" y="776"/>
                    <a:pt x="618" y="836"/>
                  </a:cubicBezTo>
                  <a:cubicBezTo>
                    <a:pt x="538" y="975"/>
                    <a:pt x="399" y="1035"/>
                    <a:pt x="260" y="1035"/>
                  </a:cubicBezTo>
                  <a:cubicBezTo>
                    <a:pt x="220" y="1035"/>
                    <a:pt x="160" y="1015"/>
                    <a:pt x="120" y="995"/>
                  </a:cubicBezTo>
                  <a:lnTo>
                    <a:pt x="1" y="1234"/>
                  </a:lnTo>
                  <a:lnTo>
                    <a:pt x="260" y="1075"/>
                  </a:lnTo>
                  <a:cubicBezTo>
                    <a:pt x="339" y="1174"/>
                    <a:pt x="359" y="1294"/>
                    <a:pt x="399" y="1413"/>
                  </a:cubicBezTo>
                  <a:cubicBezTo>
                    <a:pt x="618" y="1393"/>
                    <a:pt x="836" y="1234"/>
                    <a:pt x="956" y="1015"/>
                  </a:cubicBezTo>
                  <a:cubicBezTo>
                    <a:pt x="1055" y="836"/>
                    <a:pt x="1055" y="657"/>
                    <a:pt x="1015" y="458"/>
                  </a:cubicBezTo>
                  <a:cubicBezTo>
                    <a:pt x="996" y="319"/>
                    <a:pt x="916" y="259"/>
                    <a:pt x="836" y="160"/>
                  </a:cubicBezTo>
                  <a:cubicBezTo>
                    <a:pt x="797" y="100"/>
                    <a:pt x="717" y="4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6847557" y="3018269"/>
              <a:ext cx="47561" cy="40117"/>
            </a:xfrm>
            <a:custGeom>
              <a:rect b="b" l="l" r="r" t="t"/>
              <a:pathLst>
                <a:path extrusionOk="0" h="1175" w="1393">
                  <a:moveTo>
                    <a:pt x="1234" y="1"/>
                  </a:moveTo>
                  <a:lnTo>
                    <a:pt x="975" y="220"/>
                  </a:lnTo>
                  <a:lnTo>
                    <a:pt x="915" y="240"/>
                  </a:lnTo>
                  <a:cubicBezTo>
                    <a:pt x="915" y="240"/>
                    <a:pt x="915" y="260"/>
                    <a:pt x="935" y="260"/>
                  </a:cubicBezTo>
                  <a:cubicBezTo>
                    <a:pt x="935" y="279"/>
                    <a:pt x="955" y="279"/>
                    <a:pt x="955" y="299"/>
                  </a:cubicBezTo>
                  <a:lnTo>
                    <a:pt x="955" y="339"/>
                  </a:lnTo>
                  <a:cubicBezTo>
                    <a:pt x="995" y="379"/>
                    <a:pt x="995" y="458"/>
                    <a:pt x="955" y="498"/>
                  </a:cubicBezTo>
                  <a:cubicBezTo>
                    <a:pt x="935" y="618"/>
                    <a:pt x="895" y="677"/>
                    <a:pt x="816" y="737"/>
                  </a:cubicBezTo>
                  <a:cubicBezTo>
                    <a:pt x="758" y="766"/>
                    <a:pt x="689" y="785"/>
                    <a:pt x="617" y="785"/>
                  </a:cubicBezTo>
                  <a:cubicBezTo>
                    <a:pt x="591" y="785"/>
                    <a:pt x="564" y="782"/>
                    <a:pt x="537" y="777"/>
                  </a:cubicBezTo>
                  <a:cubicBezTo>
                    <a:pt x="498" y="777"/>
                    <a:pt x="438" y="757"/>
                    <a:pt x="418" y="737"/>
                  </a:cubicBezTo>
                  <a:cubicBezTo>
                    <a:pt x="358" y="717"/>
                    <a:pt x="338" y="677"/>
                    <a:pt x="318" y="637"/>
                  </a:cubicBezTo>
                  <a:lnTo>
                    <a:pt x="0" y="836"/>
                  </a:lnTo>
                  <a:lnTo>
                    <a:pt x="20" y="856"/>
                  </a:lnTo>
                  <a:lnTo>
                    <a:pt x="139" y="856"/>
                  </a:lnTo>
                  <a:lnTo>
                    <a:pt x="139" y="976"/>
                  </a:lnTo>
                  <a:cubicBezTo>
                    <a:pt x="239" y="1075"/>
                    <a:pt x="358" y="1135"/>
                    <a:pt x="498" y="1155"/>
                  </a:cubicBezTo>
                  <a:cubicBezTo>
                    <a:pt x="537" y="1155"/>
                    <a:pt x="597" y="1175"/>
                    <a:pt x="637" y="1175"/>
                  </a:cubicBezTo>
                  <a:cubicBezTo>
                    <a:pt x="796" y="1175"/>
                    <a:pt x="915" y="1135"/>
                    <a:pt x="1035" y="1055"/>
                  </a:cubicBezTo>
                  <a:cubicBezTo>
                    <a:pt x="1214" y="956"/>
                    <a:pt x="1313" y="777"/>
                    <a:pt x="1353" y="578"/>
                  </a:cubicBezTo>
                  <a:cubicBezTo>
                    <a:pt x="1393" y="498"/>
                    <a:pt x="1393" y="439"/>
                    <a:pt x="1353" y="359"/>
                  </a:cubicBezTo>
                  <a:cubicBezTo>
                    <a:pt x="1353" y="240"/>
                    <a:pt x="1313" y="140"/>
                    <a:pt x="1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6802728" y="3047495"/>
              <a:ext cx="50292" cy="25846"/>
            </a:xfrm>
            <a:custGeom>
              <a:rect b="b" l="l" r="r" t="t"/>
              <a:pathLst>
                <a:path extrusionOk="0" h="757" w="1473">
                  <a:moveTo>
                    <a:pt x="1094" y="0"/>
                  </a:moveTo>
                  <a:lnTo>
                    <a:pt x="1094" y="80"/>
                  </a:lnTo>
                  <a:cubicBezTo>
                    <a:pt x="1055" y="159"/>
                    <a:pt x="1035" y="199"/>
                    <a:pt x="995" y="259"/>
                  </a:cubicBezTo>
                  <a:cubicBezTo>
                    <a:pt x="915" y="319"/>
                    <a:pt x="836" y="378"/>
                    <a:pt x="736" y="378"/>
                  </a:cubicBezTo>
                  <a:cubicBezTo>
                    <a:pt x="557" y="378"/>
                    <a:pt x="378" y="259"/>
                    <a:pt x="358" y="80"/>
                  </a:cubicBezTo>
                  <a:lnTo>
                    <a:pt x="358" y="20"/>
                  </a:lnTo>
                  <a:lnTo>
                    <a:pt x="0" y="20"/>
                  </a:lnTo>
                  <a:cubicBezTo>
                    <a:pt x="0" y="80"/>
                    <a:pt x="0" y="120"/>
                    <a:pt x="20" y="179"/>
                  </a:cubicBezTo>
                  <a:cubicBezTo>
                    <a:pt x="80" y="498"/>
                    <a:pt x="378" y="756"/>
                    <a:pt x="736" y="756"/>
                  </a:cubicBezTo>
                  <a:lnTo>
                    <a:pt x="756" y="756"/>
                  </a:lnTo>
                  <a:cubicBezTo>
                    <a:pt x="955" y="756"/>
                    <a:pt x="1134" y="637"/>
                    <a:pt x="1273" y="517"/>
                  </a:cubicBezTo>
                  <a:cubicBezTo>
                    <a:pt x="1373" y="398"/>
                    <a:pt x="1452" y="279"/>
                    <a:pt x="1472" y="120"/>
                  </a:cubicBezTo>
                  <a:cubicBezTo>
                    <a:pt x="1452" y="100"/>
                    <a:pt x="1452" y="60"/>
                    <a:pt x="14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8146123" y="3754513"/>
              <a:ext cx="290758" cy="147427"/>
            </a:xfrm>
            <a:custGeom>
              <a:rect b="b" l="l" r="r" t="t"/>
              <a:pathLst>
                <a:path extrusionOk="0" fill="none" h="4318" w="8516">
                  <a:moveTo>
                    <a:pt x="1" y="4317"/>
                  </a:moveTo>
                  <a:lnTo>
                    <a:pt x="4258" y="1"/>
                  </a:lnTo>
                  <a:lnTo>
                    <a:pt x="8515" y="4317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8146123" y="3695413"/>
              <a:ext cx="290758" cy="126361"/>
            </a:xfrm>
            <a:custGeom>
              <a:rect b="b" l="l" r="r" t="t"/>
              <a:pathLst>
                <a:path extrusionOk="0" h="3701" w="8516">
                  <a:moveTo>
                    <a:pt x="1" y="1"/>
                  </a:moveTo>
                  <a:lnTo>
                    <a:pt x="4258" y="3701"/>
                  </a:lnTo>
                  <a:lnTo>
                    <a:pt x="85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8146123" y="3695413"/>
              <a:ext cx="290758" cy="126361"/>
            </a:xfrm>
            <a:custGeom>
              <a:rect b="b" l="l" r="r" t="t"/>
              <a:pathLst>
                <a:path extrusionOk="0" fill="none" h="3701" w="8516">
                  <a:moveTo>
                    <a:pt x="1" y="1"/>
                  </a:moveTo>
                  <a:lnTo>
                    <a:pt x="4258" y="3701"/>
                  </a:lnTo>
                  <a:lnTo>
                    <a:pt x="8515" y="1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8146123" y="3695413"/>
              <a:ext cx="290758" cy="207211"/>
            </a:xfrm>
            <a:custGeom>
              <a:rect b="b" l="l" r="r" t="t"/>
              <a:pathLst>
                <a:path extrusionOk="0" fill="none" h="6069" w="8516">
                  <a:moveTo>
                    <a:pt x="1" y="1"/>
                  </a:moveTo>
                  <a:lnTo>
                    <a:pt x="8515" y="1"/>
                  </a:lnTo>
                  <a:lnTo>
                    <a:pt x="8515" y="6068"/>
                  </a:lnTo>
                  <a:lnTo>
                    <a:pt x="1" y="6068"/>
                  </a:ln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8451765" y="3530403"/>
              <a:ext cx="34" cy="71324"/>
            </a:xfrm>
            <a:custGeom>
              <a:rect b="b" l="l" r="r" t="t"/>
              <a:pathLst>
                <a:path extrusionOk="0" fill="none" h="2089" w="1">
                  <a:moveTo>
                    <a:pt x="1" y="0"/>
                  </a:moveTo>
                  <a:lnTo>
                    <a:pt x="1" y="2089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8416462" y="3566389"/>
              <a:ext cx="70675" cy="34"/>
            </a:xfrm>
            <a:custGeom>
              <a:rect b="b" l="l" r="r" t="t"/>
              <a:pathLst>
                <a:path extrusionOk="0" fill="none" h="1" w="2070">
                  <a:moveTo>
                    <a:pt x="206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837158" y="3801390"/>
              <a:ext cx="34" cy="71324"/>
            </a:xfrm>
            <a:custGeom>
              <a:rect b="b" l="l" r="r" t="t"/>
              <a:pathLst>
                <a:path extrusionOk="0" fill="none" h="2089" w="1">
                  <a:moveTo>
                    <a:pt x="1" y="0"/>
                  </a:moveTo>
                  <a:lnTo>
                    <a:pt x="1" y="2089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802538" y="3836694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7469663" y="3075321"/>
              <a:ext cx="34" cy="70675"/>
            </a:xfrm>
            <a:custGeom>
              <a:rect b="b" l="l" r="r" t="t"/>
              <a:pathLst>
                <a:path extrusionOk="0" fill="none" h="2070" w="1">
                  <a:moveTo>
                    <a:pt x="1" y="1"/>
                  </a:moveTo>
                  <a:lnTo>
                    <a:pt x="1" y="207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7435042" y="3111341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8487102" y="1869109"/>
              <a:ext cx="34" cy="70675"/>
            </a:xfrm>
            <a:custGeom>
              <a:rect b="b" l="l" r="r" t="t"/>
              <a:pathLst>
                <a:path extrusionOk="0" fill="none" h="2070" w="1">
                  <a:moveTo>
                    <a:pt x="0" y="0"/>
                  </a:moveTo>
                  <a:lnTo>
                    <a:pt x="0" y="2069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8451765" y="1903729"/>
              <a:ext cx="70675" cy="34"/>
            </a:xfrm>
            <a:custGeom>
              <a:rect b="b" l="l" r="r" t="t"/>
              <a:pathLst>
                <a:path extrusionOk="0" fill="none" h="1" w="2070">
                  <a:moveTo>
                    <a:pt x="207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6399303" y="1852140"/>
              <a:ext cx="0" cy="71324"/>
            </a:xfrm>
            <a:custGeom>
              <a:rect b="b" l="l" r="r" t="t"/>
              <a:pathLst>
                <a:path extrusionOk="0" fill="none" h="2089" w="0">
                  <a:moveTo>
                    <a:pt x="0" y="0"/>
                  </a:moveTo>
                  <a:lnTo>
                    <a:pt x="0" y="2089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6364649" y="1887443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6010798" y="2789414"/>
              <a:ext cx="34" cy="70641"/>
            </a:xfrm>
            <a:custGeom>
              <a:rect b="b" l="l" r="r" t="t"/>
              <a:pathLst>
                <a:path extrusionOk="0" fill="none" h="2069" w="1">
                  <a:moveTo>
                    <a:pt x="0" y="0"/>
                  </a:moveTo>
                  <a:lnTo>
                    <a:pt x="0" y="2069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5975461" y="2824034"/>
              <a:ext cx="71358" cy="34"/>
            </a:xfrm>
            <a:custGeom>
              <a:rect b="b" l="l" r="r" t="t"/>
              <a:pathLst>
                <a:path extrusionOk="0" fill="none" h="1" w="2090">
                  <a:moveTo>
                    <a:pt x="209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837158" y="1930223"/>
              <a:ext cx="34" cy="70675"/>
            </a:xfrm>
            <a:custGeom>
              <a:rect b="b" l="l" r="r" t="t"/>
              <a:pathLst>
                <a:path extrusionOk="0" fill="none" h="2070" w="1">
                  <a:moveTo>
                    <a:pt x="1" y="1"/>
                  </a:moveTo>
                  <a:lnTo>
                    <a:pt x="1" y="207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802538" y="1965561"/>
              <a:ext cx="69992" cy="34"/>
            </a:xfrm>
            <a:custGeom>
              <a:rect b="b" l="l" r="r" t="t"/>
              <a:pathLst>
                <a:path extrusionOk="0" fill="none" h="1" w="2050">
                  <a:moveTo>
                    <a:pt x="204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039990" y="2608733"/>
              <a:ext cx="61832" cy="18369"/>
            </a:xfrm>
            <a:custGeom>
              <a:rect b="b" l="l" r="r" t="t"/>
              <a:pathLst>
                <a:path extrusionOk="0" h="538" w="1811">
                  <a:moveTo>
                    <a:pt x="1" y="1"/>
                  </a:moveTo>
                  <a:lnTo>
                    <a:pt x="1" y="538"/>
                  </a:lnTo>
                  <a:lnTo>
                    <a:pt x="1811" y="538"/>
                  </a:lnTo>
                  <a:lnTo>
                    <a:pt x="1811" y="1"/>
                  </a:lnTo>
                  <a:close/>
                </a:path>
              </a:pathLst>
            </a:custGeom>
            <a:solidFill>
              <a:srgbClr val="000000"/>
            </a:solidFill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931998" y="2252834"/>
              <a:ext cx="277818" cy="355253"/>
            </a:xfrm>
            <a:custGeom>
              <a:rect b="b" l="l" r="r" t="t"/>
              <a:pathLst>
                <a:path extrusionOk="0" fill="none" h="10405" w="8137">
                  <a:moveTo>
                    <a:pt x="8137" y="4059"/>
                  </a:moveTo>
                  <a:cubicBezTo>
                    <a:pt x="8137" y="5650"/>
                    <a:pt x="7222" y="7043"/>
                    <a:pt x="5869" y="7679"/>
                  </a:cubicBezTo>
                  <a:lnTo>
                    <a:pt x="5869" y="9549"/>
                  </a:lnTo>
                  <a:lnTo>
                    <a:pt x="4974" y="10405"/>
                  </a:lnTo>
                  <a:lnTo>
                    <a:pt x="3164" y="10405"/>
                  </a:lnTo>
                  <a:lnTo>
                    <a:pt x="2269" y="9549"/>
                  </a:lnTo>
                  <a:lnTo>
                    <a:pt x="2269" y="7679"/>
                  </a:lnTo>
                  <a:cubicBezTo>
                    <a:pt x="936" y="7023"/>
                    <a:pt x="1" y="5650"/>
                    <a:pt x="1" y="4059"/>
                  </a:cubicBezTo>
                  <a:cubicBezTo>
                    <a:pt x="1" y="1811"/>
                    <a:pt x="1831" y="1"/>
                    <a:pt x="4059" y="1"/>
                  </a:cubicBezTo>
                  <a:cubicBezTo>
                    <a:pt x="6307" y="1"/>
                    <a:pt x="8137" y="1811"/>
                    <a:pt x="8137" y="4059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6009433" y="2579541"/>
              <a:ext cx="122981" cy="34"/>
            </a:xfrm>
            <a:custGeom>
              <a:rect b="b" l="l" r="r" t="t"/>
              <a:pathLst>
                <a:path extrusionOk="0" fill="none" h="1" w="3602">
                  <a:moveTo>
                    <a:pt x="1" y="0"/>
                  </a:moveTo>
                  <a:lnTo>
                    <a:pt x="3601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6009433" y="2515695"/>
              <a:ext cx="122981" cy="34"/>
            </a:xfrm>
            <a:custGeom>
              <a:rect b="b" l="l" r="r" t="t"/>
              <a:pathLst>
                <a:path extrusionOk="0" fill="none" h="1" w="3602">
                  <a:moveTo>
                    <a:pt x="1" y="0"/>
                  </a:moveTo>
                  <a:lnTo>
                    <a:pt x="3601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6009433" y="2544204"/>
              <a:ext cx="122981" cy="34"/>
            </a:xfrm>
            <a:custGeom>
              <a:rect b="b" l="l" r="r" t="t"/>
              <a:pathLst>
                <a:path extrusionOk="0" fill="none" h="1" w="3602">
                  <a:moveTo>
                    <a:pt x="1" y="1"/>
                  </a:moveTo>
                  <a:lnTo>
                    <a:pt x="3601" y="1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5999941" y="2357446"/>
              <a:ext cx="144696" cy="72689"/>
            </a:xfrm>
            <a:custGeom>
              <a:rect b="b" l="l" r="r" t="t"/>
              <a:pathLst>
                <a:path extrusionOk="0" fill="none" h="2129" w="4238">
                  <a:moveTo>
                    <a:pt x="0" y="40"/>
                  </a:moveTo>
                  <a:lnTo>
                    <a:pt x="2089" y="2129"/>
                  </a:lnTo>
                  <a:lnTo>
                    <a:pt x="4237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6071230" y="2430100"/>
              <a:ext cx="34" cy="85629"/>
            </a:xfrm>
            <a:custGeom>
              <a:rect b="b" l="l" r="r" t="t"/>
              <a:pathLst>
                <a:path extrusionOk="0" fill="none" h="2508" w="1">
                  <a:moveTo>
                    <a:pt x="1" y="1"/>
                  </a:moveTo>
                  <a:lnTo>
                    <a:pt x="1" y="2507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034808" y="3319165"/>
              <a:ext cx="9560" cy="19734"/>
            </a:xfrm>
            <a:custGeom>
              <a:rect b="b" l="l" r="r" t="t"/>
              <a:pathLst>
                <a:path extrusionOk="0" fill="none" h="578" w="280">
                  <a:moveTo>
                    <a:pt x="279" y="0"/>
                  </a:moveTo>
                  <a:cubicBezTo>
                    <a:pt x="279" y="0"/>
                    <a:pt x="180" y="199"/>
                    <a:pt x="1" y="577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4913227" y="3362628"/>
              <a:ext cx="313838" cy="593636"/>
            </a:xfrm>
            <a:custGeom>
              <a:rect b="b" l="l" r="r" t="t"/>
              <a:pathLst>
                <a:path extrusionOk="0" fill="none" h="17387" w="9192">
                  <a:moveTo>
                    <a:pt x="3283" y="1"/>
                  </a:moveTo>
                  <a:cubicBezTo>
                    <a:pt x="2070" y="3183"/>
                    <a:pt x="1" y="11658"/>
                    <a:pt x="9191" y="17387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5238569" y="3963020"/>
              <a:ext cx="19052" cy="9560"/>
            </a:xfrm>
            <a:custGeom>
              <a:rect b="b" l="l" r="r" t="t"/>
              <a:pathLst>
                <a:path extrusionOk="0" fill="none" h="280" w="558">
                  <a:moveTo>
                    <a:pt x="0" y="1"/>
                  </a:moveTo>
                  <a:cubicBezTo>
                    <a:pt x="179" y="100"/>
                    <a:pt x="358" y="200"/>
                    <a:pt x="557" y="279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4979122" y="3307625"/>
              <a:ext cx="91707" cy="76786"/>
            </a:xfrm>
            <a:custGeom>
              <a:rect b="b" l="l" r="r" t="t"/>
              <a:pathLst>
                <a:path extrusionOk="0" h="2249" w="2686">
                  <a:moveTo>
                    <a:pt x="2109" y="0"/>
                  </a:moveTo>
                  <a:lnTo>
                    <a:pt x="0" y="716"/>
                  </a:lnTo>
                  <a:lnTo>
                    <a:pt x="100" y="1055"/>
                  </a:lnTo>
                  <a:lnTo>
                    <a:pt x="1831" y="458"/>
                  </a:lnTo>
                  <a:lnTo>
                    <a:pt x="2308" y="2248"/>
                  </a:lnTo>
                  <a:lnTo>
                    <a:pt x="2686" y="2149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6502515" y="2184242"/>
              <a:ext cx="18369" cy="10891"/>
            </a:xfrm>
            <a:custGeom>
              <a:rect b="b" l="l" r="r" t="t"/>
              <a:pathLst>
                <a:path extrusionOk="0" fill="none" h="319" w="538">
                  <a:moveTo>
                    <a:pt x="538" y="319"/>
                  </a:moveTo>
                  <a:cubicBezTo>
                    <a:pt x="379" y="239"/>
                    <a:pt x="200" y="120"/>
                    <a:pt x="1" y="1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5659645" y="1940432"/>
              <a:ext cx="820513" cy="240466"/>
            </a:xfrm>
            <a:custGeom>
              <a:rect b="b" l="l" r="r" t="t"/>
              <a:pathLst>
                <a:path extrusionOk="0" fill="none" h="7043" w="24032">
                  <a:moveTo>
                    <a:pt x="24031" y="6764"/>
                  </a:moveTo>
                  <a:cubicBezTo>
                    <a:pt x="20112" y="4615"/>
                    <a:pt x="9430" y="0"/>
                    <a:pt x="1" y="7042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5633185" y="2188305"/>
              <a:ext cx="17003" cy="13623"/>
            </a:xfrm>
            <a:custGeom>
              <a:rect b="b" l="l" r="r" t="t"/>
              <a:pathLst>
                <a:path extrusionOk="0" fill="none" h="399" w="498">
                  <a:moveTo>
                    <a:pt x="497" y="1"/>
                  </a:moveTo>
                  <a:cubicBezTo>
                    <a:pt x="338" y="120"/>
                    <a:pt x="179" y="260"/>
                    <a:pt x="0" y="399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6454306" y="2129239"/>
              <a:ext cx="77469" cy="89692"/>
            </a:xfrm>
            <a:custGeom>
              <a:rect b="b" l="l" r="r" t="t"/>
              <a:pathLst>
                <a:path extrusionOk="0" h="2627" w="2269">
                  <a:moveTo>
                    <a:pt x="1651" y="0"/>
                  </a:moveTo>
                  <a:lnTo>
                    <a:pt x="1273" y="80"/>
                  </a:lnTo>
                  <a:lnTo>
                    <a:pt x="1791" y="1850"/>
                  </a:lnTo>
                  <a:lnTo>
                    <a:pt x="0" y="2248"/>
                  </a:lnTo>
                  <a:lnTo>
                    <a:pt x="80" y="2626"/>
                  </a:lnTo>
                  <a:lnTo>
                    <a:pt x="2268" y="2149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4890830" y="3926351"/>
              <a:ext cx="263546" cy="264229"/>
            </a:xfrm>
            <a:custGeom>
              <a:rect b="b" l="l" r="r" t="t"/>
              <a:pathLst>
                <a:path extrusionOk="0" fill="none" h="7739" w="7719">
                  <a:moveTo>
                    <a:pt x="5670" y="438"/>
                  </a:moveTo>
                  <a:lnTo>
                    <a:pt x="4715" y="935"/>
                  </a:lnTo>
                  <a:cubicBezTo>
                    <a:pt x="4516" y="896"/>
                    <a:pt x="4397" y="836"/>
                    <a:pt x="4178" y="796"/>
                  </a:cubicBezTo>
                  <a:lnTo>
                    <a:pt x="3680" y="0"/>
                  </a:lnTo>
                  <a:cubicBezTo>
                    <a:pt x="3223" y="20"/>
                    <a:pt x="2746" y="120"/>
                    <a:pt x="2328" y="299"/>
                  </a:cubicBezTo>
                  <a:lnTo>
                    <a:pt x="2149" y="1174"/>
                  </a:lnTo>
                  <a:cubicBezTo>
                    <a:pt x="1970" y="1294"/>
                    <a:pt x="1890" y="1373"/>
                    <a:pt x="1711" y="1492"/>
                  </a:cubicBezTo>
                  <a:lnTo>
                    <a:pt x="836" y="1393"/>
                  </a:lnTo>
                  <a:cubicBezTo>
                    <a:pt x="537" y="1771"/>
                    <a:pt x="299" y="2189"/>
                    <a:pt x="140" y="2606"/>
                  </a:cubicBezTo>
                  <a:lnTo>
                    <a:pt x="736" y="3303"/>
                  </a:lnTo>
                  <a:cubicBezTo>
                    <a:pt x="736" y="3521"/>
                    <a:pt x="716" y="3661"/>
                    <a:pt x="716" y="3860"/>
                  </a:cubicBezTo>
                  <a:lnTo>
                    <a:pt x="0" y="4576"/>
                  </a:lnTo>
                  <a:cubicBezTo>
                    <a:pt x="60" y="4994"/>
                    <a:pt x="219" y="5391"/>
                    <a:pt x="418" y="5789"/>
                  </a:cubicBezTo>
                  <a:lnTo>
                    <a:pt x="1512" y="5769"/>
                  </a:lnTo>
                  <a:cubicBezTo>
                    <a:pt x="1651" y="5909"/>
                    <a:pt x="1751" y="5988"/>
                    <a:pt x="1930" y="6147"/>
                  </a:cubicBezTo>
                  <a:lnTo>
                    <a:pt x="2089" y="7381"/>
                  </a:lnTo>
                  <a:cubicBezTo>
                    <a:pt x="2407" y="7560"/>
                    <a:pt x="2785" y="7659"/>
                    <a:pt x="3123" y="7739"/>
                  </a:cubicBezTo>
                  <a:lnTo>
                    <a:pt x="3919" y="6665"/>
                  </a:lnTo>
                  <a:cubicBezTo>
                    <a:pt x="4118" y="6605"/>
                    <a:pt x="4277" y="6585"/>
                    <a:pt x="4476" y="6565"/>
                  </a:cubicBezTo>
                  <a:lnTo>
                    <a:pt x="5690" y="7341"/>
                  </a:lnTo>
                  <a:cubicBezTo>
                    <a:pt x="5869" y="7241"/>
                    <a:pt x="6028" y="7142"/>
                    <a:pt x="6207" y="7003"/>
                  </a:cubicBezTo>
                  <a:cubicBezTo>
                    <a:pt x="6306" y="6943"/>
                    <a:pt x="6406" y="6844"/>
                    <a:pt x="6505" y="6764"/>
                  </a:cubicBezTo>
                  <a:lnTo>
                    <a:pt x="6127" y="5372"/>
                  </a:lnTo>
                  <a:lnTo>
                    <a:pt x="6386" y="4874"/>
                  </a:lnTo>
                  <a:lnTo>
                    <a:pt x="7679" y="4417"/>
                  </a:lnTo>
                  <a:cubicBezTo>
                    <a:pt x="7719" y="4078"/>
                    <a:pt x="7719" y="3701"/>
                    <a:pt x="7679" y="3342"/>
                  </a:cubicBezTo>
                  <a:lnTo>
                    <a:pt x="6465" y="2825"/>
                  </a:lnTo>
                  <a:cubicBezTo>
                    <a:pt x="6386" y="2626"/>
                    <a:pt x="6326" y="2507"/>
                    <a:pt x="6227" y="2328"/>
                  </a:cubicBezTo>
                  <a:lnTo>
                    <a:pt x="6605" y="1234"/>
                  </a:lnTo>
                  <a:cubicBezTo>
                    <a:pt x="6366" y="896"/>
                    <a:pt x="6028" y="637"/>
                    <a:pt x="5670" y="438"/>
                  </a:cubicBezTo>
                  <a:close/>
                </a:path>
              </a:pathLst>
            </a:custGeom>
            <a:noFill/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4961470" y="4000372"/>
              <a:ext cx="118201" cy="118918"/>
            </a:xfrm>
            <a:custGeom>
              <a:rect b="b" l="l" r="r" t="t"/>
              <a:pathLst>
                <a:path extrusionOk="0" fill="none" h="3483" w="3462">
                  <a:moveTo>
                    <a:pt x="2129" y="220"/>
                  </a:moveTo>
                  <a:cubicBezTo>
                    <a:pt x="2964" y="438"/>
                    <a:pt x="3462" y="1294"/>
                    <a:pt x="3243" y="2149"/>
                  </a:cubicBezTo>
                  <a:cubicBezTo>
                    <a:pt x="3024" y="2985"/>
                    <a:pt x="2168" y="3482"/>
                    <a:pt x="1333" y="3263"/>
                  </a:cubicBezTo>
                  <a:cubicBezTo>
                    <a:pt x="498" y="3044"/>
                    <a:pt x="0" y="2189"/>
                    <a:pt x="219" y="1353"/>
                  </a:cubicBezTo>
                  <a:cubicBezTo>
                    <a:pt x="438" y="518"/>
                    <a:pt x="1293" y="1"/>
                    <a:pt x="2129" y="220"/>
                  </a:cubicBezTo>
                  <a:close/>
                </a:path>
              </a:pathLst>
            </a:custGeom>
            <a:noFill/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5149594" y="4056058"/>
              <a:ext cx="184779" cy="185462"/>
            </a:xfrm>
            <a:custGeom>
              <a:rect b="b" l="l" r="r" t="t"/>
              <a:pathLst>
                <a:path extrusionOk="0" fill="none" h="5432" w="5412">
                  <a:moveTo>
                    <a:pt x="5093" y="1354"/>
                  </a:moveTo>
                  <a:cubicBezTo>
                    <a:pt x="5013" y="1214"/>
                    <a:pt x="4954" y="1115"/>
                    <a:pt x="4874" y="1016"/>
                  </a:cubicBezTo>
                  <a:lnTo>
                    <a:pt x="4417" y="1115"/>
                  </a:lnTo>
                  <a:cubicBezTo>
                    <a:pt x="4178" y="956"/>
                    <a:pt x="4059" y="856"/>
                    <a:pt x="3800" y="657"/>
                  </a:cubicBezTo>
                  <a:lnTo>
                    <a:pt x="3760" y="200"/>
                  </a:lnTo>
                  <a:cubicBezTo>
                    <a:pt x="3521" y="100"/>
                    <a:pt x="3283" y="41"/>
                    <a:pt x="3024" y="1"/>
                  </a:cubicBezTo>
                  <a:lnTo>
                    <a:pt x="2785" y="379"/>
                  </a:lnTo>
                  <a:cubicBezTo>
                    <a:pt x="2487" y="419"/>
                    <a:pt x="2328" y="439"/>
                    <a:pt x="2010" y="478"/>
                  </a:cubicBezTo>
                  <a:lnTo>
                    <a:pt x="1671" y="180"/>
                  </a:lnTo>
                  <a:cubicBezTo>
                    <a:pt x="1552" y="220"/>
                    <a:pt x="1433" y="279"/>
                    <a:pt x="1333" y="319"/>
                  </a:cubicBezTo>
                  <a:cubicBezTo>
                    <a:pt x="1214" y="399"/>
                    <a:pt x="1114" y="478"/>
                    <a:pt x="1015" y="538"/>
                  </a:cubicBezTo>
                  <a:lnTo>
                    <a:pt x="1114" y="996"/>
                  </a:lnTo>
                  <a:cubicBezTo>
                    <a:pt x="935" y="1254"/>
                    <a:pt x="836" y="1374"/>
                    <a:pt x="637" y="1612"/>
                  </a:cubicBezTo>
                  <a:lnTo>
                    <a:pt x="199" y="1672"/>
                  </a:lnTo>
                  <a:cubicBezTo>
                    <a:pt x="100" y="1891"/>
                    <a:pt x="40" y="2149"/>
                    <a:pt x="0" y="2388"/>
                  </a:cubicBezTo>
                  <a:lnTo>
                    <a:pt x="378" y="2647"/>
                  </a:lnTo>
                  <a:cubicBezTo>
                    <a:pt x="418" y="2925"/>
                    <a:pt x="438" y="3084"/>
                    <a:pt x="478" y="3403"/>
                  </a:cubicBezTo>
                  <a:lnTo>
                    <a:pt x="179" y="3761"/>
                  </a:lnTo>
                  <a:cubicBezTo>
                    <a:pt x="219" y="3860"/>
                    <a:pt x="279" y="3980"/>
                    <a:pt x="319" y="4079"/>
                  </a:cubicBezTo>
                  <a:cubicBezTo>
                    <a:pt x="398" y="4198"/>
                    <a:pt x="478" y="4298"/>
                    <a:pt x="538" y="4397"/>
                  </a:cubicBezTo>
                  <a:lnTo>
                    <a:pt x="995" y="4298"/>
                  </a:lnTo>
                  <a:cubicBezTo>
                    <a:pt x="1234" y="4477"/>
                    <a:pt x="1373" y="4576"/>
                    <a:pt x="1612" y="4775"/>
                  </a:cubicBezTo>
                  <a:lnTo>
                    <a:pt x="1671" y="5233"/>
                  </a:lnTo>
                  <a:cubicBezTo>
                    <a:pt x="1890" y="5332"/>
                    <a:pt x="2129" y="5372"/>
                    <a:pt x="2388" y="5432"/>
                  </a:cubicBezTo>
                  <a:lnTo>
                    <a:pt x="2626" y="5054"/>
                  </a:lnTo>
                  <a:cubicBezTo>
                    <a:pt x="2925" y="4994"/>
                    <a:pt x="3084" y="4974"/>
                    <a:pt x="3402" y="4954"/>
                  </a:cubicBezTo>
                  <a:lnTo>
                    <a:pt x="3760" y="5253"/>
                  </a:lnTo>
                  <a:cubicBezTo>
                    <a:pt x="3860" y="5193"/>
                    <a:pt x="3979" y="5153"/>
                    <a:pt x="4078" y="5094"/>
                  </a:cubicBezTo>
                  <a:cubicBezTo>
                    <a:pt x="4198" y="5034"/>
                    <a:pt x="4297" y="4954"/>
                    <a:pt x="4397" y="4875"/>
                  </a:cubicBezTo>
                  <a:lnTo>
                    <a:pt x="4297" y="4437"/>
                  </a:lnTo>
                  <a:cubicBezTo>
                    <a:pt x="4476" y="4178"/>
                    <a:pt x="4576" y="4059"/>
                    <a:pt x="4775" y="3800"/>
                  </a:cubicBezTo>
                  <a:lnTo>
                    <a:pt x="5212" y="3761"/>
                  </a:lnTo>
                  <a:cubicBezTo>
                    <a:pt x="5312" y="3542"/>
                    <a:pt x="5371" y="3283"/>
                    <a:pt x="5411" y="3045"/>
                  </a:cubicBezTo>
                  <a:lnTo>
                    <a:pt x="5053" y="2786"/>
                  </a:lnTo>
                  <a:cubicBezTo>
                    <a:pt x="4994" y="2488"/>
                    <a:pt x="4974" y="2348"/>
                    <a:pt x="4954" y="2010"/>
                  </a:cubicBezTo>
                  <a:lnTo>
                    <a:pt x="5252" y="1672"/>
                  </a:lnTo>
                  <a:cubicBezTo>
                    <a:pt x="5192" y="1553"/>
                    <a:pt x="5153" y="1453"/>
                    <a:pt x="5093" y="1354"/>
                  </a:cubicBezTo>
                  <a:close/>
                </a:path>
              </a:pathLst>
            </a:custGeom>
            <a:noFill/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5180834" y="4087332"/>
              <a:ext cx="122981" cy="122264"/>
            </a:xfrm>
            <a:custGeom>
              <a:rect b="b" l="l" r="r" t="t"/>
              <a:pathLst>
                <a:path extrusionOk="0" fill="none" h="3581" w="3602">
                  <a:moveTo>
                    <a:pt x="3163" y="995"/>
                  </a:moveTo>
                  <a:cubicBezTo>
                    <a:pt x="3601" y="1751"/>
                    <a:pt x="3342" y="2725"/>
                    <a:pt x="2587" y="3143"/>
                  </a:cubicBezTo>
                  <a:cubicBezTo>
                    <a:pt x="1851" y="3581"/>
                    <a:pt x="876" y="3322"/>
                    <a:pt x="458" y="2566"/>
                  </a:cubicBezTo>
                  <a:cubicBezTo>
                    <a:pt x="1" y="1830"/>
                    <a:pt x="279" y="855"/>
                    <a:pt x="1015" y="438"/>
                  </a:cubicBezTo>
                  <a:cubicBezTo>
                    <a:pt x="1771" y="0"/>
                    <a:pt x="2706" y="259"/>
                    <a:pt x="3163" y="995"/>
                  </a:cubicBezTo>
                  <a:close/>
                </a:path>
              </a:pathLst>
            </a:custGeom>
            <a:noFill/>
            <a:ln cap="flat" cmpd="sng" w="9450">
              <a:solidFill>
                <a:srgbClr val="000000"/>
              </a:solidFill>
              <a:prstDash val="solid"/>
              <a:miter lim="198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7007820" y="4287679"/>
              <a:ext cx="14306" cy="15637"/>
            </a:xfrm>
            <a:custGeom>
              <a:rect b="b" l="l" r="r" t="t"/>
              <a:pathLst>
                <a:path extrusionOk="0" fill="none" h="458" w="419">
                  <a:moveTo>
                    <a:pt x="419" y="0"/>
                  </a:moveTo>
                  <a:cubicBezTo>
                    <a:pt x="419" y="0"/>
                    <a:pt x="279" y="179"/>
                    <a:pt x="1" y="458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6294008" y="4320967"/>
              <a:ext cx="695517" cy="218034"/>
            </a:xfrm>
            <a:custGeom>
              <a:rect b="b" l="l" r="r" t="t"/>
              <a:pathLst>
                <a:path extrusionOk="0" fill="none" h="6386" w="20371">
                  <a:moveTo>
                    <a:pt x="20371" y="0"/>
                  </a:moveTo>
                  <a:cubicBezTo>
                    <a:pt x="17924" y="2089"/>
                    <a:pt x="11041" y="6386"/>
                    <a:pt x="1" y="537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6264134" y="4323665"/>
              <a:ext cx="19052" cy="10243"/>
            </a:xfrm>
            <a:custGeom>
              <a:rect b="b" l="l" r="r" t="t"/>
              <a:pathLst>
                <a:path extrusionOk="0" fill="none" h="300" w="558">
                  <a:moveTo>
                    <a:pt x="557" y="299"/>
                  </a:moveTo>
                  <a:cubicBezTo>
                    <a:pt x="378" y="200"/>
                    <a:pt x="179" y="100"/>
                    <a:pt x="0" y="1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6252594" y="4297853"/>
              <a:ext cx="76786" cy="91058"/>
            </a:xfrm>
            <a:custGeom>
              <a:rect b="b" l="l" r="r" t="t"/>
              <a:pathLst>
                <a:path extrusionOk="0" h="2667" w="2249">
                  <a:moveTo>
                    <a:pt x="2149" y="1"/>
                  </a:moveTo>
                  <a:lnTo>
                    <a:pt x="0" y="538"/>
                  </a:lnTo>
                  <a:lnTo>
                    <a:pt x="696" y="2666"/>
                  </a:lnTo>
                  <a:lnTo>
                    <a:pt x="1035" y="2547"/>
                  </a:lnTo>
                  <a:lnTo>
                    <a:pt x="458" y="797"/>
                  </a:lnTo>
                  <a:lnTo>
                    <a:pt x="2248" y="359"/>
                  </a:lnTo>
                  <a:lnTo>
                    <a:pt x="21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7004440" y="2097316"/>
              <a:ext cx="16320" cy="13623"/>
            </a:xfrm>
            <a:custGeom>
              <a:rect b="b" l="l" r="r" t="t"/>
              <a:pathLst>
                <a:path extrusionOk="0" fill="none" h="399" w="478">
                  <a:moveTo>
                    <a:pt x="0" y="398"/>
                  </a:moveTo>
                  <a:cubicBezTo>
                    <a:pt x="0" y="398"/>
                    <a:pt x="179" y="259"/>
                    <a:pt x="478" y="0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7041109" y="1825646"/>
              <a:ext cx="760729" cy="255386"/>
            </a:xfrm>
            <a:custGeom>
              <a:rect b="b" l="l" r="r" t="t"/>
              <a:pathLst>
                <a:path extrusionOk="0" fill="none" h="7480" w="22281">
                  <a:moveTo>
                    <a:pt x="1" y="7480"/>
                  </a:moveTo>
                  <a:cubicBezTo>
                    <a:pt x="2925" y="5292"/>
                    <a:pt x="11658" y="0"/>
                    <a:pt x="22280" y="4655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7813339" y="1989324"/>
              <a:ext cx="19734" cy="9526"/>
            </a:xfrm>
            <a:custGeom>
              <a:rect b="b" l="l" r="r" t="t"/>
              <a:pathLst>
                <a:path extrusionOk="0" fill="none" h="279" w="578">
                  <a:moveTo>
                    <a:pt x="1" y="0"/>
                  </a:moveTo>
                  <a:cubicBezTo>
                    <a:pt x="200" y="80"/>
                    <a:pt x="379" y="179"/>
                    <a:pt x="577" y="279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7767827" y="1934321"/>
              <a:ext cx="77469" cy="94438"/>
            </a:xfrm>
            <a:custGeom>
              <a:rect b="b" l="l" r="r" t="t"/>
              <a:pathLst>
                <a:path extrusionOk="0" h="2766" w="2269">
                  <a:moveTo>
                    <a:pt x="1413" y="0"/>
                  </a:moveTo>
                  <a:lnTo>
                    <a:pt x="1075" y="119"/>
                  </a:lnTo>
                  <a:lnTo>
                    <a:pt x="1771" y="1850"/>
                  </a:lnTo>
                  <a:lnTo>
                    <a:pt x="1" y="2387"/>
                  </a:lnTo>
                  <a:lnTo>
                    <a:pt x="120" y="2765"/>
                  </a:lnTo>
                  <a:lnTo>
                    <a:pt x="2269" y="2069"/>
                  </a:lnTo>
                  <a:lnTo>
                    <a:pt x="1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970279" y="1820900"/>
              <a:ext cx="468674" cy="209874"/>
            </a:xfrm>
            <a:custGeom>
              <a:rect b="b" l="l" r="r" t="t"/>
              <a:pathLst>
                <a:path extrusionOk="0" fill="none" h="6147" w="13727">
                  <a:moveTo>
                    <a:pt x="13727" y="4376"/>
                  </a:moveTo>
                  <a:cubicBezTo>
                    <a:pt x="13707" y="3700"/>
                    <a:pt x="13150" y="3183"/>
                    <a:pt x="12493" y="3183"/>
                  </a:cubicBezTo>
                  <a:cubicBezTo>
                    <a:pt x="12255" y="3183"/>
                    <a:pt x="12056" y="3223"/>
                    <a:pt x="11897" y="3322"/>
                  </a:cubicBezTo>
                  <a:cubicBezTo>
                    <a:pt x="11737" y="2327"/>
                    <a:pt x="10862" y="1591"/>
                    <a:pt x="9848" y="1591"/>
                  </a:cubicBezTo>
                  <a:cubicBezTo>
                    <a:pt x="9410" y="1591"/>
                    <a:pt x="8972" y="1731"/>
                    <a:pt x="8634" y="1989"/>
                  </a:cubicBezTo>
                  <a:cubicBezTo>
                    <a:pt x="8236" y="816"/>
                    <a:pt x="7142" y="0"/>
                    <a:pt x="5809" y="0"/>
                  </a:cubicBezTo>
                  <a:cubicBezTo>
                    <a:pt x="4278" y="0"/>
                    <a:pt x="3005" y="1174"/>
                    <a:pt x="2865" y="2666"/>
                  </a:cubicBezTo>
                  <a:cubicBezTo>
                    <a:pt x="1" y="3203"/>
                    <a:pt x="1533" y="6147"/>
                    <a:pt x="3184" y="5948"/>
                  </a:cubicBezTo>
                  <a:lnTo>
                    <a:pt x="12155" y="5948"/>
                  </a:lnTo>
                  <a:cubicBezTo>
                    <a:pt x="13030" y="5908"/>
                    <a:pt x="13727" y="5212"/>
                    <a:pt x="13727" y="4376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5302415" y="1903729"/>
              <a:ext cx="51658" cy="51658"/>
            </a:xfrm>
            <a:custGeom>
              <a:rect b="b" l="l" r="r" t="t"/>
              <a:pathLst>
                <a:path extrusionOk="0" fill="none" h="1513" w="1513">
                  <a:moveTo>
                    <a:pt x="0" y="1"/>
                  </a:moveTo>
                  <a:cubicBezTo>
                    <a:pt x="836" y="1"/>
                    <a:pt x="1512" y="677"/>
                    <a:pt x="1512" y="1513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5166563" y="1854837"/>
              <a:ext cx="69309" cy="64563"/>
            </a:xfrm>
            <a:custGeom>
              <a:rect b="b" l="l" r="r" t="t"/>
              <a:pathLst>
                <a:path extrusionOk="0" fill="none" h="1891" w="2030">
                  <a:moveTo>
                    <a:pt x="1" y="40"/>
                  </a:moveTo>
                  <a:cubicBezTo>
                    <a:pt x="1075" y="1"/>
                    <a:pt x="1990" y="816"/>
                    <a:pt x="2030" y="1890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7826927" y="3287242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2" y="736"/>
                  </a:moveTo>
                  <a:cubicBezTo>
                    <a:pt x="1492" y="1154"/>
                    <a:pt x="1154" y="1492"/>
                    <a:pt x="756" y="1492"/>
                  </a:cubicBezTo>
                  <a:cubicBezTo>
                    <a:pt x="339" y="1492"/>
                    <a:pt x="0" y="1154"/>
                    <a:pt x="0" y="736"/>
                  </a:cubicBezTo>
                  <a:cubicBezTo>
                    <a:pt x="0" y="319"/>
                    <a:pt x="339" y="0"/>
                    <a:pt x="756" y="0"/>
                  </a:cubicBezTo>
                  <a:cubicBezTo>
                    <a:pt x="1154" y="0"/>
                    <a:pt x="1492" y="319"/>
                    <a:pt x="1492" y="736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8557708" y="4202767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3" y="757"/>
                  </a:moveTo>
                  <a:cubicBezTo>
                    <a:pt x="1493" y="1174"/>
                    <a:pt x="1155" y="1493"/>
                    <a:pt x="757" y="1493"/>
                  </a:cubicBezTo>
                  <a:cubicBezTo>
                    <a:pt x="359" y="1493"/>
                    <a:pt x="1" y="1155"/>
                    <a:pt x="1" y="757"/>
                  </a:cubicBezTo>
                  <a:cubicBezTo>
                    <a:pt x="1" y="339"/>
                    <a:pt x="359" y="1"/>
                    <a:pt x="757" y="1"/>
                  </a:cubicBezTo>
                  <a:cubicBezTo>
                    <a:pt x="1155" y="1"/>
                    <a:pt x="1493" y="339"/>
                    <a:pt x="1493" y="757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8144792" y="1831074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2" y="736"/>
                  </a:moveTo>
                  <a:cubicBezTo>
                    <a:pt x="1492" y="1154"/>
                    <a:pt x="1154" y="1492"/>
                    <a:pt x="736" y="1492"/>
                  </a:cubicBezTo>
                  <a:cubicBezTo>
                    <a:pt x="338" y="1492"/>
                    <a:pt x="0" y="1154"/>
                    <a:pt x="0" y="736"/>
                  </a:cubicBezTo>
                  <a:cubicBezTo>
                    <a:pt x="0" y="339"/>
                    <a:pt x="338" y="0"/>
                    <a:pt x="736" y="0"/>
                  </a:cubicBezTo>
                  <a:cubicBezTo>
                    <a:pt x="1154" y="0"/>
                    <a:pt x="1492" y="339"/>
                    <a:pt x="1492" y="736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6965723" y="1856203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2" y="756"/>
                  </a:moveTo>
                  <a:cubicBezTo>
                    <a:pt x="1492" y="1174"/>
                    <a:pt x="1134" y="1492"/>
                    <a:pt x="737" y="1492"/>
                  </a:cubicBezTo>
                  <a:cubicBezTo>
                    <a:pt x="339" y="1492"/>
                    <a:pt x="1" y="1154"/>
                    <a:pt x="1" y="756"/>
                  </a:cubicBezTo>
                  <a:cubicBezTo>
                    <a:pt x="1" y="319"/>
                    <a:pt x="339" y="0"/>
                    <a:pt x="737" y="0"/>
                  </a:cubicBezTo>
                  <a:cubicBezTo>
                    <a:pt x="1134" y="0"/>
                    <a:pt x="1492" y="359"/>
                    <a:pt x="1492" y="756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4695912" y="3518146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1"/>
                  </a:moveTo>
                  <a:cubicBezTo>
                    <a:pt x="338" y="1"/>
                    <a:pt x="0" y="319"/>
                    <a:pt x="0" y="737"/>
                  </a:cubicBezTo>
                  <a:cubicBezTo>
                    <a:pt x="0" y="1155"/>
                    <a:pt x="338" y="1493"/>
                    <a:pt x="756" y="1493"/>
                  </a:cubicBezTo>
                  <a:cubicBezTo>
                    <a:pt x="1154" y="1493"/>
                    <a:pt x="1492" y="1155"/>
                    <a:pt x="1492" y="737"/>
                  </a:cubicBezTo>
                  <a:cubicBezTo>
                    <a:pt x="1492" y="319"/>
                    <a:pt x="1154" y="1"/>
                    <a:pt x="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6698799" y="1965561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7" y="0"/>
                  </a:moveTo>
                  <a:cubicBezTo>
                    <a:pt x="359" y="0"/>
                    <a:pt x="1" y="358"/>
                    <a:pt x="1" y="756"/>
                  </a:cubicBezTo>
                  <a:cubicBezTo>
                    <a:pt x="1" y="1154"/>
                    <a:pt x="319" y="1492"/>
                    <a:pt x="757" y="1492"/>
                  </a:cubicBezTo>
                  <a:cubicBezTo>
                    <a:pt x="1154" y="1492"/>
                    <a:pt x="1493" y="1174"/>
                    <a:pt x="1493" y="756"/>
                  </a:cubicBezTo>
                  <a:cubicBezTo>
                    <a:pt x="1493" y="338"/>
                    <a:pt x="1154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8522405" y="3243779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0"/>
                  </a:moveTo>
                  <a:cubicBezTo>
                    <a:pt x="339" y="0"/>
                    <a:pt x="1" y="338"/>
                    <a:pt x="1" y="736"/>
                  </a:cubicBezTo>
                  <a:cubicBezTo>
                    <a:pt x="1" y="1154"/>
                    <a:pt x="339" y="1492"/>
                    <a:pt x="756" y="1492"/>
                  </a:cubicBezTo>
                  <a:cubicBezTo>
                    <a:pt x="1154" y="1492"/>
                    <a:pt x="1492" y="1154"/>
                    <a:pt x="1492" y="736"/>
                  </a:cubicBezTo>
                  <a:cubicBezTo>
                    <a:pt x="1492" y="338"/>
                    <a:pt x="1154" y="0"/>
                    <a:pt x="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7547097" y="4340668"/>
              <a:ext cx="50975" cy="50941"/>
            </a:xfrm>
            <a:custGeom>
              <a:rect b="b" l="l" r="r" t="t"/>
              <a:pathLst>
                <a:path extrusionOk="0" h="1492" w="1493">
                  <a:moveTo>
                    <a:pt x="737" y="0"/>
                  </a:moveTo>
                  <a:cubicBezTo>
                    <a:pt x="339" y="0"/>
                    <a:pt x="1" y="338"/>
                    <a:pt x="1" y="736"/>
                  </a:cubicBezTo>
                  <a:cubicBezTo>
                    <a:pt x="1" y="1154"/>
                    <a:pt x="339" y="1492"/>
                    <a:pt x="737" y="1492"/>
                  </a:cubicBezTo>
                  <a:cubicBezTo>
                    <a:pt x="1154" y="1492"/>
                    <a:pt x="1493" y="1154"/>
                    <a:pt x="1493" y="736"/>
                  </a:cubicBezTo>
                  <a:cubicBezTo>
                    <a:pt x="1493" y="338"/>
                    <a:pt x="1154" y="0"/>
                    <a:pt x="7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4776727" y="4338585"/>
              <a:ext cx="50975" cy="51009"/>
            </a:xfrm>
            <a:custGeom>
              <a:rect b="b" l="l" r="r" t="t"/>
              <a:pathLst>
                <a:path extrusionOk="0" h="1494" w="1493">
                  <a:moveTo>
                    <a:pt x="788" y="1"/>
                  </a:moveTo>
                  <a:cubicBezTo>
                    <a:pt x="777" y="1"/>
                    <a:pt x="767" y="1"/>
                    <a:pt x="756" y="1"/>
                  </a:cubicBezTo>
                  <a:cubicBezTo>
                    <a:pt x="358" y="1"/>
                    <a:pt x="0" y="359"/>
                    <a:pt x="0" y="757"/>
                  </a:cubicBezTo>
                  <a:cubicBezTo>
                    <a:pt x="0" y="1155"/>
                    <a:pt x="319" y="1493"/>
                    <a:pt x="756" y="1493"/>
                  </a:cubicBezTo>
                  <a:cubicBezTo>
                    <a:pt x="1154" y="1493"/>
                    <a:pt x="1492" y="1175"/>
                    <a:pt x="1492" y="757"/>
                  </a:cubicBezTo>
                  <a:cubicBezTo>
                    <a:pt x="1492" y="351"/>
                    <a:pt x="1172" y="1"/>
                    <a:pt x="7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6611190" y="3847551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1"/>
                  </a:moveTo>
                  <a:cubicBezTo>
                    <a:pt x="339" y="1"/>
                    <a:pt x="1" y="319"/>
                    <a:pt x="1" y="737"/>
                  </a:cubicBezTo>
                  <a:cubicBezTo>
                    <a:pt x="1" y="1155"/>
                    <a:pt x="339" y="1493"/>
                    <a:pt x="756" y="1493"/>
                  </a:cubicBezTo>
                  <a:cubicBezTo>
                    <a:pt x="1154" y="1493"/>
                    <a:pt x="1492" y="1155"/>
                    <a:pt x="1492" y="737"/>
                  </a:cubicBezTo>
                  <a:cubicBezTo>
                    <a:pt x="1492" y="319"/>
                    <a:pt x="1154" y="1"/>
                    <a:pt x="7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4776727" y="1692525"/>
              <a:ext cx="50975" cy="50975"/>
            </a:xfrm>
            <a:custGeom>
              <a:rect b="b" l="l" r="r" t="t"/>
              <a:pathLst>
                <a:path extrusionOk="0" h="1493" w="1493">
                  <a:moveTo>
                    <a:pt x="756" y="0"/>
                  </a:moveTo>
                  <a:cubicBezTo>
                    <a:pt x="358" y="0"/>
                    <a:pt x="0" y="319"/>
                    <a:pt x="0" y="736"/>
                  </a:cubicBezTo>
                  <a:cubicBezTo>
                    <a:pt x="0" y="1134"/>
                    <a:pt x="319" y="1492"/>
                    <a:pt x="756" y="1492"/>
                  </a:cubicBezTo>
                  <a:cubicBezTo>
                    <a:pt x="1154" y="1492"/>
                    <a:pt x="1492" y="1174"/>
                    <a:pt x="1492" y="736"/>
                  </a:cubicBezTo>
                  <a:cubicBezTo>
                    <a:pt x="1492" y="338"/>
                    <a:pt x="1154" y="0"/>
                    <a:pt x="7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5430790" y="4337936"/>
              <a:ext cx="50941" cy="51658"/>
            </a:xfrm>
            <a:custGeom>
              <a:rect b="b" l="l" r="r" t="t"/>
              <a:pathLst>
                <a:path extrusionOk="0" fill="none" h="1513" w="1492">
                  <a:moveTo>
                    <a:pt x="1492" y="776"/>
                  </a:moveTo>
                  <a:cubicBezTo>
                    <a:pt x="1492" y="1194"/>
                    <a:pt x="1134" y="1512"/>
                    <a:pt x="736" y="1512"/>
                  </a:cubicBezTo>
                  <a:cubicBezTo>
                    <a:pt x="318" y="1512"/>
                    <a:pt x="0" y="1174"/>
                    <a:pt x="0" y="776"/>
                  </a:cubicBezTo>
                  <a:cubicBezTo>
                    <a:pt x="0" y="378"/>
                    <a:pt x="338" y="20"/>
                    <a:pt x="736" y="20"/>
                  </a:cubicBezTo>
                  <a:cubicBezTo>
                    <a:pt x="1134" y="0"/>
                    <a:pt x="1492" y="359"/>
                    <a:pt x="1492" y="776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5804989" y="2194450"/>
              <a:ext cx="50975" cy="50941"/>
            </a:xfrm>
            <a:custGeom>
              <a:rect b="b" l="l" r="r" t="t"/>
              <a:pathLst>
                <a:path extrusionOk="0" fill="none" h="1492" w="1493">
                  <a:moveTo>
                    <a:pt x="1493" y="736"/>
                  </a:moveTo>
                  <a:cubicBezTo>
                    <a:pt x="1493" y="1154"/>
                    <a:pt x="1155" y="1492"/>
                    <a:pt x="737" y="1492"/>
                  </a:cubicBezTo>
                  <a:cubicBezTo>
                    <a:pt x="339" y="1492"/>
                    <a:pt x="1" y="1154"/>
                    <a:pt x="1" y="736"/>
                  </a:cubicBezTo>
                  <a:cubicBezTo>
                    <a:pt x="1" y="338"/>
                    <a:pt x="339" y="0"/>
                    <a:pt x="737" y="0"/>
                  </a:cubicBezTo>
                  <a:cubicBezTo>
                    <a:pt x="1155" y="0"/>
                    <a:pt x="1493" y="338"/>
                    <a:pt x="1493" y="736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4621857" y="2142827"/>
              <a:ext cx="50975" cy="50975"/>
            </a:xfrm>
            <a:custGeom>
              <a:rect b="b" l="l" r="r" t="t"/>
              <a:pathLst>
                <a:path extrusionOk="0" fill="none" h="1493" w="1493">
                  <a:moveTo>
                    <a:pt x="1493" y="736"/>
                  </a:moveTo>
                  <a:cubicBezTo>
                    <a:pt x="1493" y="1154"/>
                    <a:pt x="1175" y="1492"/>
                    <a:pt x="757" y="1492"/>
                  </a:cubicBezTo>
                  <a:cubicBezTo>
                    <a:pt x="339" y="1492"/>
                    <a:pt x="1" y="1154"/>
                    <a:pt x="1" y="736"/>
                  </a:cubicBezTo>
                  <a:cubicBezTo>
                    <a:pt x="1" y="318"/>
                    <a:pt x="339" y="0"/>
                    <a:pt x="757" y="0"/>
                  </a:cubicBezTo>
                  <a:cubicBezTo>
                    <a:pt x="1175" y="0"/>
                    <a:pt x="1493" y="318"/>
                    <a:pt x="1493" y="736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7750858" y="4153192"/>
              <a:ext cx="501280" cy="252006"/>
            </a:xfrm>
            <a:custGeom>
              <a:rect b="b" l="l" r="r" t="t"/>
              <a:pathLst>
                <a:path extrusionOk="0" fill="none" h="7381" w="14682">
                  <a:moveTo>
                    <a:pt x="14602" y="5929"/>
                  </a:moveTo>
                  <a:cubicBezTo>
                    <a:pt x="14502" y="5292"/>
                    <a:pt x="13925" y="4815"/>
                    <a:pt x="13269" y="4874"/>
                  </a:cubicBezTo>
                  <a:cubicBezTo>
                    <a:pt x="13309" y="4715"/>
                    <a:pt x="13329" y="4576"/>
                    <a:pt x="13329" y="4417"/>
                  </a:cubicBezTo>
                  <a:cubicBezTo>
                    <a:pt x="13329" y="3243"/>
                    <a:pt x="12374" y="2288"/>
                    <a:pt x="11180" y="2288"/>
                  </a:cubicBezTo>
                  <a:cubicBezTo>
                    <a:pt x="10563" y="2288"/>
                    <a:pt x="9987" y="2547"/>
                    <a:pt x="9609" y="2985"/>
                  </a:cubicBezTo>
                  <a:cubicBezTo>
                    <a:pt x="9390" y="1294"/>
                    <a:pt x="7958" y="1"/>
                    <a:pt x="6207" y="1"/>
                  </a:cubicBezTo>
                  <a:cubicBezTo>
                    <a:pt x="4377" y="1"/>
                    <a:pt x="2905" y="1413"/>
                    <a:pt x="2785" y="3223"/>
                  </a:cubicBezTo>
                  <a:cubicBezTo>
                    <a:pt x="2587" y="3144"/>
                    <a:pt x="2368" y="3124"/>
                    <a:pt x="2129" y="3124"/>
                  </a:cubicBezTo>
                  <a:cubicBezTo>
                    <a:pt x="975" y="3124"/>
                    <a:pt x="0" y="4079"/>
                    <a:pt x="0" y="5272"/>
                  </a:cubicBezTo>
                  <a:cubicBezTo>
                    <a:pt x="0" y="6327"/>
                    <a:pt x="776" y="7202"/>
                    <a:pt x="1791" y="7361"/>
                  </a:cubicBezTo>
                  <a:lnTo>
                    <a:pt x="1771" y="7381"/>
                  </a:lnTo>
                  <a:lnTo>
                    <a:pt x="13527" y="7381"/>
                  </a:lnTo>
                  <a:lnTo>
                    <a:pt x="13527" y="7381"/>
                  </a:lnTo>
                  <a:lnTo>
                    <a:pt x="13527" y="7381"/>
                  </a:lnTo>
                  <a:cubicBezTo>
                    <a:pt x="14224" y="7281"/>
                    <a:pt x="14681" y="6625"/>
                    <a:pt x="14602" y="5929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8128472" y="4263916"/>
              <a:ext cx="46912" cy="46878"/>
            </a:xfrm>
            <a:custGeom>
              <a:rect b="b" l="l" r="r" t="t"/>
              <a:pathLst>
                <a:path extrusionOk="0" fill="none" h="1373" w="1374">
                  <a:moveTo>
                    <a:pt x="1" y="0"/>
                  </a:moveTo>
                  <a:cubicBezTo>
                    <a:pt x="757" y="0"/>
                    <a:pt x="1373" y="637"/>
                    <a:pt x="1373" y="1373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7953936" y="4189178"/>
              <a:ext cx="92390" cy="93107"/>
            </a:xfrm>
            <a:custGeom>
              <a:rect b="b" l="l" r="r" t="t"/>
              <a:pathLst>
                <a:path extrusionOk="0" fill="none" h="2727" w="2706">
                  <a:moveTo>
                    <a:pt x="0" y="1"/>
                  </a:moveTo>
                  <a:cubicBezTo>
                    <a:pt x="1492" y="1"/>
                    <a:pt x="2706" y="1234"/>
                    <a:pt x="2706" y="2726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6506612" y="4228579"/>
              <a:ext cx="62515" cy="95804"/>
            </a:xfrm>
            <a:custGeom>
              <a:rect b="b" l="l" r="r" t="t"/>
              <a:pathLst>
                <a:path extrusionOk="0" fill="none" h="2806" w="1831">
                  <a:moveTo>
                    <a:pt x="0" y="1"/>
                  </a:moveTo>
                  <a:lnTo>
                    <a:pt x="1830" y="1"/>
                  </a:lnTo>
                  <a:lnTo>
                    <a:pt x="1830" y="2806"/>
                  </a:lnTo>
                  <a:lnTo>
                    <a:pt x="0" y="2806"/>
                  </a:ln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6606444" y="4195973"/>
              <a:ext cx="61832" cy="128410"/>
            </a:xfrm>
            <a:custGeom>
              <a:rect b="b" l="l" r="r" t="t"/>
              <a:pathLst>
                <a:path extrusionOk="0" fill="none" h="3761" w="1811">
                  <a:moveTo>
                    <a:pt x="0" y="1"/>
                  </a:moveTo>
                  <a:lnTo>
                    <a:pt x="1811" y="1"/>
                  </a:lnTo>
                  <a:lnTo>
                    <a:pt x="1811" y="3761"/>
                  </a:lnTo>
                  <a:lnTo>
                    <a:pt x="0" y="3761"/>
                  </a:ln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6706276" y="4170161"/>
              <a:ext cx="61832" cy="154905"/>
            </a:xfrm>
            <a:custGeom>
              <a:rect b="b" l="l" r="r" t="t"/>
              <a:pathLst>
                <a:path extrusionOk="0" fill="none" h="4537" w="1811">
                  <a:moveTo>
                    <a:pt x="1" y="1"/>
                  </a:moveTo>
                  <a:lnTo>
                    <a:pt x="1811" y="1"/>
                  </a:lnTo>
                  <a:lnTo>
                    <a:pt x="1811" y="4537"/>
                  </a:lnTo>
                  <a:lnTo>
                    <a:pt x="1" y="4537"/>
                  </a:ln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6531741" y="4075758"/>
              <a:ext cx="194271" cy="80884"/>
            </a:xfrm>
            <a:custGeom>
              <a:rect b="b" l="l" r="r" t="t"/>
              <a:pathLst>
                <a:path extrusionOk="0" fill="none" h="2369" w="5690">
                  <a:moveTo>
                    <a:pt x="0" y="2368"/>
                  </a:moveTo>
                  <a:lnTo>
                    <a:pt x="5689" y="1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6684527" y="4054726"/>
              <a:ext cx="48960" cy="62515"/>
            </a:xfrm>
            <a:custGeom>
              <a:rect b="b" l="l" r="r" t="t"/>
              <a:pathLst>
                <a:path extrusionOk="0" h="1831" w="1434">
                  <a:moveTo>
                    <a:pt x="81" y="0"/>
                  </a:moveTo>
                  <a:lnTo>
                    <a:pt x="1" y="239"/>
                  </a:lnTo>
                  <a:lnTo>
                    <a:pt x="1115" y="637"/>
                  </a:lnTo>
                  <a:lnTo>
                    <a:pt x="618" y="1731"/>
                  </a:lnTo>
                  <a:lnTo>
                    <a:pt x="836" y="1830"/>
                  </a:lnTo>
                  <a:lnTo>
                    <a:pt x="1433" y="517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7309399" y="2032104"/>
              <a:ext cx="180682" cy="269009"/>
            </a:xfrm>
            <a:custGeom>
              <a:rect b="b" l="l" r="r" t="t"/>
              <a:pathLst>
                <a:path extrusionOk="0" fill="none" h="7879" w="5292">
                  <a:moveTo>
                    <a:pt x="0" y="1"/>
                  </a:moveTo>
                  <a:lnTo>
                    <a:pt x="5292" y="1"/>
                  </a:lnTo>
                  <a:lnTo>
                    <a:pt x="5292" y="7878"/>
                  </a:lnTo>
                  <a:lnTo>
                    <a:pt x="0" y="7878"/>
                  </a:ln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7333162" y="2059281"/>
              <a:ext cx="131790" cy="162348"/>
            </a:xfrm>
            <a:custGeom>
              <a:rect b="b" l="l" r="r" t="t"/>
              <a:pathLst>
                <a:path extrusionOk="0" fill="none" h="4755" w="3860">
                  <a:moveTo>
                    <a:pt x="0" y="0"/>
                  </a:moveTo>
                  <a:lnTo>
                    <a:pt x="3860" y="0"/>
                  </a:lnTo>
                  <a:lnTo>
                    <a:pt x="3860" y="4755"/>
                  </a:lnTo>
                  <a:lnTo>
                    <a:pt x="0" y="4755"/>
                  </a:ln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7388848" y="2252151"/>
              <a:ext cx="20417" cy="20417"/>
            </a:xfrm>
            <a:custGeom>
              <a:rect b="b" l="l" r="r" t="t"/>
              <a:pathLst>
                <a:path extrusionOk="0" fill="none" h="598" w="598">
                  <a:moveTo>
                    <a:pt x="597" y="299"/>
                  </a:moveTo>
                  <a:cubicBezTo>
                    <a:pt x="597" y="458"/>
                    <a:pt x="478" y="598"/>
                    <a:pt x="299" y="598"/>
                  </a:cubicBezTo>
                  <a:cubicBezTo>
                    <a:pt x="140" y="598"/>
                    <a:pt x="1" y="458"/>
                    <a:pt x="1" y="299"/>
                  </a:cubicBezTo>
                  <a:cubicBezTo>
                    <a:pt x="1" y="120"/>
                    <a:pt x="140" y="1"/>
                    <a:pt x="299" y="1"/>
                  </a:cubicBezTo>
                  <a:cubicBezTo>
                    <a:pt x="478" y="1"/>
                    <a:pt x="597" y="120"/>
                    <a:pt x="597" y="299"/>
                  </a:cubicBezTo>
                  <a:close/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5768320" y="1882015"/>
              <a:ext cx="207177" cy="34"/>
            </a:xfrm>
            <a:custGeom>
              <a:rect b="b" l="l" r="r" t="t"/>
              <a:pathLst>
                <a:path extrusionOk="0" fill="none" h="1" w="6068">
                  <a:moveTo>
                    <a:pt x="1" y="0"/>
                  </a:moveTo>
                  <a:lnTo>
                    <a:pt x="6068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8480308" y="4054726"/>
              <a:ext cx="206494" cy="34"/>
            </a:xfrm>
            <a:custGeom>
              <a:rect b="b" l="l" r="r" t="t"/>
              <a:pathLst>
                <a:path extrusionOk="0" fill="none" h="1" w="6048">
                  <a:moveTo>
                    <a:pt x="0" y="0"/>
                  </a:moveTo>
                  <a:lnTo>
                    <a:pt x="6048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5635882" y="4477168"/>
              <a:ext cx="207860" cy="34"/>
            </a:xfrm>
            <a:custGeom>
              <a:rect b="b" l="l" r="r" t="t"/>
              <a:pathLst>
                <a:path extrusionOk="0" fill="none" h="1" w="6088">
                  <a:moveTo>
                    <a:pt x="1" y="0"/>
                  </a:moveTo>
                  <a:lnTo>
                    <a:pt x="6088" y="0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8686766" y="2023944"/>
              <a:ext cx="34" cy="207894"/>
            </a:xfrm>
            <a:custGeom>
              <a:rect b="b" l="l" r="r" t="t"/>
              <a:pathLst>
                <a:path extrusionOk="0" fill="none" h="6089" w="1">
                  <a:moveTo>
                    <a:pt x="1" y="1"/>
                  </a:moveTo>
                  <a:lnTo>
                    <a:pt x="1" y="6088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5052459" y="4286313"/>
              <a:ext cx="34" cy="207177"/>
            </a:xfrm>
            <a:custGeom>
              <a:rect b="b" l="l" r="r" t="t"/>
              <a:pathLst>
                <a:path extrusionOk="0" fill="none" h="6068" w="1">
                  <a:moveTo>
                    <a:pt x="1" y="1"/>
                  </a:moveTo>
                  <a:lnTo>
                    <a:pt x="1" y="6068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8416462" y="4236056"/>
              <a:ext cx="34" cy="207860"/>
            </a:xfrm>
            <a:custGeom>
              <a:rect b="b" l="l" r="r" t="t"/>
              <a:pathLst>
                <a:path extrusionOk="0" fill="none" h="6088" w="1">
                  <a:moveTo>
                    <a:pt x="0" y="1"/>
                  </a:moveTo>
                  <a:lnTo>
                    <a:pt x="0" y="6088"/>
                  </a:ln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5951698" y="3309639"/>
              <a:ext cx="336235" cy="336235"/>
            </a:xfrm>
            <a:custGeom>
              <a:rect b="b" l="l" r="r" t="t"/>
              <a:pathLst>
                <a:path extrusionOk="0" fill="none" h="9848" w="9848">
                  <a:moveTo>
                    <a:pt x="1" y="1"/>
                  </a:moveTo>
                  <a:cubicBezTo>
                    <a:pt x="5451" y="1"/>
                    <a:pt x="9848" y="4417"/>
                    <a:pt x="9848" y="9848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5204597" y="2446420"/>
              <a:ext cx="299566" cy="299532"/>
            </a:xfrm>
            <a:custGeom>
              <a:rect b="b" l="l" r="r" t="t"/>
              <a:pathLst>
                <a:path extrusionOk="0" fill="none" h="8773" w="8774">
                  <a:moveTo>
                    <a:pt x="1" y="0"/>
                  </a:moveTo>
                  <a:cubicBezTo>
                    <a:pt x="4855" y="0"/>
                    <a:pt x="8773" y="3939"/>
                    <a:pt x="8773" y="8773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6821745" y="2467452"/>
              <a:ext cx="300215" cy="300249"/>
            </a:xfrm>
            <a:custGeom>
              <a:rect b="b" l="l" r="r" t="t"/>
              <a:pathLst>
                <a:path extrusionOk="0" fill="none" h="8794" w="8793">
                  <a:moveTo>
                    <a:pt x="0" y="1"/>
                  </a:moveTo>
                  <a:cubicBezTo>
                    <a:pt x="4854" y="1"/>
                    <a:pt x="8793" y="3940"/>
                    <a:pt x="8793" y="8793"/>
                  </a:cubicBezTo>
                </a:path>
              </a:pathLst>
            </a:custGeom>
            <a:noFill/>
            <a:ln cap="rnd" cmpd="sng" w="94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6948754" y="3435317"/>
              <a:ext cx="624876" cy="624876"/>
            </a:xfrm>
            <a:custGeom>
              <a:rect b="b" l="l" r="r" t="t"/>
              <a:pathLst>
                <a:path extrusionOk="0" h="18302" w="18302">
                  <a:moveTo>
                    <a:pt x="9390" y="2984"/>
                  </a:moveTo>
                  <a:cubicBezTo>
                    <a:pt x="11061" y="2984"/>
                    <a:pt x="12393" y="4357"/>
                    <a:pt x="12393" y="6047"/>
                  </a:cubicBezTo>
                  <a:lnTo>
                    <a:pt x="12393" y="6326"/>
                  </a:lnTo>
                  <a:lnTo>
                    <a:pt x="12393" y="6405"/>
                  </a:lnTo>
                  <a:lnTo>
                    <a:pt x="12393" y="6445"/>
                  </a:lnTo>
                  <a:lnTo>
                    <a:pt x="12393" y="6903"/>
                  </a:lnTo>
                  <a:cubicBezTo>
                    <a:pt x="12871" y="6923"/>
                    <a:pt x="13269" y="7301"/>
                    <a:pt x="13269" y="7798"/>
                  </a:cubicBezTo>
                  <a:cubicBezTo>
                    <a:pt x="13269" y="8295"/>
                    <a:pt x="12891" y="8653"/>
                    <a:pt x="12393" y="8693"/>
                  </a:cubicBezTo>
                  <a:lnTo>
                    <a:pt x="12393" y="8713"/>
                  </a:lnTo>
                  <a:cubicBezTo>
                    <a:pt x="12393" y="10245"/>
                    <a:pt x="11319" y="11538"/>
                    <a:pt x="9907" y="11896"/>
                  </a:cubicBezTo>
                  <a:lnTo>
                    <a:pt x="9907" y="12334"/>
                  </a:lnTo>
                  <a:lnTo>
                    <a:pt x="10066" y="12334"/>
                  </a:lnTo>
                  <a:cubicBezTo>
                    <a:pt x="11518" y="12334"/>
                    <a:pt x="13806" y="12910"/>
                    <a:pt x="14442" y="16412"/>
                  </a:cubicBezTo>
                  <a:cubicBezTo>
                    <a:pt x="14363" y="16491"/>
                    <a:pt x="14243" y="16571"/>
                    <a:pt x="14144" y="16650"/>
                  </a:cubicBezTo>
                  <a:cubicBezTo>
                    <a:pt x="13647" y="16969"/>
                    <a:pt x="13129" y="17247"/>
                    <a:pt x="12552" y="17466"/>
                  </a:cubicBezTo>
                  <a:lnTo>
                    <a:pt x="12175" y="17605"/>
                  </a:lnTo>
                  <a:cubicBezTo>
                    <a:pt x="11240" y="17963"/>
                    <a:pt x="10185" y="18142"/>
                    <a:pt x="9111" y="18142"/>
                  </a:cubicBezTo>
                  <a:cubicBezTo>
                    <a:pt x="8057" y="18142"/>
                    <a:pt x="7022" y="17963"/>
                    <a:pt x="6067" y="17605"/>
                  </a:cubicBezTo>
                  <a:lnTo>
                    <a:pt x="5690" y="17466"/>
                  </a:lnTo>
                  <a:cubicBezTo>
                    <a:pt x="5133" y="17247"/>
                    <a:pt x="4615" y="16969"/>
                    <a:pt x="4118" y="16650"/>
                  </a:cubicBezTo>
                  <a:cubicBezTo>
                    <a:pt x="3999" y="16571"/>
                    <a:pt x="3899" y="16491"/>
                    <a:pt x="3780" y="16412"/>
                  </a:cubicBezTo>
                  <a:cubicBezTo>
                    <a:pt x="4237" y="13985"/>
                    <a:pt x="5670" y="12791"/>
                    <a:pt x="7162" y="12433"/>
                  </a:cubicBezTo>
                  <a:lnTo>
                    <a:pt x="7181" y="12433"/>
                  </a:lnTo>
                  <a:cubicBezTo>
                    <a:pt x="7500" y="12373"/>
                    <a:pt x="7818" y="12334"/>
                    <a:pt x="8116" y="12334"/>
                  </a:cubicBezTo>
                  <a:lnTo>
                    <a:pt x="8276" y="12334"/>
                  </a:lnTo>
                  <a:lnTo>
                    <a:pt x="8276" y="11896"/>
                  </a:lnTo>
                  <a:cubicBezTo>
                    <a:pt x="6843" y="11518"/>
                    <a:pt x="5789" y="10225"/>
                    <a:pt x="5789" y="8713"/>
                  </a:cubicBezTo>
                  <a:lnTo>
                    <a:pt x="5789" y="8693"/>
                  </a:lnTo>
                  <a:cubicBezTo>
                    <a:pt x="5312" y="8653"/>
                    <a:pt x="4914" y="8295"/>
                    <a:pt x="4914" y="7798"/>
                  </a:cubicBezTo>
                  <a:cubicBezTo>
                    <a:pt x="4914" y="7301"/>
                    <a:pt x="5292" y="6923"/>
                    <a:pt x="5789" y="6903"/>
                  </a:cubicBezTo>
                  <a:lnTo>
                    <a:pt x="5789" y="6445"/>
                  </a:lnTo>
                  <a:lnTo>
                    <a:pt x="5789" y="6326"/>
                  </a:lnTo>
                  <a:lnTo>
                    <a:pt x="5789" y="6047"/>
                  </a:lnTo>
                  <a:cubicBezTo>
                    <a:pt x="5789" y="4357"/>
                    <a:pt x="7122" y="2984"/>
                    <a:pt x="8793" y="2984"/>
                  </a:cubicBezTo>
                  <a:close/>
                  <a:moveTo>
                    <a:pt x="9151" y="0"/>
                  </a:moveTo>
                  <a:cubicBezTo>
                    <a:pt x="4098" y="0"/>
                    <a:pt x="0" y="4118"/>
                    <a:pt x="0" y="9151"/>
                  </a:cubicBezTo>
                  <a:cubicBezTo>
                    <a:pt x="0" y="14203"/>
                    <a:pt x="4098" y="18301"/>
                    <a:pt x="9151" y="18301"/>
                  </a:cubicBezTo>
                  <a:cubicBezTo>
                    <a:pt x="14184" y="18301"/>
                    <a:pt x="18301" y="14203"/>
                    <a:pt x="18301" y="9151"/>
                  </a:cubicBezTo>
                  <a:cubicBezTo>
                    <a:pt x="18262" y="4118"/>
                    <a:pt x="14184" y="0"/>
                    <a:pt x="91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7"/>
            <p:cNvSpPr/>
            <p:nvPr/>
          </p:nvSpPr>
          <p:spPr>
            <a:xfrm>
              <a:off x="7092049" y="3872680"/>
              <a:ext cx="343713" cy="182082"/>
            </a:xfrm>
            <a:custGeom>
              <a:rect b="b" l="l" r="r" t="t"/>
              <a:pathLst>
                <a:path extrusionOk="0" h="5333" w="10067">
                  <a:moveTo>
                    <a:pt x="4894" y="1672"/>
                  </a:moveTo>
                  <a:cubicBezTo>
                    <a:pt x="5073" y="1672"/>
                    <a:pt x="5193" y="1791"/>
                    <a:pt x="5193" y="1970"/>
                  </a:cubicBezTo>
                  <a:cubicBezTo>
                    <a:pt x="5193" y="2149"/>
                    <a:pt x="5073" y="2269"/>
                    <a:pt x="4894" y="2269"/>
                  </a:cubicBezTo>
                  <a:cubicBezTo>
                    <a:pt x="4715" y="2269"/>
                    <a:pt x="4596" y="2149"/>
                    <a:pt x="4596" y="1970"/>
                  </a:cubicBezTo>
                  <a:cubicBezTo>
                    <a:pt x="4596" y="1791"/>
                    <a:pt x="4715" y="1672"/>
                    <a:pt x="4894" y="1672"/>
                  </a:cubicBezTo>
                  <a:close/>
                  <a:moveTo>
                    <a:pt x="4954" y="2846"/>
                  </a:moveTo>
                  <a:cubicBezTo>
                    <a:pt x="5113" y="2846"/>
                    <a:pt x="5252" y="2965"/>
                    <a:pt x="5252" y="3144"/>
                  </a:cubicBezTo>
                  <a:cubicBezTo>
                    <a:pt x="5212" y="3283"/>
                    <a:pt x="5093" y="3442"/>
                    <a:pt x="4954" y="3442"/>
                  </a:cubicBezTo>
                  <a:cubicBezTo>
                    <a:pt x="4775" y="3442"/>
                    <a:pt x="4655" y="3303"/>
                    <a:pt x="4655" y="3144"/>
                  </a:cubicBezTo>
                  <a:cubicBezTo>
                    <a:pt x="4655" y="2965"/>
                    <a:pt x="4775" y="2846"/>
                    <a:pt x="4954" y="2846"/>
                  </a:cubicBezTo>
                  <a:close/>
                  <a:moveTo>
                    <a:pt x="6903" y="1"/>
                  </a:moveTo>
                  <a:lnTo>
                    <a:pt x="6903" y="1811"/>
                  </a:lnTo>
                  <a:cubicBezTo>
                    <a:pt x="6903" y="1891"/>
                    <a:pt x="6883" y="1950"/>
                    <a:pt x="6844" y="1970"/>
                  </a:cubicBezTo>
                  <a:cubicBezTo>
                    <a:pt x="6804" y="1990"/>
                    <a:pt x="6764" y="1990"/>
                    <a:pt x="6744" y="1990"/>
                  </a:cubicBezTo>
                  <a:cubicBezTo>
                    <a:pt x="6704" y="1990"/>
                    <a:pt x="6684" y="1990"/>
                    <a:pt x="6665" y="1970"/>
                  </a:cubicBezTo>
                  <a:lnTo>
                    <a:pt x="4914" y="1175"/>
                  </a:lnTo>
                  <a:lnTo>
                    <a:pt x="3183" y="1970"/>
                  </a:lnTo>
                  <a:cubicBezTo>
                    <a:pt x="3163" y="1970"/>
                    <a:pt x="3124" y="1990"/>
                    <a:pt x="3104" y="1990"/>
                  </a:cubicBezTo>
                  <a:cubicBezTo>
                    <a:pt x="3084" y="1990"/>
                    <a:pt x="3024" y="1990"/>
                    <a:pt x="3004" y="1970"/>
                  </a:cubicBezTo>
                  <a:cubicBezTo>
                    <a:pt x="2965" y="1950"/>
                    <a:pt x="2925" y="1871"/>
                    <a:pt x="2925" y="1811"/>
                  </a:cubicBezTo>
                  <a:lnTo>
                    <a:pt x="2925" y="21"/>
                  </a:lnTo>
                  <a:cubicBezTo>
                    <a:pt x="1393" y="458"/>
                    <a:pt x="379" y="1771"/>
                    <a:pt x="1" y="3840"/>
                  </a:cubicBezTo>
                  <a:cubicBezTo>
                    <a:pt x="498" y="4159"/>
                    <a:pt x="1015" y="4437"/>
                    <a:pt x="1572" y="4656"/>
                  </a:cubicBezTo>
                  <a:lnTo>
                    <a:pt x="1572" y="3582"/>
                  </a:lnTo>
                  <a:cubicBezTo>
                    <a:pt x="1572" y="3482"/>
                    <a:pt x="1632" y="3383"/>
                    <a:pt x="1771" y="3383"/>
                  </a:cubicBezTo>
                  <a:cubicBezTo>
                    <a:pt x="1890" y="3383"/>
                    <a:pt x="1970" y="3462"/>
                    <a:pt x="1970" y="3582"/>
                  </a:cubicBezTo>
                  <a:lnTo>
                    <a:pt x="1970" y="4795"/>
                  </a:lnTo>
                  <a:cubicBezTo>
                    <a:pt x="2905" y="5153"/>
                    <a:pt x="3959" y="5332"/>
                    <a:pt x="5014" y="5332"/>
                  </a:cubicBezTo>
                  <a:cubicBezTo>
                    <a:pt x="6088" y="5332"/>
                    <a:pt x="7102" y="5153"/>
                    <a:pt x="8077" y="4795"/>
                  </a:cubicBezTo>
                  <a:lnTo>
                    <a:pt x="8077" y="3582"/>
                  </a:lnTo>
                  <a:cubicBezTo>
                    <a:pt x="8077" y="3482"/>
                    <a:pt x="8157" y="3383"/>
                    <a:pt x="8276" y="3383"/>
                  </a:cubicBezTo>
                  <a:cubicBezTo>
                    <a:pt x="8395" y="3383"/>
                    <a:pt x="8475" y="3462"/>
                    <a:pt x="8475" y="3582"/>
                  </a:cubicBezTo>
                  <a:lnTo>
                    <a:pt x="8475" y="4656"/>
                  </a:lnTo>
                  <a:cubicBezTo>
                    <a:pt x="9012" y="4437"/>
                    <a:pt x="9569" y="4159"/>
                    <a:pt x="10066" y="3840"/>
                  </a:cubicBezTo>
                  <a:cubicBezTo>
                    <a:pt x="9549" y="1274"/>
                    <a:pt x="8256" y="299"/>
                    <a:pt x="69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7"/>
            <p:cNvSpPr/>
            <p:nvPr/>
          </p:nvSpPr>
          <p:spPr>
            <a:xfrm>
              <a:off x="7201725" y="3866550"/>
              <a:ext cx="115503" cy="59823"/>
            </a:xfrm>
            <a:custGeom>
              <a:rect b="b" l="l" r="r" t="t"/>
              <a:pathLst>
                <a:path extrusionOk="0" h="1652" w="3244">
                  <a:moveTo>
                    <a:pt x="717" y="0"/>
                  </a:moveTo>
                  <a:cubicBezTo>
                    <a:pt x="478" y="0"/>
                    <a:pt x="220" y="40"/>
                    <a:pt x="1" y="80"/>
                  </a:cubicBezTo>
                  <a:lnTo>
                    <a:pt x="1" y="1651"/>
                  </a:lnTo>
                  <a:lnTo>
                    <a:pt x="1572" y="935"/>
                  </a:lnTo>
                  <a:lnTo>
                    <a:pt x="1692" y="935"/>
                  </a:lnTo>
                  <a:lnTo>
                    <a:pt x="3243" y="1651"/>
                  </a:lnTo>
                  <a:lnTo>
                    <a:pt x="3243" y="60"/>
                  </a:lnTo>
                  <a:cubicBezTo>
                    <a:pt x="3025" y="40"/>
                    <a:pt x="2826" y="0"/>
                    <a:pt x="2607" y="0"/>
                  </a:cubicBezTo>
                  <a:lnTo>
                    <a:pt x="2468" y="0"/>
                  </a:lnTo>
                  <a:cubicBezTo>
                    <a:pt x="2388" y="358"/>
                    <a:pt x="2030" y="657"/>
                    <a:pt x="1672" y="657"/>
                  </a:cubicBezTo>
                  <a:cubicBezTo>
                    <a:pt x="1274" y="657"/>
                    <a:pt x="936" y="378"/>
                    <a:pt x="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7"/>
            <p:cNvSpPr/>
            <p:nvPr/>
          </p:nvSpPr>
          <p:spPr>
            <a:xfrm>
              <a:off x="7194613" y="3856394"/>
              <a:ext cx="38069" cy="15671"/>
            </a:xfrm>
            <a:custGeom>
              <a:rect b="b" l="l" r="r" t="t"/>
              <a:pathLst>
                <a:path extrusionOk="0" h="459" w="1115">
                  <a:moveTo>
                    <a:pt x="955" y="1"/>
                  </a:moveTo>
                  <a:cubicBezTo>
                    <a:pt x="617" y="1"/>
                    <a:pt x="299" y="40"/>
                    <a:pt x="0" y="100"/>
                  </a:cubicBezTo>
                  <a:lnTo>
                    <a:pt x="20" y="100"/>
                  </a:lnTo>
                  <a:cubicBezTo>
                    <a:pt x="159" y="100"/>
                    <a:pt x="259" y="180"/>
                    <a:pt x="259" y="299"/>
                  </a:cubicBezTo>
                  <a:lnTo>
                    <a:pt x="259" y="458"/>
                  </a:lnTo>
                  <a:cubicBezTo>
                    <a:pt x="478" y="398"/>
                    <a:pt x="716" y="378"/>
                    <a:pt x="975" y="378"/>
                  </a:cubicBezTo>
                  <a:lnTo>
                    <a:pt x="1114" y="378"/>
                  </a:lnTo>
                  <a:cubicBezTo>
                    <a:pt x="1114" y="339"/>
                    <a:pt x="1094" y="279"/>
                    <a:pt x="1094" y="239"/>
                  </a:cubicBezTo>
                  <a:lnTo>
                    <a:pt x="109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7"/>
            <p:cNvSpPr/>
            <p:nvPr/>
          </p:nvSpPr>
          <p:spPr>
            <a:xfrm>
              <a:off x="7286968" y="3856394"/>
              <a:ext cx="155587" cy="148110"/>
            </a:xfrm>
            <a:custGeom>
              <a:rect b="b" l="l" r="r" t="t"/>
              <a:pathLst>
                <a:path extrusionOk="0" h="4338" w="4557">
                  <a:moveTo>
                    <a:pt x="41" y="1"/>
                  </a:moveTo>
                  <a:lnTo>
                    <a:pt x="41" y="239"/>
                  </a:lnTo>
                  <a:cubicBezTo>
                    <a:pt x="41" y="279"/>
                    <a:pt x="41" y="339"/>
                    <a:pt x="1" y="378"/>
                  </a:cubicBezTo>
                  <a:lnTo>
                    <a:pt x="160" y="378"/>
                  </a:lnTo>
                  <a:cubicBezTo>
                    <a:pt x="359" y="378"/>
                    <a:pt x="578" y="398"/>
                    <a:pt x="796" y="418"/>
                  </a:cubicBezTo>
                  <a:lnTo>
                    <a:pt x="796" y="299"/>
                  </a:lnTo>
                  <a:cubicBezTo>
                    <a:pt x="796" y="199"/>
                    <a:pt x="876" y="100"/>
                    <a:pt x="995" y="100"/>
                  </a:cubicBezTo>
                  <a:cubicBezTo>
                    <a:pt x="1135" y="100"/>
                    <a:pt x="1194" y="180"/>
                    <a:pt x="1194" y="299"/>
                  </a:cubicBezTo>
                  <a:lnTo>
                    <a:pt x="1194" y="498"/>
                  </a:lnTo>
                  <a:cubicBezTo>
                    <a:pt x="2547" y="796"/>
                    <a:pt x="3840" y="1771"/>
                    <a:pt x="4238" y="4337"/>
                  </a:cubicBezTo>
                  <a:cubicBezTo>
                    <a:pt x="4357" y="4258"/>
                    <a:pt x="4457" y="4178"/>
                    <a:pt x="4556" y="4118"/>
                  </a:cubicBezTo>
                  <a:cubicBezTo>
                    <a:pt x="3940" y="577"/>
                    <a:pt x="1652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7"/>
            <p:cNvSpPr/>
            <p:nvPr/>
          </p:nvSpPr>
          <p:spPr>
            <a:xfrm>
              <a:off x="7079144" y="3859774"/>
              <a:ext cx="115504" cy="144047"/>
            </a:xfrm>
            <a:custGeom>
              <a:rect b="b" l="l" r="r" t="t"/>
              <a:pathLst>
                <a:path extrusionOk="0" h="4219" w="3383">
                  <a:moveTo>
                    <a:pt x="3382" y="1"/>
                  </a:moveTo>
                  <a:cubicBezTo>
                    <a:pt x="1890" y="359"/>
                    <a:pt x="478" y="1553"/>
                    <a:pt x="1" y="3980"/>
                  </a:cubicBezTo>
                  <a:cubicBezTo>
                    <a:pt x="100" y="4059"/>
                    <a:pt x="219" y="4139"/>
                    <a:pt x="359" y="4218"/>
                  </a:cubicBezTo>
                  <a:cubicBezTo>
                    <a:pt x="677" y="2189"/>
                    <a:pt x="1711" y="856"/>
                    <a:pt x="3263" y="439"/>
                  </a:cubicBezTo>
                  <a:lnTo>
                    <a:pt x="3263" y="180"/>
                  </a:lnTo>
                  <a:cubicBezTo>
                    <a:pt x="3263" y="100"/>
                    <a:pt x="3303" y="41"/>
                    <a:pt x="33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7"/>
            <p:cNvSpPr/>
            <p:nvPr/>
          </p:nvSpPr>
          <p:spPr>
            <a:xfrm>
              <a:off x="7245553" y="3844171"/>
              <a:ext cx="30592" cy="35337"/>
            </a:xfrm>
            <a:custGeom>
              <a:rect b="b" l="l" r="r" t="t"/>
              <a:pathLst>
                <a:path extrusionOk="0" h="1035" w="896">
                  <a:moveTo>
                    <a:pt x="0" y="0"/>
                  </a:moveTo>
                  <a:lnTo>
                    <a:pt x="0" y="597"/>
                  </a:lnTo>
                  <a:cubicBezTo>
                    <a:pt x="0" y="836"/>
                    <a:pt x="199" y="1035"/>
                    <a:pt x="458" y="1035"/>
                  </a:cubicBezTo>
                  <a:cubicBezTo>
                    <a:pt x="697" y="1035"/>
                    <a:pt x="895" y="836"/>
                    <a:pt x="895" y="597"/>
                  </a:cubicBezTo>
                  <a:lnTo>
                    <a:pt x="895" y="0"/>
                  </a:lnTo>
                  <a:cubicBezTo>
                    <a:pt x="756" y="20"/>
                    <a:pt x="597" y="20"/>
                    <a:pt x="458" y="20"/>
                  </a:cubicBezTo>
                  <a:cubicBezTo>
                    <a:pt x="279" y="20"/>
                    <a:pt x="12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7"/>
            <p:cNvSpPr/>
            <p:nvPr/>
          </p:nvSpPr>
          <p:spPr>
            <a:xfrm>
              <a:off x="7232647" y="3841439"/>
              <a:ext cx="56403" cy="50292"/>
            </a:xfrm>
            <a:custGeom>
              <a:rect b="b" l="l" r="r" t="t"/>
              <a:pathLst>
                <a:path extrusionOk="0" h="1473" w="1652">
                  <a:moveTo>
                    <a:pt x="0" y="1"/>
                  </a:moveTo>
                  <a:lnTo>
                    <a:pt x="0" y="439"/>
                  </a:lnTo>
                  <a:lnTo>
                    <a:pt x="0" y="677"/>
                  </a:lnTo>
                  <a:cubicBezTo>
                    <a:pt x="0" y="717"/>
                    <a:pt x="0" y="777"/>
                    <a:pt x="20" y="816"/>
                  </a:cubicBezTo>
                  <a:cubicBezTo>
                    <a:pt x="100" y="1194"/>
                    <a:pt x="418" y="1473"/>
                    <a:pt x="836" y="1473"/>
                  </a:cubicBezTo>
                  <a:cubicBezTo>
                    <a:pt x="1234" y="1473"/>
                    <a:pt x="1552" y="1194"/>
                    <a:pt x="1632" y="816"/>
                  </a:cubicBezTo>
                  <a:cubicBezTo>
                    <a:pt x="1632" y="777"/>
                    <a:pt x="1651" y="717"/>
                    <a:pt x="1651" y="677"/>
                  </a:cubicBezTo>
                  <a:lnTo>
                    <a:pt x="1651" y="439"/>
                  </a:lnTo>
                  <a:lnTo>
                    <a:pt x="1651" y="1"/>
                  </a:lnTo>
                  <a:lnTo>
                    <a:pt x="1273" y="80"/>
                  </a:lnTo>
                  <a:lnTo>
                    <a:pt x="1273" y="677"/>
                  </a:lnTo>
                  <a:cubicBezTo>
                    <a:pt x="1273" y="916"/>
                    <a:pt x="1075" y="1115"/>
                    <a:pt x="836" y="1115"/>
                  </a:cubicBezTo>
                  <a:cubicBezTo>
                    <a:pt x="577" y="1115"/>
                    <a:pt x="378" y="916"/>
                    <a:pt x="378" y="677"/>
                  </a:cubicBezTo>
                  <a:lnTo>
                    <a:pt x="378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7"/>
            <p:cNvSpPr/>
            <p:nvPr/>
          </p:nvSpPr>
          <p:spPr>
            <a:xfrm>
              <a:off x="7160641" y="3639044"/>
              <a:ext cx="200382" cy="192256"/>
            </a:xfrm>
            <a:custGeom>
              <a:rect b="b" l="l" r="r" t="t"/>
              <a:pathLst>
                <a:path extrusionOk="0" h="5631" w="5869">
                  <a:moveTo>
                    <a:pt x="1970" y="1473"/>
                  </a:moveTo>
                  <a:cubicBezTo>
                    <a:pt x="2070" y="1473"/>
                    <a:pt x="2169" y="1552"/>
                    <a:pt x="2169" y="1652"/>
                  </a:cubicBezTo>
                  <a:cubicBezTo>
                    <a:pt x="2169" y="1751"/>
                    <a:pt x="2089" y="1851"/>
                    <a:pt x="1990" y="1851"/>
                  </a:cubicBezTo>
                  <a:lnTo>
                    <a:pt x="1055" y="1930"/>
                  </a:lnTo>
                  <a:cubicBezTo>
                    <a:pt x="956" y="1930"/>
                    <a:pt x="876" y="1851"/>
                    <a:pt x="876" y="1751"/>
                  </a:cubicBezTo>
                  <a:cubicBezTo>
                    <a:pt x="876" y="1652"/>
                    <a:pt x="956" y="1552"/>
                    <a:pt x="1055" y="1552"/>
                  </a:cubicBezTo>
                  <a:lnTo>
                    <a:pt x="1970" y="1473"/>
                  </a:lnTo>
                  <a:close/>
                  <a:moveTo>
                    <a:pt x="3900" y="1473"/>
                  </a:moveTo>
                  <a:lnTo>
                    <a:pt x="4835" y="1552"/>
                  </a:lnTo>
                  <a:cubicBezTo>
                    <a:pt x="4934" y="1552"/>
                    <a:pt x="4994" y="1652"/>
                    <a:pt x="4994" y="1751"/>
                  </a:cubicBezTo>
                  <a:cubicBezTo>
                    <a:pt x="4974" y="1851"/>
                    <a:pt x="4894" y="1930"/>
                    <a:pt x="4795" y="1930"/>
                  </a:cubicBezTo>
                  <a:lnTo>
                    <a:pt x="3880" y="1851"/>
                  </a:lnTo>
                  <a:cubicBezTo>
                    <a:pt x="3780" y="1851"/>
                    <a:pt x="3701" y="1751"/>
                    <a:pt x="3701" y="1652"/>
                  </a:cubicBezTo>
                  <a:cubicBezTo>
                    <a:pt x="3701" y="1552"/>
                    <a:pt x="3800" y="1473"/>
                    <a:pt x="3900" y="1473"/>
                  </a:cubicBezTo>
                  <a:close/>
                  <a:moveTo>
                    <a:pt x="2945" y="1871"/>
                  </a:moveTo>
                  <a:cubicBezTo>
                    <a:pt x="3064" y="1871"/>
                    <a:pt x="3124" y="1950"/>
                    <a:pt x="3124" y="2070"/>
                  </a:cubicBezTo>
                  <a:lnTo>
                    <a:pt x="3124" y="3164"/>
                  </a:lnTo>
                  <a:cubicBezTo>
                    <a:pt x="3124" y="3263"/>
                    <a:pt x="3064" y="3363"/>
                    <a:pt x="2945" y="3363"/>
                  </a:cubicBezTo>
                  <a:cubicBezTo>
                    <a:pt x="2806" y="3363"/>
                    <a:pt x="2746" y="3283"/>
                    <a:pt x="2746" y="3164"/>
                  </a:cubicBezTo>
                  <a:lnTo>
                    <a:pt x="2746" y="2070"/>
                  </a:lnTo>
                  <a:cubicBezTo>
                    <a:pt x="2746" y="1970"/>
                    <a:pt x="2806" y="1871"/>
                    <a:pt x="2945" y="1871"/>
                  </a:cubicBezTo>
                  <a:close/>
                  <a:moveTo>
                    <a:pt x="3860" y="3880"/>
                  </a:moveTo>
                  <a:cubicBezTo>
                    <a:pt x="3979" y="3880"/>
                    <a:pt x="4059" y="3960"/>
                    <a:pt x="4059" y="4079"/>
                  </a:cubicBezTo>
                  <a:cubicBezTo>
                    <a:pt x="3979" y="4536"/>
                    <a:pt x="3502" y="4914"/>
                    <a:pt x="2945" y="4914"/>
                  </a:cubicBezTo>
                  <a:cubicBezTo>
                    <a:pt x="2348" y="4914"/>
                    <a:pt x="1871" y="4536"/>
                    <a:pt x="1871" y="4079"/>
                  </a:cubicBezTo>
                  <a:cubicBezTo>
                    <a:pt x="1871" y="3979"/>
                    <a:pt x="1950" y="3880"/>
                    <a:pt x="2070" y="3880"/>
                  </a:cubicBezTo>
                  <a:cubicBezTo>
                    <a:pt x="2189" y="3880"/>
                    <a:pt x="2268" y="3960"/>
                    <a:pt x="2268" y="4079"/>
                  </a:cubicBezTo>
                  <a:cubicBezTo>
                    <a:pt x="2268" y="4337"/>
                    <a:pt x="2587" y="4536"/>
                    <a:pt x="2965" y="4536"/>
                  </a:cubicBezTo>
                  <a:cubicBezTo>
                    <a:pt x="3343" y="4536"/>
                    <a:pt x="3661" y="4337"/>
                    <a:pt x="3661" y="4079"/>
                  </a:cubicBezTo>
                  <a:cubicBezTo>
                    <a:pt x="3661" y="3979"/>
                    <a:pt x="3741" y="3880"/>
                    <a:pt x="3860" y="3880"/>
                  </a:cubicBezTo>
                  <a:close/>
                  <a:moveTo>
                    <a:pt x="1572" y="1"/>
                  </a:moveTo>
                  <a:cubicBezTo>
                    <a:pt x="657" y="80"/>
                    <a:pt x="80" y="240"/>
                    <a:pt x="1" y="359"/>
                  </a:cubicBezTo>
                  <a:lnTo>
                    <a:pt x="1" y="478"/>
                  </a:lnTo>
                  <a:lnTo>
                    <a:pt x="1" y="936"/>
                  </a:lnTo>
                  <a:lnTo>
                    <a:pt x="1" y="2686"/>
                  </a:lnTo>
                  <a:cubicBezTo>
                    <a:pt x="1" y="4318"/>
                    <a:pt x="1314" y="5630"/>
                    <a:pt x="2945" y="5630"/>
                  </a:cubicBezTo>
                  <a:cubicBezTo>
                    <a:pt x="4556" y="5630"/>
                    <a:pt x="5869" y="4318"/>
                    <a:pt x="5869" y="2686"/>
                  </a:cubicBezTo>
                  <a:lnTo>
                    <a:pt x="5869" y="1155"/>
                  </a:lnTo>
                  <a:cubicBezTo>
                    <a:pt x="3741" y="1075"/>
                    <a:pt x="2388" y="558"/>
                    <a:pt x="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7"/>
            <p:cNvSpPr/>
            <p:nvPr/>
          </p:nvSpPr>
          <p:spPr>
            <a:xfrm>
              <a:off x="7370514" y="3654681"/>
              <a:ext cx="2766" cy="17003"/>
            </a:xfrm>
            <a:custGeom>
              <a:rect b="b" l="l" r="r" t="t"/>
              <a:pathLst>
                <a:path extrusionOk="0" h="498" w="81">
                  <a:moveTo>
                    <a:pt x="80" y="0"/>
                  </a:moveTo>
                  <a:cubicBezTo>
                    <a:pt x="80" y="18"/>
                    <a:pt x="80" y="36"/>
                    <a:pt x="79" y="53"/>
                  </a:cubicBezTo>
                  <a:lnTo>
                    <a:pt x="79" y="53"/>
                  </a:lnTo>
                  <a:lnTo>
                    <a:pt x="80" y="40"/>
                  </a:lnTo>
                  <a:lnTo>
                    <a:pt x="80" y="0"/>
                  </a:lnTo>
                  <a:close/>
                  <a:moveTo>
                    <a:pt x="79" y="53"/>
                  </a:moveTo>
                  <a:lnTo>
                    <a:pt x="69" y="169"/>
                  </a:lnTo>
                  <a:lnTo>
                    <a:pt x="69" y="169"/>
                  </a:lnTo>
                  <a:cubicBezTo>
                    <a:pt x="74" y="132"/>
                    <a:pt x="77" y="94"/>
                    <a:pt x="79" y="53"/>
                  </a:cubicBezTo>
                  <a:close/>
                  <a:moveTo>
                    <a:pt x="69" y="169"/>
                  </a:moveTo>
                  <a:lnTo>
                    <a:pt x="69" y="169"/>
                  </a:lnTo>
                  <a:cubicBezTo>
                    <a:pt x="51" y="311"/>
                    <a:pt x="15" y="425"/>
                    <a:pt x="1" y="498"/>
                  </a:cubicBezTo>
                  <a:lnTo>
                    <a:pt x="40" y="498"/>
                  </a:lnTo>
                  <a:lnTo>
                    <a:pt x="69" y="1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7"/>
            <p:cNvSpPr/>
            <p:nvPr/>
          </p:nvSpPr>
          <p:spPr>
            <a:xfrm>
              <a:off x="7147735" y="3651267"/>
              <a:ext cx="12940" cy="19734"/>
            </a:xfrm>
            <a:custGeom>
              <a:rect b="b" l="l" r="r" t="t"/>
              <a:pathLst>
                <a:path extrusionOk="0" h="578" w="379">
                  <a:moveTo>
                    <a:pt x="1" y="1"/>
                  </a:moveTo>
                  <a:lnTo>
                    <a:pt x="1" y="120"/>
                  </a:lnTo>
                  <a:lnTo>
                    <a:pt x="1" y="578"/>
                  </a:lnTo>
                  <a:lnTo>
                    <a:pt x="379" y="578"/>
                  </a:lnTo>
                  <a:lnTo>
                    <a:pt x="379" y="140"/>
                  </a:lnTo>
                  <a:lnTo>
                    <a:pt x="379" y="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7"/>
            <p:cNvSpPr/>
            <p:nvPr/>
          </p:nvSpPr>
          <p:spPr>
            <a:xfrm>
              <a:off x="7147735" y="3732116"/>
              <a:ext cx="226194" cy="112773"/>
            </a:xfrm>
            <a:custGeom>
              <a:rect b="b" l="l" r="r" t="t"/>
              <a:pathLst>
                <a:path extrusionOk="0" h="3303" w="6625">
                  <a:moveTo>
                    <a:pt x="1" y="0"/>
                  </a:moveTo>
                  <a:lnTo>
                    <a:pt x="1" y="20"/>
                  </a:lnTo>
                  <a:cubicBezTo>
                    <a:pt x="1" y="1552"/>
                    <a:pt x="1075" y="2845"/>
                    <a:pt x="2487" y="3203"/>
                  </a:cubicBezTo>
                  <a:lnTo>
                    <a:pt x="2865" y="3282"/>
                  </a:lnTo>
                  <a:cubicBezTo>
                    <a:pt x="3005" y="3302"/>
                    <a:pt x="3164" y="3302"/>
                    <a:pt x="3323" y="3302"/>
                  </a:cubicBezTo>
                  <a:cubicBezTo>
                    <a:pt x="3462" y="3302"/>
                    <a:pt x="3621" y="3282"/>
                    <a:pt x="3760" y="3282"/>
                  </a:cubicBezTo>
                  <a:lnTo>
                    <a:pt x="4138" y="3203"/>
                  </a:lnTo>
                  <a:cubicBezTo>
                    <a:pt x="5551" y="2825"/>
                    <a:pt x="6625" y="1532"/>
                    <a:pt x="6625" y="20"/>
                  </a:cubicBezTo>
                  <a:lnTo>
                    <a:pt x="6625" y="0"/>
                  </a:lnTo>
                  <a:lnTo>
                    <a:pt x="6247" y="0"/>
                  </a:lnTo>
                  <a:cubicBezTo>
                    <a:pt x="6247" y="1611"/>
                    <a:pt x="4934" y="2924"/>
                    <a:pt x="3323" y="2924"/>
                  </a:cubicBezTo>
                  <a:cubicBezTo>
                    <a:pt x="1692" y="2924"/>
                    <a:pt x="379" y="1611"/>
                    <a:pt x="3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7"/>
            <p:cNvSpPr/>
            <p:nvPr/>
          </p:nvSpPr>
          <p:spPr>
            <a:xfrm>
              <a:off x="7130767" y="3683960"/>
              <a:ext cx="17003" cy="34689"/>
            </a:xfrm>
            <a:custGeom>
              <a:rect b="b" l="l" r="r" t="t"/>
              <a:pathLst>
                <a:path extrusionOk="0" h="1016" w="498">
                  <a:moveTo>
                    <a:pt x="498" y="1"/>
                  </a:moveTo>
                  <a:cubicBezTo>
                    <a:pt x="239" y="1"/>
                    <a:pt x="0" y="219"/>
                    <a:pt x="0" y="498"/>
                  </a:cubicBezTo>
                  <a:cubicBezTo>
                    <a:pt x="0" y="757"/>
                    <a:pt x="239" y="995"/>
                    <a:pt x="498" y="1015"/>
                  </a:cubicBezTo>
                  <a:lnTo>
                    <a:pt x="4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7"/>
            <p:cNvSpPr/>
            <p:nvPr/>
          </p:nvSpPr>
          <p:spPr>
            <a:xfrm>
              <a:off x="7118544" y="3671055"/>
              <a:ext cx="42132" cy="61183"/>
            </a:xfrm>
            <a:custGeom>
              <a:rect b="b" l="l" r="r" t="t"/>
              <a:pathLst>
                <a:path extrusionOk="0" h="1792" w="1234">
                  <a:moveTo>
                    <a:pt x="856" y="339"/>
                  </a:moveTo>
                  <a:lnTo>
                    <a:pt x="856" y="1393"/>
                  </a:lnTo>
                  <a:cubicBezTo>
                    <a:pt x="597" y="1373"/>
                    <a:pt x="358" y="1135"/>
                    <a:pt x="358" y="876"/>
                  </a:cubicBezTo>
                  <a:cubicBezTo>
                    <a:pt x="358" y="597"/>
                    <a:pt x="597" y="379"/>
                    <a:pt x="856" y="339"/>
                  </a:cubicBezTo>
                  <a:close/>
                  <a:moveTo>
                    <a:pt x="856" y="1"/>
                  </a:moveTo>
                  <a:cubicBezTo>
                    <a:pt x="378" y="21"/>
                    <a:pt x="0" y="399"/>
                    <a:pt x="0" y="896"/>
                  </a:cubicBezTo>
                  <a:cubicBezTo>
                    <a:pt x="0" y="1393"/>
                    <a:pt x="358" y="1771"/>
                    <a:pt x="856" y="1791"/>
                  </a:cubicBezTo>
                  <a:lnTo>
                    <a:pt x="1234" y="1791"/>
                  </a:lnTo>
                  <a:lnTo>
                    <a:pt x="1234" y="1771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7"/>
            <p:cNvSpPr/>
            <p:nvPr/>
          </p:nvSpPr>
          <p:spPr>
            <a:xfrm>
              <a:off x="7373245" y="3681999"/>
              <a:ext cx="17003" cy="35372"/>
            </a:xfrm>
            <a:custGeom>
              <a:rect b="b" l="l" r="r" t="t"/>
              <a:pathLst>
                <a:path extrusionOk="0" h="1036" w="498">
                  <a:moveTo>
                    <a:pt x="0" y="1"/>
                  </a:moveTo>
                  <a:lnTo>
                    <a:pt x="0" y="1035"/>
                  </a:lnTo>
                  <a:cubicBezTo>
                    <a:pt x="259" y="1035"/>
                    <a:pt x="497" y="797"/>
                    <a:pt x="497" y="538"/>
                  </a:cubicBezTo>
                  <a:cubicBezTo>
                    <a:pt x="497" y="259"/>
                    <a:pt x="259" y="4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7"/>
            <p:cNvSpPr/>
            <p:nvPr/>
          </p:nvSpPr>
          <p:spPr>
            <a:xfrm>
              <a:off x="7360339" y="3670459"/>
              <a:ext cx="42132" cy="61183"/>
            </a:xfrm>
            <a:custGeom>
              <a:rect b="b" l="l" r="r" t="t"/>
              <a:pathLst>
                <a:path extrusionOk="0" h="1792" w="1234">
                  <a:moveTo>
                    <a:pt x="378" y="379"/>
                  </a:moveTo>
                  <a:cubicBezTo>
                    <a:pt x="637" y="399"/>
                    <a:pt x="875" y="617"/>
                    <a:pt x="875" y="896"/>
                  </a:cubicBezTo>
                  <a:cubicBezTo>
                    <a:pt x="875" y="1174"/>
                    <a:pt x="637" y="1393"/>
                    <a:pt x="378" y="1413"/>
                  </a:cubicBezTo>
                  <a:lnTo>
                    <a:pt x="378" y="379"/>
                  </a:lnTo>
                  <a:close/>
                  <a:moveTo>
                    <a:pt x="299" y="1"/>
                  </a:moveTo>
                  <a:cubicBezTo>
                    <a:pt x="279" y="40"/>
                    <a:pt x="279" y="100"/>
                    <a:pt x="279" y="100"/>
                  </a:cubicBezTo>
                  <a:lnTo>
                    <a:pt x="219" y="239"/>
                  </a:lnTo>
                  <a:lnTo>
                    <a:pt x="0" y="239"/>
                  </a:lnTo>
                  <a:lnTo>
                    <a:pt x="0" y="1791"/>
                  </a:lnTo>
                  <a:lnTo>
                    <a:pt x="378" y="1791"/>
                  </a:lnTo>
                  <a:cubicBezTo>
                    <a:pt x="836" y="1771"/>
                    <a:pt x="1234" y="1393"/>
                    <a:pt x="1234" y="896"/>
                  </a:cubicBezTo>
                  <a:cubicBezTo>
                    <a:pt x="1234" y="399"/>
                    <a:pt x="875" y="21"/>
                    <a:pt x="3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7"/>
            <p:cNvSpPr/>
            <p:nvPr/>
          </p:nvSpPr>
          <p:spPr>
            <a:xfrm>
              <a:off x="7142990" y="3988149"/>
              <a:ext cx="13623" cy="48277"/>
            </a:xfrm>
            <a:custGeom>
              <a:rect b="b" l="l" r="r" t="t"/>
              <a:pathLst>
                <a:path extrusionOk="0" h="1414" w="399">
                  <a:moveTo>
                    <a:pt x="199" y="1"/>
                  </a:moveTo>
                  <a:cubicBezTo>
                    <a:pt x="100" y="1"/>
                    <a:pt x="1" y="80"/>
                    <a:pt x="1" y="200"/>
                  </a:cubicBezTo>
                  <a:lnTo>
                    <a:pt x="1" y="1274"/>
                  </a:lnTo>
                  <a:lnTo>
                    <a:pt x="378" y="1413"/>
                  </a:lnTo>
                  <a:lnTo>
                    <a:pt x="378" y="200"/>
                  </a:lnTo>
                  <a:cubicBezTo>
                    <a:pt x="398" y="10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7"/>
            <p:cNvSpPr/>
            <p:nvPr/>
          </p:nvSpPr>
          <p:spPr>
            <a:xfrm>
              <a:off x="7364402" y="3988149"/>
              <a:ext cx="12940" cy="48277"/>
            </a:xfrm>
            <a:custGeom>
              <a:rect b="b" l="l" r="r" t="t"/>
              <a:pathLst>
                <a:path extrusionOk="0" h="1414" w="379">
                  <a:moveTo>
                    <a:pt x="199" y="1"/>
                  </a:moveTo>
                  <a:cubicBezTo>
                    <a:pt x="100" y="1"/>
                    <a:pt x="1" y="80"/>
                    <a:pt x="1" y="200"/>
                  </a:cubicBezTo>
                  <a:lnTo>
                    <a:pt x="1" y="1413"/>
                  </a:lnTo>
                  <a:lnTo>
                    <a:pt x="378" y="1274"/>
                  </a:lnTo>
                  <a:lnTo>
                    <a:pt x="378" y="200"/>
                  </a:lnTo>
                  <a:cubicBezTo>
                    <a:pt x="378" y="100"/>
                    <a:pt x="299" y="1"/>
                    <a:pt x="1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7"/>
            <p:cNvSpPr/>
            <p:nvPr/>
          </p:nvSpPr>
          <p:spPr>
            <a:xfrm>
              <a:off x="7224225" y="3771482"/>
              <a:ext cx="74089" cy="35372"/>
            </a:xfrm>
            <a:custGeom>
              <a:rect b="b" l="l" r="r" t="t"/>
              <a:pathLst>
                <a:path extrusionOk="0" h="1036" w="2170">
                  <a:moveTo>
                    <a:pt x="200" y="1"/>
                  </a:moveTo>
                  <a:cubicBezTo>
                    <a:pt x="81" y="1"/>
                    <a:pt x="1" y="81"/>
                    <a:pt x="1" y="200"/>
                  </a:cubicBezTo>
                  <a:cubicBezTo>
                    <a:pt x="1" y="657"/>
                    <a:pt x="478" y="1035"/>
                    <a:pt x="1075" y="1035"/>
                  </a:cubicBezTo>
                  <a:cubicBezTo>
                    <a:pt x="1672" y="1035"/>
                    <a:pt x="2149" y="657"/>
                    <a:pt x="2149" y="200"/>
                  </a:cubicBezTo>
                  <a:cubicBezTo>
                    <a:pt x="2169" y="81"/>
                    <a:pt x="2090" y="1"/>
                    <a:pt x="1990" y="1"/>
                  </a:cubicBezTo>
                  <a:cubicBezTo>
                    <a:pt x="1891" y="1"/>
                    <a:pt x="1791" y="81"/>
                    <a:pt x="1791" y="200"/>
                  </a:cubicBezTo>
                  <a:cubicBezTo>
                    <a:pt x="1791" y="458"/>
                    <a:pt x="1473" y="657"/>
                    <a:pt x="1095" y="657"/>
                  </a:cubicBezTo>
                  <a:cubicBezTo>
                    <a:pt x="737" y="657"/>
                    <a:pt x="399" y="458"/>
                    <a:pt x="399" y="200"/>
                  </a:cubicBezTo>
                  <a:cubicBezTo>
                    <a:pt x="399" y="100"/>
                    <a:pt x="33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7"/>
            <p:cNvSpPr/>
            <p:nvPr/>
          </p:nvSpPr>
          <p:spPr>
            <a:xfrm>
              <a:off x="7254362" y="3702207"/>
              <a:ext cx="13623" cy="50975"/>
            </a:xfrm>
            <a:custGeom>
              <a:rect b="b" l="l" r="r" t="t"/>
              <a:pathLst>
                <a:path extrusionOk="0" h="1493" w="399">
                  <a:moveTo>
                    <a:pt x="200" y="1"/>
                  </a:moveTo>
                  <a:cubicBezTo>
                    <a:pt x="61" y="1"/>
                    <a:pt x="1" y="80"/>
                    <a:pt x="1" y="200"/>
                  </a:cubicBezTo>
                  <a:lnTo>
                    <a:pt x="1" y="1294"/>
                  </a:lnTo>
                  <a:cubicBezTo>
                    <a:pt x="1" y="1413"/>
                    <a:pt x="61" y="1493"/>
                    <a:pt x="200" y="1493"/>
                  </a:cubicBezTo>
                  <a:cubicBezTo>
                    <a:pt x="299" y="1493"/>
                    <a:pt x="399" y="1413"/>
                    <a:pt x="399" y="1294"/>
                  </a:cubicBezTo>
                  <a:lnTo>
                    <a:pt x="399" y="200"/>
                  </a:lnTo>
                  <a:cubicBezTo>
                    <a:pt x="399" y="100"/>
                    <a:pt x="319" y="1"/>
                    <a:pt x="2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7"/>
            <p:cNvSpPr/>
            <p:nvPr/>
          </p:nvSpPr>
          <p:spPr>
            <a:xfrm>
              <a:off x="7189867" y="3689301"/>
              <a:ext cx="44180" cy="15671"/>
            </a:xfrm>
            <a:custGeom>
              <a:rect b="b" l="l" r="r" t="t"/>
              <a:pathLst>
                <a:path extrusionOk="0" h="459" w="1294">
                  <a:moveTo>
                    <a:pt x="1094" y="1"/>
                  </a:moveTo>
                  <a:lnTo>
                    <a:pt x="159" y="80"/>
                  </a:lnTo>
                  <a:cubicBezTo>
                    <a:pt x="60" y="80"/>
                    <a:pt x="0" y="180"/>
                    <a:pt x="0" y="279"/>
                  </a:cubicBezTo>
                  <a:cubicBezTo>
                    <a:pt x="0" y="379"/>
                    <a:pt x="100" y="458"/>
                    <a:pt x="159" y="458"/>
                  </a:cubicBezTo>
                  <a:lnTo>
                    <a:pt x="199" y="458"/>
                  </a:lnTo>
                  <a:lnTo>
                    <a:pt x="1114" y="379"/>
                  </a:lnTo>
                  <a:cubicBezTo>
                    <a:pt x="1214" y="379"/>
                    <a:pt x="1293" y="279"/>
                    <a:pt x="1293" y="180"/>
                  </a:cubicBezTo>
                  <a:cubicBezTo>
                    <a:pt x="1293" y="80"/>
                    <a:pt x="1194" y="1"/>
                    <a:pt x="10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7"/>
            <p:cNvSpPr/>
            <p:nvPr/>
          </p:nvSpPr>
          <p:spPr>
            <a:xfrm>
              <a:off x="7286968" y="3689301"/>
              <a:ext cx="44180" cy="15671"/>
            </a:xfrm>
            <a:custGeom>
              <a:rect b="b" l="l" r="r" t="t"/>
              <a:pathLst>
                <a:path extrusionOk="0" h="459" w="1294">
                  <a:moveTo>
                    <a:pt x="200" y="1"/>
                  </a:moveTo>
                  <a:cubicBezTo>
                    <a:pt x="100" y="1"/>
                    <a:pt x="1" y="80"/>
                    <a:pt x="1" y="180"/>
                  </a:cubicBezTo>
                  <a:cubicBezTo>
                    <a:pt x="1" y="279"/>
                    <a:pt x="80" y="379"/>
                    <a:pt x="180" y="379"/>
                  </a:cubicBezTo>
                  <a:lnTo>
                    <a:pt x="1095" y="458"/>
                  </a:lnTo>
                  <a:lnTo>
                    <a:pt x="1135" y="458"/>
                  </a:lnTo>
                  <a:cubicBezTo>
                    <a:pt x="1234" y="458"/>
                    <a:pt x="1294" y="379"/>
                    <a:pt x="1294" y="279"/>
                  </a:cubicBezTo>
                  <a:cubicBezTo>
                    <a:pt x="1294" y="160"/>
                    <a:pt x="1234" y="80"/>
                    <a:pt x="1135" y="80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7"/>
            <p:cNvSpPr/>
            <p:nvPr/>
          </p:nvSpPr>
          <p:spPr>
            <a:xfrm>
              <a:off x="7177644" y="3549421"/>
              <a:ext cx="176619" cy="58418"/>
            </a:xfrm>
            <a:custGeom>
              <a:rect b="b" l="l" r="r" t="t"/>
              <a:pathLst>
                <a:path extrusionOk="0" h="1711" w="5173">
                  <a:moveTo>
                    <a:pt x="2148" y="0"/>
                  </a:moveTo>
                  <a:cubicBezTo>
                    <a:pt x="1253" y="0"/>
                    <a:pt x="477" y="438"/>
                    <a:pt x="0" y="1114"/>
                  </a:cubicBezTo>
                  <a:lnTo>
                    <a:pt x="99" y="1174"/>
                  </a:lnTo>
                  <a:cubicBezTo>
                    <a:pt x="773" y="1443"/>
                    <a:pt x="1301" y="1631"/>
                    <a:pt x="2073" y="1631"/>
                  </a:cubicBezTo>
                  <a:cubicBezTo>
                    <a:pt x="2440" y="1631"/>
                    <a:pt x="2862" y="1588"/>
                    <a:pt x="3382" y="1492"/>
                  </a:cubicBezTo>
                  <a:cubicBezTo>
                    <a:pt x="3638" y="1454"/>
                    <a:pt x="3873" y="1434"/>
                    <a:pt x="4088" y="1434"/>
                  </a:cubicBezTo>
                  <a:cubicBezTo>
                    <a:pt x="4541" y="1434"/>
                    <a:pt x="4902" y="1522"/>
                    <a:pt x="5172" y="1711"/>
                  </a:cubicBezTo>
                  <a:cubicBezTo>
                    <a:pt x="4794" y="716"/>
                    <a:pt x="3839" y="0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7"/>
            <p:cNvSpPr/>
            <p:nvPr/>
          </p:nvSpPr>
          <p:spPr>
            <a:xfrm>
              <a:off x="7161324" y="3597629"/>
              <a:ext cx="38752" cy="40117"/>
            </a:xfrm>
            <a:custGeom>
              <a:rect b="b" l="l" r="r" t="t"/>
              <a:pathLst>
                <a:path extrusionOk="0" h="1175" w="1135">
                  <a:moveTo>
                    <a:pt x="339" y="0"/>
                  </a:moveTo>
                  <a:cubicBezTo>
                    <a:pt x="140" y="358"/>
                    <a:pt x="1" y="756"/>
                    <a:pt x="1" y="1174"/>
                  </a:cubicBezTo>
                  <a:cubicBezTo>
                    <a:pt x="279" y="1055"/>
                    <a:pt x="677" y="975"/>
                    <a:pt x="1134" y="896"/>
                  </a:cubicBezTo>
                  <a:cubicBezTo>
                    <a:pt x="558" y="458"/>
                    <a:pt x="359" y="80"/>
                    <a:pt x="359" y="60"/>
                  </a:cubicBezTo>
                  <a:lnTo>
                    <a:pt x="3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7"/>
            <p:cNvSpPr/>
            <p:nvPr/>
          </p:nvSpPr>
          <p:spPr>
            <a:xfrm>
              <a:off x="7146370" y="3539212"/>
              <a:ext cx="225545" cy="113456"/>
            </a:xfrm>
            <a:custGeom>
              <a:rect b="b" l="l" r="r" t="t"/>
              <a:pathLst>
                <a:path extrusionOk="0" h="3323" w="6606">
                  <a:moveTo>
                    <a:pt x="3005" y="1"/>
                  </a:moveTo>
                  <a:cubicBezTo>
                    <a:pt x="1334" y="1"/>
                    <a:pt x="1" y="1373"/>
                    <a:pt x="1" y="3064"/>
                  </a:cubicBezTo>
                  <a:lnTo>
                    <a:pt x="1" y="3323"/>
                  </a:lnTo>
                  <a:lnTo>
                    <a:pt x="419" y="3303"/>
                  </a:lnTo>
                  <a:cubicBezTo>
                    <a:pt x="518" y="3183"/>
                    <a:pt x="1055" y="3024"/>
                    <a:pt x="1990" y="2925"/>
                  </a:cubicBezTo>
                  <a:cubicBezTo>
                    <a:pt x="1811" y="2805"/>
                    <a:pt x="1672" y="2706"/>
                    <a:pt x="1513" y="2607"/>
                  </a:cubicBezTo>
                  <a:cubicBezTo>
                    <a:pt x="1055" y="2646"/>
                    <a:pt x="657" y="2726"/>
                    <a:pt x="399" y="2885"/>
                  </a:cubicBezTo>
                  <a:cubicBezTo>
                    <a:pt x="419" y="2467"/>
                    <a:pt x="538" y="2050"/>
                    <a:pt x="717" y="1711"/>
                  </a:cubicBezTo>
                  <a:lnTo>
                    <a:pt x="538" y="1333"/>
                  </a:lnTo>
                  <a:lnTo>
                    <a:pt x="856" y="1473"/>
                  </a:lnTo>
                  <a:cubicBezTo>
                    <a:pt x="1334" y="796"/>
                    <a:pt x="2129" y="339"/>
                    <a:pt x="3005" y="339"/>
                  </a:cubicBezTo>
                  <a:lnTo>
                    <a:pt x="3602" y="339"/>
                  </a:lnTo>
                  <a:cubicBezTo>
                    <a:pt x="4716" y="339"/>
                    <a:pt x="5670" y="1035"/>
                    <a:pt x="6028" y="2069"/>
                  </a:cubicBezTo>
                  <a:cubicBezTo>
                    <a:pt x="6108" y="2109"/>
                    <a:pt x="6188" y="2189"/>
                    <a:pt x="6267" y="2268"/>
                  </a:cubicBezTo>
                  <a:cubicBezTo>
                    <a:pt x="6526" y="2587"/>
                    <a:pt x="6605" y="2985"/>
                    <a:pt x="6605" y="3323"/>
                  </a:cubicBezTo>
                  <a:lnTo>
                    <a:pt x="6605" y="3064"/>
                  </a:lnTo>
                  <a:cubicBezTo>
                    <a:pt x="6605" y="1373"/>
                    <a:pt x="5273" y="1"/>
                    <a:pt x="36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7"/>
            <p:cNvSpPr/>
            <p:nvPr/>
          </p:nvSpPr>
          <p:spPr>
            <a:xfrm>
              <a:off x="7250982" y="3969814"/>
              <a:ext cx="20417" cy="19734"/>
            </a:xfrm>
            <a:custGeom>
              <a:rect b="b" l="l" r="r" t="t"/>
              <a:pathLst>
                <a:path extrusionOk="0" h="578" w="598">
                  <a:moveTo>
                    <a:pt x="299" y="1"/>
                  </a:moveTo>
                  <a:cubicBezTo>
                    <a:pt x="120" y="1"/>
                    <a:pt x="0" y="120"/>
                    <a:pt x="0" y="299"/>
                  </a:cubicBezTo>
                  <a:cubicBezTo>
                    <a:pt x="0" y="458"/>
                    <a:pt x="120" y="577"/>
                    <a:pt x="299" y="577"/>
                  </a:cubicBezTo>
                  <a:cubicBezTo>
                    <a:pt x="458" y="577"/>
                    <a:pt x="597" y="458"/>
                    <a:pt x="597" y="299"/>
                  </a:cubicBezTo>
                  <a:cubicBezTo>
                    <a:pt x="557" y="120"/>
                    <a:pt x="438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7248933" y="3929731"/>
              <a:ext cx="20417" cy="20417"/>
            </a:xfrm>
            <a:custGeom>
              <a:rect b="b" l="l" r="r" t="t"/>
              <a:pathLst>
                <a:path extrusionOk="0" h="598" w="598">
                  <a:moveTo>
                    <a:pt x="299" y="1"/>
                  </a:moveTo>
                  <a:cubicBezTo>
                    <a:pt x="140" y="1"/>
                    <a:pt x="1" y="120"/>
                    <a:pt x="1" y="299"/>
                  </a:cubicBezTo>
                  <a:cubicBezTo>
                    <a:pt x="1" y="458"/>
                    <a:pt x="140" y="598"/>
                    <a:pt x="299" y="598"/>
                  </a:cubicBezTo>
                  <a:cubicBezTo>
                    <a:pt x="458" y="598"/>
                    <a:pt x="598" y="458"/>
                    <a:pt x="598" y="299"/>
                  </a:cubicBezTo>
                  <a:cubicBezTo>
                    <a:pt x="598" y="120"/>
                    <a:pt x="458" y="1"/>
                    <a:pt x="2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7197310" y="3609852"/>
              <a:ext cx="165762" cy="56403"/>
            </a:xfrm>
            <a:custGeom>
              <a:rect b="b" l="l" r="r" t="t"/>
              <a:pathLst>
                <a:path extrusionOk="0" h="1652" w="4855">
                  <a:moveTo>
                    <a:pt x="1" y="0"/>
                  </a:moveTo>
                  <a:lnTo>
                    <a:pt x="1" y="0"/>
                  </a:lnTo>
                  <a:cubicBezTo>
                    <a:pt x="578" y="557"/>
                    <a:pt x="1931" y="1512"/>
                    <a:pt x="4715" y="1652"/>
                  </a:cubicBezTo>
                  <a:cubicBezTo>
                    <a:pt x="4775" y="1393"/>
                    <a:pt x="4855" y="796"/>
                    <a:pt x="4517" y="398"/>
                  </a:cubicBezTo>
                  <a:cubicBezTo>
                    <a:pt x="4305" y="159"/>
                    <a:pt x="3974" y="39"/>
                    <a:pt x="3516" y="39"/>
                  </a:cubicBezTo>
                  <a:cubicBezTo>
                    <a:pt x="3328" y="39"/>
                    <a:pt x="3117" y="59"/>
                    <a:pt x="2885" y="100"/>
                  </a:cubicBezTo>
                  <a:cubicBezTo>
                    <a:pt x="2328" y="195"/>
                    <a:pt x="1880" y="237"/>
                    <a:pt x="1492" y="237"/>
                  </a:cubicBezTo>
                  <a:cubicBezTo>
                    <a:pt x="910" y="237"/>
                    <a:pt x="466" y="144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7165387" y="3584636"/>
              <a:ext cx="207894" cy="94438"/>
            </a:xfrm>
            <a:custGeom>
              <a:rect b="b" l="l" r="r" t="t"/>
              <a:pathLst>
                <a:path extrusionOk="0" h="2766" w="6089">
                  <a:moveTo>
                    <a:pt x="936" y="756"/>
                  </a:moveTo>
                  <a:lnTo>
                    <a:pt x="936" y="756"/>
                  </a:lnTo>
                  <a:cubicBezTo>
                    <a:pt x="1389" y="900"/>
                    <a:pt x="1836" y="993"/>
                    <a:pt x="2417" y="993"/>
                  </a:cubicBezTo>
                  <a:cubicBezTo>
                    <a:pt x="2804" y="993"/>
                    <a:pt x="3251" y="951"/>
                    <a:pt x="3800" y="856"/>
                  </a:cubicBezTo>
                  <a:cubicBezTo>
                    <a:pt x="4038" y="815"/>
                    <a:pt x="4253" y="795"/>
                    <a:pt x="4444" y="795"/>
                  </a:cubicBezTo>
                  <a:cubicBezTo>
                    <a:pt x="4909" y="795"/>
                    <a:pt x="5240" y="915"/>
                    <a:pt x="5452" y="1154"/>
                  </a:cubicBezTo>
                  <a:cubicBezTo>
                    <a:pt x="5790" y="1512"/>
                    <a:pt x="5710" y="2149"/>
                    <a:pt x="5650" y="2408"/>
                  </a:cubicBezTo>
                  <a:cubicBezTo>
                    <a:pt x="2866" y="2268"/>
                    <a:pt x="1533" y="1333"/>
                    <a:pt x="936" y="756"/>
                  </a:cubicBezTo>
                  <a:close/>
                  <a:moveTo>
                    <a:pt x="1" y="1"/>
                  </a:moveTo>
                  <a:lnTo>
                    <a:pt x="180" y="379"/>
                  </a:lnTo>
                  <a:lnTo>
                    <a:pt x="200" y="418"/>
                  </a:lnTo>
                  <a:cubicBezTo>
                    <a:pt x="240" y="438"/>
                    <a:pt x="439" y="836"/>
                    <a:pt x="956" y="1274"/>
                  </a:cubicBezTo>
                  <a:cubicBezTo>
                    <a:pt x="1075" y="1373"/>
                    <a:pt x="1234" y="1492"/>
                    <a:pt x="1433" y="1592"/>
                  </a:cubicBezTo>
                  <a:cubicBezTo>
                    <a:pt x="2249" y="2109"/>
                    <a:pt x="3602" y="2646"/>
                    <a:pt x="5710" y="2766"/>
                  </a:cubicBezTo>
                  <a:lnTo>
                    <a:pt x="5929" y="2766"/>
                  </a:lnTo>
                  <a:lnTo>
                    <a:pt x="5969" y="2606"/>
                  </a:lnTo>
                  <a:cubicBezTo>
                    <a:pt x="5969" y="2606"/>
                    <a:pt x="6009" y="2567"/>
                    <a:pt x="6009" y="2507"/>
                  </a:cubicBezTo>
                  <a:cubicBezTo>
                    <a:pt x="6028" y="2408"/>
                    <a:pt x="6048" y="2209"/>
                    <a:pt x="6068" y="2010"/>
                  </a:cubicBezTo>
                  <a:lnTo>
                    <a:pt x="6068" y="1930"/>
                  </a:lnTo>
                  <a:cubicBezTo>
                    <a:pt x="6088" y="1652"/>
                    <a:pt x="6028" y="1214"/>
                    <a:pt x="5730" y="896"/>
                  </a:cubicBezTo>
                  <a:cubicBezTo>
                    <a:pt x="5650" y="816"/>
                    <a:pt x="5591" y="776"/>
                    <a:pt x="5511" y="697"/>
                  </a:cubicBezTo>
                  <a:cubicBezTo>
                    <a:pt x="5242" y="508"/>
                    <a:pt x="4882" y="402"/>
                    <a:pt x="4431" y="402"/>
                  </a:cubicBezTo>
                  <a:cubicBezTo>
                    <a:pt x="4215" y="402"/>
                    <a:pt x="3979" y="426"/>
                    <a:pt x="3721" y="478"/>
                  </a:cubicBezTo>
                  <a:cubicBezTo>
                    <a:pt x="3186" y="562"/>
                    <a:pt x="2757" y="600"/>
                    <a:pt x="2389" y="600"/>
                  </a:cubicBezTo>
                  <a:cubicBezTo>
                    <a:pt x="1620" y="600"/>
                    <a:pt x="1111" y="435"/>
                    <a:pt x="439" y="180"/>
                  </a:cubicBezTo>
                  <a:lnTo>
                    <a:pt x="339" y="1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7257776" y="3900232"/>
              <a:ext cx="717" cy="341"/>
            </a:xfrm>
            <a:custGeom>
              <a:rect b="b" l="l" r="r" t="t"/>
              <a:pathLst>
                <a:path extrusionOk="0" h="10" w="21">
                  <a:moveTo>
                    <a:pt x="20" y="1"/>
                  </a:moveTo>
                  <a:cubicBezTo>
                    <a:pt x="18" y="1"/>
                    <a:pt x="14" y="10"/>
                    <a:pt x="0" y="10"/>
                  </a:cubicBezTo>
                  <a:lnTo>
                    <a:pt x="20" y="10"/>
                  </a:lnTo>
                  <a:cubicBezTo>
                    <a:pt x="20" y="3"/>
                    <a:pt x="20" y="1"/>
                    <a:pt x="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7259824" y="3900540"/>
              <a:ext cx="2049" cy="34"/>
            </a:xfrm>
            <a:custGeom>
              <a:rect b="b" l="l" r="r" t="t"/>
              <a:pathLst>
                <a:path extrusionOk="0" h="1" w="60">
                  <a:moveTo>
                    <a:pt x="0" y="1"/>
                  </a:moveTo>
                  <a:lnTo>
                    <a:pt x="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7252347" y="3859774"/>
              <a:ext cx="75421" cy="81566"/>
            </a:xfrm>
            <a:custGeom>
              <a:rect b="b" l="l" r="r" t="t"/>
              <a:pathLst>
                <a:path extrusionOk="0" h="2389" w="2209">
                  <a:moveTo>
                    <a:pt x="2009" y="1"/>
                  </a:moveTo>
                  <a:cubicBezTo>
                    <a:pt x="1890" y="1"/>
                    <a:pt x="1810" y="81"/>
                    <a:pt x="1810" y="200"/>
                  </a:cubicBezTo>
                  <a:lnTo>
                    <a:pt x="1810" y="319"/>
                  </a:lnTo>
                  <a:lnTo>
                    <a:pt x="1810" y="1931"/>
                  </a:lnTo>
                  <a:lnTo>
                    <a:pt x="279" y="1195"/>
                  </a:lnTo>
                  <a:lnTo>
                    <a:pt x="159" y="1195"/>
                  </a:lnTo>
                  <a:cubicBezTo>
                    <a:pt x="100" y="1234"/>
                    <a:pt x="80" y="1254"/>
                    <a:pt x="60" y="1294"/>
                  </a:cubicBezTo>
                  <a:cubicBezTo>
                    <a:pt x="0" y="1393"/>
                    <a:pt x="60" y="1493"/>
                    <a:pt x="159" y="1553"/>
                  </a:cubicBezTo>
                  <a:lnTo>
                    <a:pt x="219" y="1573"/>
                  </a:lnTo>
                  <a:lnTo>
                    <a:pt x="1970" y="2368"/>
                  </a:lnTo>
                  <a:cubicBezTo>
                    <a:pt x="1989" y="2368"/>
                    <a:pt x="2009" y="2388"/>
                    <a:pt x="2049" y="2388"/>
                  </a:cubicBezTo>
                  <a:cubicBezTo>
                    <a:pt x="2069" y="2388"/>
                    <a:pt x="2109" y="2388"/>
                    <a:pt x="2149" y="2368"/>
                  </a:cubicBezTo>
                  <a:cubicBezTo>
                    <a:pt x="2188" y="2348"/>
                    <a:pt x="2208" y="2269"/>
                    <a:pt x="2208" y="2229"/>
                  </a:cubicBezTo>
                  <a:lnTo>
                    <a:pt x="2208" y="399"/>
                  </a:lnTo>
                  <a:lnTo>
                    <a:pt x="2208" y="200"/>
                  </a:lnTo>
                  <a:cubicBezTo>
                    <a:pt x="2208" y="100"/>
                    <a:pt x="2149" y="1"/>
                    <a:pt x="20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7190525" y="3854786"/>
              <a:ext cx="74075" cy="89675"/>
            </a:xfrm>
            <a:custGeom>
              <a:rect b="b" l="l" r="r" t="t"/>
              <a:pathLst>
                <a:path extrusionOk="0" h="2388" w="1991">
                  <a:moveTo>
                    <a:pt x="100" y="1"/>
                  </a:moveTo>
                  <a:cubicBezTo>
                    <a:pt x="41" y="21"/>
                    <a:pt x="1" y="60"/>
                    <a:pt x="1" y="160"/>
                  </a:cubicBezTo>
                  <a:lnTo>
                    <a:pt x="1" y="419"/>
                  </a:lnTo>
                  <a:lnTo>
                    <a:pt x="1" y="2209"/>
                  </a:lnTo>
                  <a:cubicBezTo>
                    <a:pt x="1" y="2288"/>
                    <a:pt x="21" y="2328"/>
                    <a:pt x="81" y="2348"/>
                  </a:cubicBezTo>
                  <a:cubicBezTo>
                    <a:pt x="100" y="2388"/>
                    <a:pt x="140" y="2388"/>
                    <a:pt x="180" y="2388"/>
                  </a:cubicBezTo>
                  <a:cubicBezTo>
                    <a:pt x="200" y="2388"/>
                    <a:pt x="220" y="2388"/>
                    <a:pt x="240" y="2348"/>
                  </a:cubicBezTo>
                  <a:lnTo>
                    <a:pt x="1990" y="1552"/>
                  </a:lnTo>
                  <a:lnTo>
                    <a:pt x="1911" y="1533"/>
                  </a:lnTo>
                  <a:cubicBezTo>
                    <a:pt x="1811" y="1493"/>
                    <a:pt x="1791" y="1393"/>
                    <a:pt x="1811" y="1294"/>
                  </a:cubicBezTo>
                  <a:cubicBezTo>
                    <a:pt x="1831" y="1234"/>
                    <a:pt x="1871" y="1214"/>
                    <a:pt x="1911" y="1194"/>
                  </a:cubicBezTo>
                  <a:lnTo>
                    <a:pt x="1911" y="1194"/>
                  </a:lnTo>
                  <a:lnTo>
                    <a:pt x="339" y="1910"/>
                  </a:lnTo>
                  <a:lnTo>
                    <a:pt x="339" y="339"/>
                  </a:lnTo>
                  <a:lnTo>
                    <a:pt x="339" y="200"/>
                  </a:lnTo>
                  <a:cubicBezTo>
                    <a:pt x="339" y="100"/>
                    <a:pt x="279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17"/>
          <p:cNvSpPr txBox="1"/>
          <p:nvPr/>
        </p:nvSpPr>
        <p:spPr>
          <a:xfrm>
            <a:off x="211075" y="4086600"/>
            <a:ext cx="194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Feedback</a:t>
            </a:r>
            <a:endParaRPr/>
          </a:p>
        </p:txBody>
      </p:sp>
      <p:sp>
        <p:nvSpPr>
          <p:cNvPr id="669" name="Google Shape;669;p17"/>
          <p:cNvSpPr txBox="1"/>
          <p:nvPr/>
        </p:nvSpPr>
        <p:spPr>
          <a:xfrm>
            <a:off x="2084550" y="4122975"/>
            <a:ext cx="40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team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receives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feedback on the product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0" name="Google Shape;670;p17"/>
          <p:cNvCxnSpPr/>
          <p:nvPr/>
        </p:nvCxnSpPr>
        <p:spPr>
          <a:xfrm rot="10800000">
            <a:off x="598002" y="4058823"/>
            <a:ext cx="575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18"/>
          <p:cNvGrpSpPr/>
          <p:nvPr/>
        </p:nvGrpSpPr>
        <p:grpSpPr>
          <a:xfrm>
            <a:off x="2806063" y="778175"/>
            <a:ext cx="3530356" cy="3407303"/>
            <a:chOff x="2806850" y="1325800"/>
            <a:chExt cx="3530356" cy="3407303"/>
          </a:xfrm>
        </p:grpSpPr>
        <p:sp>
          <p:nvSpPr>
            <p:cNvPr id="676" name="Google Shape;676;p18"/>
            <p:cNvSpPr/>
            <p:nvPr/>
          </p:nvSpPr>
          <p:spPr>
            <a:xfrm>
              <a:off x="4062474" y="1339592"/>
              <a:ext cx="1026357" cy="487400"/>
            </a:xfrm>
            <a:custGeom>
              <a:rect b="b" l="l" r="r" t="t"/>
              <a:pathLst>
                <a:path extrusionOk="0" h="13358" w="28129">
                  <a:moveTo>
                    <a:pt x="14199" y="0"/>
                  </a:moveTo>
                  <a:cubicBezTo>
                    <a:pt x="14109" y="0"/>
                    <a:pt x="14018" y="3"/>
                    <a:pt x="13925" y="9"/>
                  </a:cubicBezTo>
                  <a:cubicBezTo>
                    <a:pt x="13348" y="29"/>
                    <a:pt x="12831" y="49"/>
                    <a:pt x="12274" y="149"/>
                  </a:cubicBezTo>
                  <a:cubicBezTo>
                    <a:pt x="11180" y="328"/>
                    <a:pt x="10146" y="646"/>
                    <a:pt x="9131" y="1103"/>
                  </a:cubicBezTo>
                  <a:cubicBezTo>
                    <a:pt x="7102" y="2018"/>
                    <a:pt x="5372" y="3411"/>
                    <a:pt x="3899" y="5082"/>
                  </a:cubicBezTo>
                  <a:cubicBezTo>
                    <a:pt x="2467" y="6753"/>
                    <a:pt x="1333" y="8663"/>
                    <a:pt x="577" y="10731"/>
                  </a:cubicBezTo>
                  <a:cubicBezTo>
                    <a:pt x="339" y="11328"/>
                    <a:pt x="180" y="11925"/>
                    <a:pt x="0" y="12522"/>
                  </a:cubicBezTo>
                  <a:cubicBezTo>
                    <a:pt x="398" y="12780"/>
                    <a:pt x="776" y="13059"/>
                    <a:pt x="1134" y="13357"/>
                  </a:cubicBezTo>
                  <a:cubicBezTo>
                    <a:pt x="1274" y="13318"/>
                    <a:pt x="1294" y="13238"/>
                    <a:pt x="1313" y="13158"/>
                  </a:cubicBezTo>
                  <a:cubicBezTo>
                    <a:pt x="1473" y="12780"/>
                    <a:pt x="1652" y="12442"/>
                    <a:pt x="1831" y="12084"/>
                  </a:cubicBezTo>
                  <a:cubicBezTo>
                    <a:pt x="1930" y="11925"/>
                    <a:pt x="2069" y="11766"/>
                    <a:pt x="2169" y="11587"/>
                  </a:cubicBezTo>
                  <a:lnTo>
                    <a:pt x="2507" y="11129"/>
                  </a:lnTo>
                  <a:lnTo>
                    <a:pt x="2885" y="10672"/>
                  </a:lnTo>
                  <a:cubicBezTo>
                    <a:pt x="3044" y="10533"/>
                    <a:pt x="3163" y="10373"/>
                    <a:pt x="3283" y="10254"/>
                  </a:cubicBezTo>
                  <a:cubicBezTo>
                    <a:pt x="3561" y="9976"/>
                    <a:pt x="3860" y="9737"/>
                    <a:pt x="4178" y="9478"/>
                  </a:cubicBezTo>
                  <a:cubicBezTo>
                    <a:pt x="4496" y="9240"/>
                    <a:pt x="4795" y="9001"/>
                    <a:pt x="5153" y="8802"/>
                  </a:cubicBezTo>
                  <a:cubicBezTo>
                    <a:pt x="5809" y="8384"/>
                    <a:pt x="6525" y="8046"/>
                    <a:pt x="7241" y="7767"/>
                  </a:cubicBezTo>
                  <a:cubicBezTo>
                    <a:pt x="7838" y="7509"/>
                    <a:pt x="8435" y="7350"/>
                    <a:pt x="9052" y="7171"/>
                  </a:cubicBezTo>
                  <a:cubicBezTo>
                    <a:pt x="9131" y="6912"/>
                    <a:pt x="9231" y="6673"/>
                    <a:pt x="9350" y="6415"/>
                  </a:cubicBezTo>
                  <a:cubicBezTo>
                    <a:pt x="9469" y="6176"/>
                    <a:pt x="9629" y="5917"/>
                    <a:pt x="9808" y="5679"/>
                  </a:cubicBezTo>
                  <a:lnTo>
                    <a:pt x="9808" y="5659"/>
                  </a:lnTo>
                  <a:cubicBezTo>
                    <a:pt x="10066" y="5221"/>
                    <a:pt x="10404" y="4863"/>
                    <a:pt x="10762" y="4525"/>
                  </a:cubicBezTo>
                  <a:cubicBezTo>
                    <a:pt x="11140" y="4207"/>
                    <a:pt x="11558" y="3928"/>
                    <a:pt x="11996" y="3769"/>
                  </a:cubicBezTo>
                  <a:cubicBezTo>
                    <a:pt x="12433" y="3570"/>
                    <a:pt x="12891" y="3411"/>
                    <a:pt x="13329" y="3371"/>
                  </a:cubicBezTo>
                  <a:cubicBezTo>
                    <a:pt x="13547" y="3311"/>
                    <a:pt x="13786" y="3311"/>
                    <a:pt x="14005" y="3311"/>
                  </a:cubicBezTo>
                  <a:lnTo>
                    <a:pt x="14204" y="3311"/>
                  </a:lnTo>
                  <a:cubicBezTo>
                    <a:pt x="14642" y="3311"/>
                    <a:pt x="15139" y="3371"/>
                    <a:pt x="15596" y="3491"/>
                  </a:cubicBezTo>
                  <a:cubicBezTo>
                    <a:pt x="16094" y="3630"/>
                    <a:pt x="16571" y="3829"/>
                    <a:pt x="16989" y="4107"/>
                  </a:cubicBezTo>
                  <a:cubicBezTo>
                    <a:pt x="17407" y="4386"/>
                    <a:pt x="17804" y="4724"/>
                    <a:pt x="18123" y="5102"/>
                  </a:cubicBezTo>
                  <a:cubicBezTo>
                    <a:pt x="18461" y="5500"/>
                    <a:pt x="18720" y="5898"/>
                    <a:pt x="18918" y="6355"/>
                  </a:cubicBezTo>
                  <a:cubicBezTo>
                    <a:pt x="19058" y="6594"/>
                    <a:pt x="19117" y="6872"/>
                    <a:pt x="19197" y="7151"/>
                  </a:cubicBezTo>
                  <a:cubicBezTo>
                    <a:pt x="20510" y="7509"/>
                    <a:pt x="21803" y="8046"/>
                    <a:pt x="22977" y="8762"/>
                  </a:cubicBezTo>
                  <a:cubicBezTo>
                    <a:pt x="23195" y="8881"/>
                    <a:pt x="23394" y="9041"/>
                    <a:pt x="23593" y="9180"/>
                  </a:cubicBezTo>
                  <a:cubicBezTo>
                    <a:pt x="23713" y="9259"/>
                    <a:pt x="23812" y="9359"/>
                    <a:pt x="23951" y="9438"/>
                  </a:cubicBezTo>
                  <a:cubicBezTo>
                    <a:pt x="24250" y="9677"/>
                    <a:pt x="24548" y="9936"/>
                    <a:pt x="24846" y="10194"/>
                  </a:cubicBezTo>
                  <a:cubicBezTo>
                    <a:pt x="24986" y="10334"/>
                    <a:pt x="25105" y="10473"/>
                    <a:pt x="25244" y="10632"/>
                  </a:cubicBezTo>
                  <a:lnTo>
                    <a:pt x="25602" y="11070"/>
                  </a:lnTo>
                  <a:lnTo>
                    <a:pt x="25960" y="11547"/>
                  </a:lnTo>
                  <a:cubicBezTo>
                    <a:pt x="26060" y="11726"/>
                    <a:pt x="26179" y="11865"/>
                    <a:pt x="26279" y="12044"/>
                  </a:cubicBezTo>
                  <a:cubicBezTo>
                    <a:pt x="26478" y="12383"/>
                    <a:pt x="26657" y="12741"/>
                    <a:pt x="26796" y="13119"/>
                  </a:cubicBezTo>
                  <a:cubicBezTo>
                    <a:pt x="26836" y="13178"/>
                    <a:pt x="26856" y="13278"/>
                    <a:pt x="26915" y="13357"/>
                  </a:cubicBezTo>
                  <a:lnTo>
                    <a:pt x="27055" y="13258"/>
                  </a:lnTo>
                  <a:cubicBezTo>
                    <a:pt x="27413" y="12979"/>
                    <a:pt x="27751" y="12721"/>
                    <a:pt x="28129" y="12462"/>
                  </a:cubicBezTo>
                  <a:cubicBezTo>
                    <a:pt x="27671" y="10731"/>
                    <a:pt x="26975" y="9041"/>
                    <a:pt x="26060" y="7469"/>
                  </a:cubicBezTo>
                  <a:cubicBezTo>
                    <a:pt x="25483" y="6514"/>
                    <a:pt x="24846" y="5619"/>
                    <a:pt x="24091" y="4803"/>
                  </a:cubicBezTo>
                  <a:cubicBezTo>
                    <a:pt x="23355" y="3988"/>
                    <a:pt x="22519" y="3212"/>
                    <a:pt x="21624" y="2575"/>
                  </a:cubicBezTo>
                  <a:cubicBezTo>
                    <a:pt x="19834" y="1243"/>
                    <a:pt x="17745" y="347"/>
                    <a:pt x="15557" y="89"/>
                  </a:cubicBezTo>
                  <a:lnTo>
                    <a:pt x="14741" y="9"/>
                  </a:lnTo>
                  <a:cubicBezTo>
                    <a:pt x="14555" y="9"/>
                    <a:pt x="14378" y="0"/>
                    <a:pt x="14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4044341" y="1889363"/>
              <a:ext cx="44296" cy="100195"/>
            </a:xfrm>
            <a:custGeom>
              <a:rect b="b" l="l" r="r" t="t"/>
              <a:pathLst>
                <a:path extrusionOk="0" h="2746" w="1214">
                  <a:moveTo>
                    <a:pt x="120" y="0"/>
                  </a:moveTo>
                  <a:cubicBezTo>
                    <a:pt x="40" y="696"/>
                    <a:pt x="0" y="1432"/>
                    <a:pt x="0" y="2129"/>
                  </a:cubicBezTo>
                  <a:lnTo>
                    <a:pt x="0" y="2188"/>
                  </a:lnTo>
                  <a:cubicBezTo>
                    <a:pt x="0" y="2228"/>
                    <a:pt x="0" y="2248"/>
                    <a:pt x="20" y="2268"/>
                  </a:cubicBezTo>
                  <a:cubicBezTo>
                    <a:pt x="40" y="2328"/>
                    <a:pt x="40" y="2367"/>
                    <a:pt x="80" y="2407"/>
                  </a:cubicBezTo>
                  <a:cubicBezTo>
                    <a:pt x="100" y="2467"/>
                    <a:pt x="120" y="2487"/>
                    <a:pt x="139" y="2546"/>
                  </a:cubicBezTo>
                  <a:lnTo>
                    <a:pt x="239" y="2646"/>
                  </a:lnTo>
                  <a:cubicBezTo>
                    <a:pt x="318" y="2686"/>
                    <a:pt x="398" y="2725"/>
                    <a:pt x="517" y="2745"/>
                  </a:cubicBezTo>
                  <a:cubicBezTo>
                    <a:pt x="617" y="2745"/>
                    <a:pt x="736" y="2745"/>
                    <a:pt x="816" y="2725"/>
                  </a:cubicBezTo>
                  <a:cubicBezTo>
                    <a:pt x="915" y="2686"/>
                    <a:pt x="975" y="2646"/>
                    <a:pt x="1035" y="2566"/>
                  </a:cubicBezTo>
                  <a:lnTo>
                    <a:pt x="1094" y="2487"/>
                  </a:lnTo>
                  <a:lnTo>
                    <a:pt x="1114" y="2447"/>
                  </a:lnTo>
                  <a:cubicBezTo>
                    <a:pt x="1134" y="2387"/>
                    <a:pt x="1174" y="2347"/>
                    <a:pt x="1174" y="2288"/>
                  </a:cubicBezTo>
                  <a:cubicBezTo>
                    <a:pt x="1194" y="2188"/>
                    <a:pt x="1214" y="2069"/>
                    <a:pt x="1214" y="1969"/>
                  </a:cubicBezTo>
                  <a:lnTo>
                    <a:pt x="1214" y="1790"/>
                  </a:lnTo>
                  <a:cubicBezTo>
                    <a:pt x="1214" y="1751"/>
                    <a:pt x="1214" y="1671"/>
                    <a:pt x="1194" y="1631"/>
                  </a:cubicBezTo>
                  <a:lnTo>
                    <a:pt x="1194" y="1591"/>
                  </a:lnTo>
                  <a:lnTo>
                    <a:pt x="1174" y="975"/>
                  </a:lnTo>
                  <a:cubicBezTo>
                    <a:pt x="1174" y="935"/>
                    <a:pt x="1174" y="855"/>
                    <a:pt x="1194" y="796"/>
                  </a:cubicBezTo>
                  <a:cubicBezTo>
                    <a:pt x="836" y="497"/>
                    <a:pt x="497" y="259"/>
                    <a:pt x="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5066966" y="1884985"/>
              <a:ext cx="45062" cy="104792"/>
            </a:xfrm>
            <a:custGeom>
              <a:rect b="b" l="l" r="r" t="t"/>
              <a:pathLst>
                <a:path extrusionOk="0" h="2872" w="1235">
                  <a:moveTo>
                    <a:pt x="1115" y="1"/>
                  </a:moveTo>
                  <a:cubicBezTo>
                    <a:pt x="717" y="259"/>
                    <a:pt x="339" y="518"/>
                    <a:pt x="1" y="856"/>
                  </a:cubicBezTo>
                  <a:cubicBezTo>
                    <a:pt x="1" y="916"/>
                    <a:pt x="21" y="995"/>
                    <a:pt x="21" y="1095"/>
                  </a:cubicBezTo>
                  <a:lnTo>
                    <a:pt x="41" y="1692"/>
                  </a:lnTo>
                  <a:cubicBezTo>
                    <a:pt x="1" y="1970"/>
                    <a:pt x="1" y="2209"/>
                    <a:pt x="41" y="2467"/>
                  </a:cubicBezTo>
                  <a:cubicBezTo>
                    <a:pt x="120" y="2686"/>
                    <a:pt x="240" y="2845"/>
                    <a:pt x="478" y="2865"/>
                  </a:cubicBezTo>
                  <a:cubicBezTo>
                    <a:pt x="525" y="2869"/>
                    <a:pt x="570" y="2871"/>
                    <a:pt x="614" y="2871"/>
                  </a:cubicBezTo>
                  <a:cubicBezTo>
                    <a:pt x="799" y="2871"/>
                    <a:pt x="963" y="2831"/>
                    <a:pt x="1075" y="2686"/>
                  </a:cubicBezTo>
                  <a:cubicBezTo>
                    <a:pt x="1135" y="2607"/>
                    <a:pt x="1195" y="2487"/>
                    <a:pt x="1214" y="2388"/>
                  </a:cubicBezTo>
                  <a:cubicBezTo>
                    <a:pt x="1234" y="2348"/>
                    <a:pt x="1234" y="2268"/>
                    <a:pt x="1234" y="2209"/>
                  </a:cubicBezTo>
                  <a:lnTo>
                    <a:pt x="1234" y="2010"/>
                  </a:lnTo>
                  <a:cubicBezTo>
                    <a:pt x="1234" y="1353"/>
                    <a:pt x="1195" y="677"/>
                    <a:pt x="11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8"/>
            <p:cNvSpPr/>
            <p:nvPr/>
          </p:nvSpPr>
          <p:spPr>
            <a:xfrm>
              <a:off x="4403617" y="1476159"/>
              <a:ext cx="346230" cy="349368"/>
            </a:xfrm>
            <a:custGeom>
              <a:rect b="b" l="l" r="r" t="t"/>
              <a:pathLst>
                <a:path extrusionOk="0" h="9575" w="9489">
                  <a:moveTo>
                    <a:pt x="4764" y="0"/>
                  </a:moveTo>
                  <a:cubicBezTo>
                    <a:pt x="4117" y="0"/>
                    <a:pt x="3461" y="118"/>
                    <a:pt x="2805" y="384"/>
                  </a:cubicBezTo>
                  <a:cubicBezTo>
                    <a:pt x="2507" y="523"/>
                    <a:pt x="2248" y="663"/>
                    <a:pt x="1969" y="861"/>
                  </a:cubicBezTo>
                  <a:cubicBezTo>
                    <a:pt x="1552" y="1180"/>
                    <a:pt x="1154" y="1617"/>
                    <a:pt x="796" y="2135"/>
                  </a:cubicBezTo>
                  <a:cubicBezTo>
                    <a:pt x="597" y="2473"/>
                    <a:pt x="398" y="2851"/>
                    <a:pt x="279" y="3249"/>
                  </a:cubicBezTo>
                  <a:cubicBezTo>
                    <a:pt x="279" y="3269"/>
                    <a:pt x="279" y="3269"/>
                    <a:pt x="259" y="3308"/>
                  </a:cubicBezTo>
                  <a:lnTo>
                    <a:pt x="259" y="3328"/>
                  </a:lnTo>
                  <a:lnTo>
                    <a:pt x="259" y="3348"/>
                  </a:lnTo>
                  <a:lnTo>
                    <a:pt x="259" y="3368"/>
                  </a:lnTo>
                  <a:cubicBezTo>
                    <a:pt x="259" y="3388"/>
                    <a:pt x="259" y="3388"/>
                    <a:pt x="219" y="3428"/>
                  </a:cubicBezTo>
                  <a:cubicBezTo>
                    <a:pt x="219" y="3448"/>
                    <a:pt x="199" y="3467"/>
                    <a:pt x="199" y="3487"/>
                  </a:cubicBezTo>
                  <a:lnTo>
                    <a:pt x="199" y="3527"/>
                  </a:lnTo>
                  <a:cubicBezTo>
                    <a:pt x="179" y="3567"/>
                    <a:pt x="179" y="3646"/>
                    <a:pt x="159" y="3686"/>
                  </a:cubicBezTo>
                  <a:cubicBezTo>
                    <a:pt x="100" y="3865"/>
                    <a:pt x="80" y="4064"/>
                    <a:pt x="60" y="4243"/>
                  </a:cubicBezTo>
                  <a:cubicBezTo>
                    <a:pt x="20" y="4442"/>
                    <a:pt x="20" y="4641"/>
                    <a:pt x="0" y="4840"/>
                  </a:cubicBezTo>
                  <a:cubicBezTo>
                    <a:pt x="0" y="5039"/>
                    <a:pt x="0" y="5258"/>
                    <a:pt x="20" y="5457"/>
                  </a:cubicBezTo>
                  <a:cubicBezTo>
                    <a:pt x="60" y="5894"/>
                    <a:pt x="179" y="6312"/>
                    <a:pt x="358" y="6710"/>
                  </a:cubicBezTo>
                  <a:cubicBezTo>
                    <a:pt x="517" y="7128"/>
                    <a:pt x="756" y="7506"/>
                    <a:pt x="1015" y="7884"/>
                  </a:cubicBezTo>
                  <a:cubicBezTo>
                    <a:pt x="1313" y="8222"/>
                    <a:pt x="1671" y="8540"/>
                    <a:pt x="2049" y="8799"/>
                  </a:cubicBezTo>
                  <a:cubicBezTo>
                    <a:pt x="2447" y="9037"/>
                    <a:pt x="2865" y="9236"/>
                    <a:pt x="3302" y="9395"/>
                  </a:cubicBezTo>
                  <a:cubicBezTo>
                    <a:pt x="3760" y="9515"/>
                    <a:pt x="4257" y="9575"/>
                    <a:pt x="4695" y="9575"/>
                  </a:cubicBezTo>
                  <a:cubicBezTo>
                    <a:pt x="5192" y="9535"/>
                    <a:pt x="5650" y="9475"/>
                    <a:pt x="6087" y="9316"/>
                  </a:cubicBezTo>
                  <a:cubicBezTo>
                    <a:pt x="6545" y="9177"/>
                    <a:pt x="6943" y="8978"/>
                    <a:pt x="7340" y="8699"/>
                  </a:cubicBezTo>
                  <a:cubicBezTo>
                    <a:pt x="7718" y="8421"/>
                    <a:pt x="8057" y="8122"/>
                    <a:pt x="8335" y="7784"/>
                  </a:cubicBezTo>
                  <a:cubicBezTo>
                    <a:pt x="8614" y="7426"/>
                    <a:pt x="8852" y="7048"/>
                    <a:pt x="9011" y="6650"/>
                  </a:cubicBezTo>
                  <a:cubicBezTo>
                    <a:pt x="9370" y="5894"/>
                    <a:pt x="9489" y="5039"/>
                    <a:pt x="9409" y="4243"/>
                  </a:cubicBezTo>
                  <a:cubicBezTo>
                    <a:pt x="9370" y="4064"/>
                    <a:pt x="9350" y="3865"/>
                    <a:pt x="9310" y="3706"/>
                  </a:cubicBezTo>
                  <a:cubicBezTo>
                    <a:pt x="9310" y="3646"/>
                    <a:pt x="9270" y="3627"/>
                    <a:pt x="9270" y="3567"/>
                  </a:cubicBezTo>
                  <a:cubicBezTo>
                    <a:pt x="9270" y="3547"/>
                    <a:pt x="9270" y="3547"/>
                    <a:pt x="9250" y="3527"/>
                  </a:cubicBezTo>
                  <a:cubicBezTo>
                    <a:pt x="9250" y="3507"/>
                    <a:pt x="9230" y="3448"/>
                    <a:pt x="9230" y="3428"/>
                  </a:cubicBezTo>
                  <a:cubicBezTo>
                    <a:pt x="9230" y="3408"/>
                    <a:pt x="9230" y="3408"/>
                    <a:pt x="9210" y="3368"/>
                  </a:cubicBezTo>
                  <a:lnTo>
                    <a:pt x="9210" y="3348"/>
                  </a:lnTo>
                  <a:lnTo>
                    <a:pt x="9210" y="3328"/>
                  </a:lnTo>
                  <a:cubicBezTo>
                    <a:pt x="9210" y="3308"/>
                    <a:pt x="9210" y="3308"/>
                    <a:pt x="9171" y="3269"/>
                  </a:cubicBezTo>
                  <a:lnTo>
                    <a:pt x="9171" y="3249"/>
                  </a:lnTo>
                  <a:cubicBezTo>
                    <a:pt x="9051" y="2851"/>
                    <a:pt x="8872" y="2473"/>
                    <a:pt x="8673" y="2155"/>
                  </a:cubicBezTo>
                  <a:cubicBezTo>
                    <a:pt x="8315" y="1558"/>
                    <a:pt x="7858" y="1080"/>
                    <a:pt x="7380" y="762"/>
                  </a:cubicBezTo>
                  <a:cubicBezTo>
                    <a:pt x="7281" y="682"/>
                    <a:pt x="7221" y="643"/>
                    <a:pt x="7122" y="583"/>
                  </a:cubicBezTo>
                  <a:cubicBezTo>
                    <a:pt x="6565" y="324"/>
                    <a:pt x="5948" y="86"/>
                    <a:pt x="5292" y="26"/>
                  </a:cubicBezTo>
                  <a:cubicBezTo>
                    <a:pt x="5117" y="9"/>
                    <a:pt x="4941" y="0"/>
                    <a:pt x="47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8"/>
            <p:cNvSpPr/>
            <p:nvPr/>
          </p:nvSpPr>
          <p:spPr>
            <a:xfrm>
              <a:off x="2820642" y="2528780"/>
              <a:ext cx="496485" cy="1033618"/>
            </a:xfrm>
            <a:custGeom>
              <a:rect b="b" l="l" r="r" t="t"/>
              <a:pathLst>
                <a:path extrusionOk="0" h="28328" w="13607">
                  <a:moveTo>
                    <a:pt x="12771" y="1"/>
                  </a:moveTo>
                  <a:cubicBezTo>
                    <a:pt x="12712" y="40"/>
                    <a:pt x="12632" y="40"/>
                    <a:pt x="12552" y="60"/>
                  </a:cubicBezTo>
                  <a:cubicBezTo>
                    <a:pt x="12254" y="140"/>
                    <a:pt x="11976" y="199"/>
                    <a:pt x="11697" y="299"/>
                  </a:cubicBezTo>
                  <a:cubicBezTo>
                    <a:pt x="11140" y="478"/>
                    <a:pt x="10583" y="677"/>
                    <a:pt x="10046" y="916"/>
                  </a:cubicBezTo>
                  <a:cubicBezTo>
                    <a:pt x="9767" y="1015"/>
                    <a:pt x="9489" y="1134"/>
                    <a:pt x="9210" y="1254"/>
                  </a:cubicBezTo>
                  <a:cubicBezTo>
                    <a:pt x="9051" y="1333"/>
                    <a:pt x="8872" y="1433"/>
                    <a:pt x="8693" y="1512"/>
                  </a:cubicBezTo>
                  <a:cubicBezTo>
                    <a:pt x="7360" y="2209"/>
                    <a:pt x="6107" y="3064"/>
                    <a:pt x="4993" y="4059"/>
                  </a:cubicBezTo>
                  <a:cubicBezTo>
                    <a:pt x="4178" y="4815"/>
                    <a:pt x="3422" y="5610"/>
                    <a:pt x="2745" y="6486"/>
                  </a:cubicBezTo>
                  <a:cubicBezTo>
                    <a:pt x="2089" y="7341"/>
                    <a:pt x="1532" y="8316"/>
                    <a:pt x="1094" y="9310"/>
                  </a:cubicBezTo>
                  <a:cubicBezTo>
                    <a:pt x="637" y="10305"/>
                    <a:pt x="318" y="11379"/>
                    <a:pt x="139" y="12453"/>
                  </a:cubicBezTo>
                  <a:cubicBezTo>
                    <a:pt x="40" y="12991"/>
                    <a:pt x="20" y="13548"/>
                    <a:pt x="0" y="14085"/>
                  </a:cubicBezTo>
                  <a:lnTo>
                    <a:pt x="0" y="14900"/>
                  </a:lnTo>
                  <a:lnTo>
                    <a:pt x="60" y="15716"/>
                  </a:lnTo>
                  <a:cubicBezTo>
                    <a:pt x="199" y="16830"/>
                    <a:pt x="497" y="17884"/>
                    <a:pt x="915" y="18899"/>
                  </a:cubicBezTo>
                  <a:cubicBezTo>
                    <a:pt x="1333" y="19933"/>
                    <a:pt x="1850" y="20888"/>
                    <a:pt x="2526" y="21783"/>
                  </a:cubicBezTo>
                  <a:cubicBezTo>
                    <a:pt x="3183" y="22678"/>
                    <a:pt x="3919" y="23514"/>
                    <a:pt x="4754" y="24250"/>
                  </a:cubicBezTo>
                  <a:cubicBezTo>
                    <a:pt x="5570" y="25006"/>
                    <a:pt x="6465" y="25642"/>
                    <a:pt x="7400" y="26239"/>
                  </a:cubicBezTo>
                  <a:cubicBezTo>
                    <a:pt x="7639" y="26358"/>
                    <a:pt x="7838" y="26498"/>
                    <a:pt x="8057" y="26617"/>
                  </a:cubicBezTo>
                  <a:cubicBezTo>
                    <a:pt x="8096" y="26637"/>
                    <a:pt x="8116" y="26657"/>
                    <a:pt x="8176" y="26697"/>
                  </a:cubicBezTo>
                  <a:cubicBezTo>
                    <a:pt x="8355" y="26796"/>
                    <a:pt x="8494" y="26856"/>
                    <a:pt x="8673" y="26935"/>
                  </a:cubicBezTo>
                  <a:cubicBezTo>
                    <a:pt x="8793" y="27015"/>
                    <a:pt x="8932" y="27055"/>
                    <a:pt x="9051" y="27134"/>
                  </a:cubicBezTo>
                  <a:cubicBezTo>
                    <a:pt x="9151" y="27194"/>
                    <a:pt x="9270" y="27234"/>
                    <a:pt x="9370" y="27293"/>
                  </a:cubicBezTo>
                  <a:cubicBezTo>
                    <a:pt x="9568" y="27353"/>
                    <a:pt x="9748" y="27453"/>
                    <a:pt x="9946" y="27532"/>
                  </a:cubicBezTo>
                  <a:cubicBezTo>
                    <a:pt x="9986" y="27552"/>
                    <a:pt x="10046" y="27552"/>
                    <a:pt x="10066" y="27592"/>
                  </a:cubicBezTo>
                  <a:cubicBezTo>
                    <a:pt x="10285" y="27691"/>
                    <a:pt x="10543" y="27751"/>
                    <a:pt x="10762" y="27850"/>
                  </a:cubicBezTo>
                  <a:cubicBezTo>
                    <a:pt x="10822" y="27870"/>
                    <a:pt x="10862" y="27890"/>
                    <a:pt x="10941" y="27890"/>
                  </a:cubicBezTo>
                  <a:cubicBezTo>
                    <a:pt x="11060" y="27930"/>
                    <a:pt x="11180" y="27970"/>
                    <a:pt x="11319" y="28010"/>
                  </a:cubicBezTo>
                  <a:cubicBezTo>
                    <a:pt x="11677" y="28129"/>
                    <a:pt x="12055" y="28228"/>
                    <a:pt x="12453" y="28328"/>
                  </a:cubicBezTo>
                  <a:cubicBezTo>
                    <a:pt x="12552" y="28129"/>
                    <a:pt x="12672" y="27930"/>
                    <a:pt x="12771" y="27771"/>
                  </a:cubicBezTo>
                  <a:cubicBezTo>
                    <a:pt x="12930" y="27512"/>
                    <a:pt x="13070" y="27293"/>
                    <a:pt x="13229" y="27075"/>
                  </a:cubicBezTo>
                  <a:cubicBezTo>
                    <a:pt x="12791" y="26915"/>
                    <a:pt x="12413" y="26717"/>
                    <a:pt x="12035" y="26498"/>
                  </a:cubicBezTo>
                  <a:cubicBezTo>
                    <a:pt x="10643" y="25722"/>
                    <a:pt x="9529" y="24528"/>
                    <a:pt x="8653" y="23215"/>
                  </a:cubicBezTo>
                  <a:cubicBezTo>
                    <a:pt x="7838" y="21942"/>
                    <a:pt x="7261" y="20550"/>
                    <a:pt x="6883" y="19117"/>
                  </a:cubicBezTo>
                  <a:cubicBezTo>
                    <a:pt x="6664" y="19038"/>
                    <a:pt x="6465" y="18958"/>
                    <a:pt x="6246" y="18859"/>
                  </a:cubicBezTo>
                  <a:cubicBezTo>
                    <a:pt x="6047" y="18779"/>
                    <a:pt x="5809" y="18660"/>
                    <a:pt x="5610" y="18541"/>
                  </a:cubicBezTo>
                  <a:cubicBezTo>
                    <a:pt x="5093" y="18222"/>
                    <a:pt x="4516" y="17765"/>
                    <a:pt x="4078" y="17128"/>
                  </a:cubicBezTo>
                  <a:cubicBezTo>
                    <a:pt x="3621" y="16492"/>
                    <a:pt x="3302" y="15676"/>
                    <a:pt x="3203" y="14801"/>
                  </a:cubicBezTo>
                  <a:cubicBezTo>
                    <a:pt x="3183" y="14582"/>
                    <a:pt x="3183" y="14363"/>
                    <a:pt x="3183" y="14144"/>
                  </a:cubicBezTo>
                  <a:cubicBezTo>
                    <a:pt x="3203" y="13906"/>
                    <a:pt x="3203" y="13687"/>
                    <a:pt x="3263" y="13468"/>
                  </a:cubicBezTo>
                  <a:cubicBezTo>
                    <a:pt x="3322" y="12991"/>
                    <a:pt x="3481" y="12553"/>
                    <a:pt x="3680" y="12115"/>
                  </a:cubicBezTo>
                  <a:cubicBezTo>
                    <a:pt x="3879" y="11678"/>
                    <a:pt x="4178" y="11280"/>
                    <a:pt x="4476" y="10902"/>
                  </a:cubicBezTo>
                  <a:cubicBezTo>
                    <a:pt x="4794" y="10524"/>
                    <a:pt x="5172" y="10206"/>
                    <a:pt x="5590" y="9927"/>
                  </a:cubicBezTo>
                  <a:cubicBezTo>
                    <a:pt x="5988" y="9649"/>
                    <a:pt x="6445" y="9450"/>
                    <a:pt x="6903" y="9290"/>
                  </a:cubicBezTo>
                  <a:cubicBezTo>
                    <a:pt x="7301" y="7858"/>
                    <a:pt x="7878" y="6505"/>
                    <a:pt x="8673" y="5252"/>
                  </a:cubicBezTo>
                  <a:cubicBezTo>
                    <a:pt x="9171" y="4476"/>
                    <a:pt x="9787" y="3760"/>
                    <a:pt x="10484" y="3144"/>
                  </a:cubicBezTo>
                  <a:cubicBezTo>
                    <a:pt x="10961" y="2726"/>
                    <a:pt x="11458" y="2328"/>
                    <a:pt x="12035" y="1990"/>
                  </a:cubicBezTo>
                  <a:cubicBezTo>
                    <a:pt x="12533" y="1691"/>
                    <a:pt x="13050" y="1473"/>
                    <a:pt x="13607" y="1294"/>
                  </a:cubicBezTo>
                  <a:cubicBezTo>
                    <a:pt x="13428" y="1055"/>
                    <a:pt x="13269" y="836"/>
                    <a:pt x="13129" y="577"/>
                  </a:cubicBezTo>
                  <a:lnTo>
                    <a:pt x="12871" y="199"/>
                  </a:lnTo>
                  <a:lnTo>
                    <a:pt x="1277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8"/>
            <p:cNvSpPr/>
            <p:nvPr/>
          </p:nvSpPr>
          <p:spPr>
            <a:xfrm>
              <a:off x="3356984" y="3534736"/>
              <a:ext cx="111104" cy="48674"/>
            </a:xfrm>
            <a:custGeom>
              <a:rect b="b" l="l" r="r" t="t"/>
              <a:pathLst>
                <a:path extrusionOk="0" h="1334" w="3045">
                  <a:moveTo>
                    <a:pt x="717" y="1"/>
                  </a:moveTo>
                  <a:cubicBezTo>
                    <a:pt x="419" y="399"/>
                    <a:pt x="200" y="797"/>
                    <a:pt x="1" y="1194"/>
                  </a:cubicBezTo>
                  <a:cubicBezTo>
                    <a:pt x="717" y="1294"/>
                    <a:pt x="1433" y="1334"/>
                    <a:pt x="2129" y="1334"/>
                  </a:cubicBezTo>
                  <a:lnTo>
                    <a:pt x="2408" y="1334"/>
                  </a:lnTo>
                  <a:cubicBezTo>
                    <a:pt x="2428" y="1334"/>
                    <a:pt x="2448" y="1334"/>
                    <a:pt x="2507" y="1314"/>
                  </a:cubicBezTo>
                  <a:cubicBezTo>
                    <a:pt x="2627" y="1294"/>
                    <a:pt x="2726" y="1234"/>
                    <a:pt x="2826" y="1155"/>
                  </a:cubicBezTo>
                  <a:cubicBezTo>
                    <a:pt x="3005" y="1015"/>
                    <a:pt x="3044" y="797"/>
                    <a:pt x="3024" y="538"/>
                  </a:cubicBezTo>
                  <a:cubicBezTo>
                    <a:pt x="3005" y="439"/>
                    <a:pt x="2965" y="319"/>
                    <a:pt x="2905" y="240"/>
                  </a:cubicBezTo>
                  <a:cubicBezTo>
                    <a:pt x="2845" y="200"/>
                    <a:pt x="2826" y="160"/>
                    <a:pt x="2766" y="140"/>
                  </a:cubicBezTo>
                  <a:lnTo>
                    <a:pt x="2627" y="61"/>
                  </a:lnTo>
                  <a:cubicBezTo>
                    <a:pt x="2506" y="28"/>
                    <a:pt x="2368" y="13"/>
                    <a:pt x="2224" y="13"/>
                  </a:cubicBezTo>
                  <a:cubicBezTo>
                    <a:pt x="2107" y="13"/>
                    <a:pt x="1987" y="23"/>
                    <a:pt x="1871" y="41"/>
                  </a:cubicBezTo>
                  <a:cubicBezTo>
                    <a:pt x="1493" y="41"/>
                    <a:pt x="1115" y="21"/>
                    <a:pt x="7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8"/>
            <p:cNvSpPr/>
            <p:nvPr/>
          </p:nvSpPr>
          <p:spPr>
            <a:xfrm>
              <a:off x="3366434" y="2509917"/>
              <a:ext cx="103843" cy="50827"/>
            </a:xfrm>
            <a:custGeom>
              <a:rect b="b" l="l" r="r" t="t"/>
              <a:pathLst>
                <a:path extrusionOk="0" h="1393" w="2846">
                  <a:moveTo>
                    <a:pt x="1990" y="0"/>
                  </a:moveTo>
                  <a:cubicBezTo>
                    <a:pt x="1393" y="0"/>
                    <a:pt x="796" y="60"/>
                    <a:pt x="239" y="100"/>
                  </a:cubicBezTo>
                  <a:cubicBezTo>
                    <a:pt x="140" y="100"/>
                    <a:pt x="60" y="140"/>
                    <a:pt x="0" y="140"/>
                  </a:cubicBezTo>
                  <a:cubicBezTo>
                    <a:pt x="259" y="577"/>
                    <a:pt x="538" y="995"/>
                    <a:pt x="856" y="1393"/>
                  </a:cubicBezTo>
                  <a:cubicBezTo>
                    <a:pt x="1095" y="1373"/>
                    <a:pt x="1353" y="1373"/>
                    <a:pt x="1572" y="1373"/>
                  </a:cubicBezTo>
                  <a:lnTo>
                    <a:pt x="1632" y="1373"/>
                  </a:lnTo>
                  <a:cubicBezTo>
                    <a:pt x="1719" y="1380"/>
                    <a:pt x="1814" y="1385"/>
                    <a:pt x="1913" y="1385"/>
                  </a:cubicBezTo>
                  <a:cubicBezTo>
                    <a:pt x="2083" y="1385"/>
                    <a:pt x="2263" y="1371"/>
                    <a:pt x="2427" y="1333"/>
                  </a:cubicBezTo>
                  <a:cubicBezTo>
                    <a:pt x="2666" y="1254"/>
                    <a:pt x="2825" y="1094"/>
                    <a:pt x="2845" y="856"/>
                  </a:cubicBezTo>
                  <a:lnTo>
                    <a:pt x="2845" y="796"/>
                  </a:lnTo>
                  <a:lnTo>
                    <a:pt x="2845" y="776"/>
                  </a:lnTo>
                  <a:lnTo>
                    <a:pt x="2845" y="657"/>
                  </a:lnTo>
                  <a:cubicBezTo>
                    <a:pt x="2845" y="577"/>
                    <a:pt x="2845" y="557"/>
                    <a:pt x="2825" y="478"/>
                  </a:cubicBezTo>
                  <a:cubicBezTo>
                    <a:pt x="2785" y="358"/>
                    <a:pt x="2746" y="279"/>
                    <a:pt x="2666" y="199"/>
                  </a:cubicBezTo>
                  <a:cubicBezTo>
                    <a:pt x="2586" y="140"/>
                    <a:pt x="2467" y="80"/>
                    <a:pt x="2368" y="40"/>
                  </a:cubicBezTo>
                  <a:cubicBezTo>
                    <a:pt x="2328" y="0"/>
                    <a:pt x="2248" y="0"/>
                    <a:pt x="2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8"/>
            <p:cNvSpPr/>
            <p:nvPr/>
          </p:nvSpPr>
          <p:spPr>
            <a:xfrm>
              <a:off x="2958522" y="2868465"/>
              <a:ext cx="342654" cy="352798"/>
            </a:xfrm>
            <a:custGeom>
              <a:rect b="b" l="l" r="r" t="t"/>
              <a:pathLst>
                <a:path extrusionOk="0" h="9669" w="9391">
                  <a:moveTo>
                    <a:pt x="4676" y="0"/>
                  </a:moveTo>
                  <a:cubicBezTo>
                    <a:pt x="4676" y="0"/>
                    <a:pt x="4556" y="0"/>
                    <a:pt x="4317" y="20"/>
                  </a:cubicBezTo>
                  <a:cubicBezTo>
                    <a:pt x="4198" y="20"/>
                    <a:pt x="4079" y="60"/>
                    <a:pt x="3920" y="80"/>
                  </a:cubicBezTo>
                  <a:cubicBezTo>
                    <a:pt x="3860" y="80"/>
                    <a:pt x="3780" y="100"/>
                    <a:pt x="3701" y="120"/>
                  </a:cubicBezTo>
                  <a:lnTo>
                    <a:pt x="3681" y="120"/>
                  </a:lnTo>
                  <a:cubicBezTo>
                    <a:pt x="3621" y="160"/>
                    <a:pt x="3581" y="160"/>
                    <a:pt x="3522" y="179"/>
                  </a:cubicBezTo>
                  <a:cubicBezTo>
                    <a:pt x="3502" y="179"/>
                    <a:pt x="3502" y="179"/>
                    <a:pt x="3482" y="199"/>
                  </a:cubicBezTo>
                  <a:cubicBezTo>
                    <a:pt x="3462" y="199"/>
                    <a:pt x="3422" y="219"/>
                    <a:pt x="3402" y="219"/>
                  </a:cubicBezTo>
                  <a:lnTo>
                    <a:pt x="3382" y="219"/>
                  </a:lnTo>
                  <a:cubicBezTo>
                    <a:pt x="3363" y="219"/>
                    <a:pt x="3303" y="259"/>
                    <a:pt x="3283" y="259"/>
                  </a:cubicBezTo>
                  <a:lnTo>
                    <a:pt x="3263" y="259"/>
                  </a:lnTo>
                  <a:cubicBezTo>
                    <a:pt x="3263" y="259"/>
                    <a:pt x="3223" y="259"/>
                    <a:pt x="3223" y="279"/>
                  </a:cubicBezTo>
                  <a:cubicBezTo>
                    <a:pt x="3184" y="299"/>
                    <a:pt x="3124" y="299"/>
                    <a:pt x="3084" y="319"/>
                  </a:cubicBezTo>
                  <a:cubicBezTo>
                    <a:pt x="2766" y="438"/>
                    <a:pt x="2428" y="617"/>
                    <a:pt x="2089" y="876"/>
                  </a:cubicBezTo>
                  <a:cubicBezTo>
                    <a:pt x="1612" y="1194"/>
                    <a:pt x="1174" y="1671"/>
                    <a:pt x="796" y="2268"/>
                  </a:cubicBezTo>
                  <a:cubicBezTo>
                    <a:pt x="418" y="2865"/>
                    <a:pt x="140" y="3581"/>
                    <a:pt x="41" y="4357"/>
                  </a:cubicBezTo>
                  <a:cubicBezTo>
                    <a:pt x="21" y="4556"/>
                    <a:pt x="21" y="4755"/>
                    <a:pt x="1" y="4954"/>
                  </a:cubicBezTo>
                  <a:cubicBezTo>
                    <a:pt x="1" y="5153"/>
                    <a:pt x="1" y="5371"/>
                    <a:pt x="21" y="5570"/>
                  </a:cubicBezTo>
                  <a:cubicBezTo>
                    <a:pt x="41" y="5988"/>
                    <a:pt x="180" y="6426"/>
                    <a:pt x="339" y="6824"/>
                  </a:cubicBezTo>
                  <a:cubicBezTo>
                    <a:pt x="339" y="6843"/>
                    <a:pt x="379" y="6863"/>
                    <a:pt x="399" y="6883"/>
                  </a:cubicBezTo>
                  <a:cubicBezTo>
                    <a:pt x="578" y="7261"/>
                    <a:pt x="796" y="7619"/>
                    <a:pt x="1035" y="7957"/>
                  </a:cubicBezTo>
                  <a:cubicBezTo>
                    <a:pt x="1334" y="8316"/>
                    <a:pt x="1692" y="8634"/>
                    <a:pt x="2070" y="8873"/>
                  </a:cubicBezTo>
                  <a:cubicBezTo>
                    <a:pt x="2189" y="8952"/>
                    <a:pt x="2308" y="9052"/>
                    <a:pt x="2467" y="9131"/>
                  </a:cubicBezTo>
                  <a:cubicBezTo>
                    <a:pt x="2666" y="9231"/>
                    <a:pt x="2845" y="9330"/>
                    <a:pt x="3064" y="9390"/>
                  </a:cubicBezTo>
                  <a:lnTo>
                    <a:pt x="3283" y="9469"/>
                  </a:lnTo>
                  <a:lnTo>
                    <a:pt x="3303" y="9469"/>
                  </a:lnTo>
                  <a:cubicBezTo>
                    <a:pt x="3323" y="9469"/>
                    <a:pt x="3363" y="9469"/>
                    <a:pt x="3363" y="9489"/>
                  </a:cubicBezTo>
                  <a:cubicBezTo>
                    <a:pt x="3382" y="9489"/>
                    <a:pt x="3402" y="9529"/>
                    <a:pt x="3422" y="9529"/>
                  </a:cubicBezTo>
                  <a:lnTo>
                    <a:pt x="3482" y="9529"/>
                  </a:lnTo>
                  <a:cubicBezTo>
                    <a:pt x="3522" y="9549"/>
                    <a:pt x="3601" y="9549"/>
                    <a:pt x="3661" y="9569"/>
                  </a:cubicBezTo>
                  <a:cubicBezTo>
                    <a:pt x="3999" y="9648"/>
                    <a:pt x="4317" y="9668"/>
                    <a:pt x="4676" y="9668"/>
                  </a:cubicBezTo>
                  <a:cubicBezTo>
                    <a:pt x="5153" y="9648"/>
                    <a:pt x="5610" y="9569"/>
                    <a:pt x="6028" y="9430"/>
                  </a:cubicBezTo>
                  <a:cubicBezTo>
                    <a:pt x="6486" y="9270"/>
                    <a:pt x="6884" y="9071"/>
                    <a:pt x="7281" y="8793"/>
                  </a:cubicBezTo>
                  <a:cubicBezTo>
                    <a:pt x="7659" y="8534"/>
                    <a:pt x="7998" y="8236"/>
                    <a:pt x="8276" y="7878"/>
                  </a:cubicBezTo>
                  <a:cubicBezTo>
                    <a:pt x="8555" y="7540"/>
                    <a:pt x="8793" y="7162"/>
                    <a:pt x="8952" y="6764"/>
                  </a:cubicBezTo>
                  <a:cubicBezTo>
                    <a:pt x="9291" y="5968"/>
                    <a:pt x="9390" y="5113"/>
                    <a:pt x="9310" y="4317"/>
                  </a:cubicBezTo>
                  <a:cubicBezTo>
                    <a:pt x="9251" y="3561"/>
                    <a:pt x="8952" y="2825"/>
                    <a:pt x="8594" y="2228"/>
                  </a:cubicBezTo>
                  <a:cubicBezTo>
                    <a:pt x="8236" y="1691"/>
                    <a:pt x="7759" y="1214"/>
                    <a:pt x="7281" y="876"/>
                  </a:cubicBezTo>
                  <a:cubicBezTo>
                    <a:pt x="6804" y="518"/>
                    <a:pt x="6346" y="319"/>
                    <a:pt x="5949" y="199"/>
                  </a:cubicBezTo>
                  <a:cubicBezTo>
                    <a:pt x="5829" y="179"/>
                    <a:pt x="5750" y="160"/>
                    <a:pt x="5670" y="120"/>
                  </a:cubicBezTo>
                  <a:cubicBezTo>
                    <a:pt x="5571" y="100"/>
                    <a:pt x="5491" y="100"/>
                    <a:pt x="5412" y="80"/>
                  </a:cubicBezTo>
                  <a:cubicBezTo>
                    <a:pt x="5272" y="60"/>
                    <a:pt x="5113" y="20"/>
                    <a:pt x="5014" y="20"/>
                  </a:cubicBezTo>
                  <a:cubicBezTo>
                    <a:pt x="4795" y="0"/>
                    <a:pt x="4676" y="0"/>
                    <a:pt x="46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8"/>
            <p:cNvSpPr/>
            <p:nvPr/>
          </p:nvSpPr>
          <p:spPr>
            <a:xfrm>
              <a:off x="5680293" y="3531124"/>
              <a:ext cx="113987" cy="55206"/>
            </a:xfrm>
            <a:custGeom>
              <a:rect b="b" l="l" r="r" t="t"/>
              <a:pathLst>
                <a:path extrusionOk="0" h="1513" w="3124">
                  <a:moveTo>
                    <a:pt x="2308" y="0"/>
                  </a:moveTo>
                  <a:cubicBezTo>
                    <a:pt x="1990" y="20"/>
                    <a:pt x="1691" y="40"/>
                    <a:pt x="1353" y="40"/>
                  </a:cubicBezTo>
                  <a:lnTo>
                    <a:pt x="1094" y="20"/>
                  </a:lnTo>
                  <a:cubicBezTo>
                    <a:pt x="895" y="20"/>
                    <a:pt x="697" y="40"/>
                    <a:pt x="518" y="100"/>
                  </a:cubicBezTo>
                  <a:cubicBezTo>
                    <a:pt x="239" y="160"/>
                    <a:pt x="60" y="358"/>
                    <a:pt x="40" y="617"/>
                  </a:cubicBezTo>
                  <a:cubicBezTo>
                    <a:pt x="0" y="856"/>
                    <a:pt x="60" y="1154"/>
                    <a:pt x="239" y="1313"/>
                  </a:cubicBezTo>
                  <a:cubicBezTo>
                    <a:pt x="338" y="1393"/>
                    <a:pt x="438" y="1453"/>
                    <a:pt x="577" y="1492"/>
                  </a:cubicBezTo>
                  <a:cubicBezTo>
                    <a:pt x="637" y="1512"/>
                    <a:pt x="697" y="1512"/>
                    <a:pt x="776" y="1512"/>
                  </a:cubicBezTo>
                  <a:lnTo>
                    <a:pt x="975" y="1512"/>
                  </a:lnTo>
                  <a:cubicBezTo>
                    <a:pt x="1572" y="1492"/>
                    <a:pt x="2169" y="1453"/>
                    <a:pt x="2726" y="1393"/>
                  </a:cubicBezTo>
                  <a:cubicBezTo>
                    <a:pt x="2885" y="1393"/>
                    <a:pt x="3004" y="1393"/>
                    <a:pt x="3123" y="1353"/>
                  </a:cubicBezTo>
                  <a:cubicBezTo>
                    <a:pt x="2905" y="896"/>
                    <a:pt x="2626" y="418"/>
                    <a:pt x="23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5838495" y="2530970"/>
              <a:ext cx="498711" cy="1030699"/>
            </a:xfrm>
            <a:custGeom>
              <a:rect b="b" l="l" r="r" t="t"/>
              <a:pathLst>
                <a:path extrusionOk="0" h="28248" w="13668">
                  <a:moveTo>
                    <a:pt x="777" y="0"/>
                  </a:moveTo>
                  <a:lnTo>
                    <a:pt x="677" y="179"/>
                  </a:lnTo>
                  <a:lnTo>
                    <a:pt x="439" y="557"/>
                  </a:lnTo>
                  <a:cubicBezTo>
                    <a:pt x="299" y="776"/>
                    <a:pt x="160" y="995"/>
                    <a:pt x="1" y="1194"/>
                  </a:cubicBezTo>
                  <a:cubicBezTo>
                    <a:pt x="538" y="1373"/>
                    <a:pt x="1055" y="1592"/>
                    <a:pt x="1553" y="1870"/>
                  </a:cubicBezTo>
                  <a:cubicBezTo>
                    <a:pt x="2945" y="2646"/>
                    <a:pt x="4059" y="3840"/>
                    <a:pt x="4934" y="5152"/>
                  </a:cubicBezTo>
                  <a:cubicBezTo>
                    <a:pt x="5730" y="6366"/>
                    <a:pt x="6267" y="7739"/>
                    <a:pt x="6645" y="9131"/>
                  </a:cubicBezTo>
                  <a:cubicBezTo>
                    <a:pt x="7142" y="9270"/>
                    <a:pt x="7600" y="9469"/>
                    <a:pt x="8018" y="9748"/>
                  </a:cubicBezTo>
                  <a:cubicBezTo>
                    <a:pt x="8435" y="10026"/>
                    <a:pt x="8833" y="10364"/>
                    <a:pt x="9152" y="10742"/>
                  </a:cubicBezTo>
                  <a:cubicBezTo>
                    <a:pt x="9490" y="11140"/>
                    <a:pt x="9748" y="11538"/>
                    <a:pt x="9947" y="11996"/>
                  </a:cubicBezTo>
                  <a:cubicBezTo>
                    <a:pt x="10146" y="12433"/>
                    <a:pt x="10305" y="12911"/>
                    <a:pt x="10345" y="13348"/>
                  </a:cubicBezTo>
                  <a:cubicBezTo>
                    <a:pt x="10405" y="13587"/>
                    <a:pt x="10405" y="13826"/>
                    <a:pt x="10405" y="14045"/>
                  </a:cubicBezTo>
                  <a:lnTo>
                    <a:pt x="10405" y="14403"/>
                  </a:lnTo>
                  <a:cubicBezTo>
                    <a:pt x="10405" y="14502"/>
                    <a:pt x="10405" y="14621"/>
                    <a:pt x="10385" y="14721"/>
                  </a:cubicBezTo>
                  <a:cubicBezTo>
                    <a:pt x="10246" y="15636"/>
                    <a:pt x="9927" y="16412"/>
                    <a:pt x="9490" y="17068"/>
                  </a:cubicBezTo>
                  <a:cubicBezTo>
                    <a:pt x="9032" y="17685"/>
                    <a:pt x="8455" y="18162"/>
                    <a:pt x="7938" y="18481"/>
                  </a:cubicBezTo>
                  <a:cubicBezTo>
                    <a:pt x="7640" y="18660"/>
                    <a:pt x="7361" y="18799"/>
                    <a:pt x="7103" y="18898"/>
                  </a:cubicBezTo>
                  <a:cubicBezTo>
                    <a:pt x="6943" y="18958"/>
                    <a:pt x="6764" y="19018"/>
                    <a:pt x="6625" y="19077"/>
                  </a:cubicBezTo>
                  <a:cubicBezTo>
                    <a:pt x="6446" y="19754"/>
                    <a:pt x="6207" y="20390"/>
                    <a:pt x="5949" y="21007"/>
                  </a:cubicBezTo>
                  <a:cubicBezTo>
                    <a:pt x="5650" y="21743"/>
                    <a:pt x="5272" y="22439"/>
                    <a:pt x="4855" y="23076"/>
                  </a:cubicBezTo>
                  <a:cubicBezTo>
                    <a:pt x="4019" y="24389"/>
                    <a:pt x="2865" y="25543"/>
                    <a:pt x="1493" y="26279"/>
                  </a:cubicBezTo>
                  <a:cubicBezTo>
                    <a:pt x="1155" y="26477"/>
                    <a:pt x="777" y="26657"/>
                    <a:pt x="379" y="26816"/>
                  </a:cubicBezTo>
                  <a:lnTo>
                    <a:pt x="896" y="27631"/>
                  </a:lnTo>
                  <a:cubicBezTo>
                    <a:pt x="1035" y="27830"/>
                    <a:pt x="1135" y="28029"/>
                    <a:pt x="1254" y="28248"/>
                  </a:cubicBezTo>
                  <a:cubicBezTo>
                    <a:pt x="1473" y="28208"/>
                    <a:pt x="1672" y="28129"/>
                    <a:pt x="1891" y="28069"/>
                  </a:cubicBezTo>
                  <a:cubicBezTo>
                    <a:pt x="1990" y="28049"/>
                    <a:pt x="2129" y="28009"/>
                    <a:pt x="2229" y="27969"/>
                  </a:cubicBezTo>
                  <a:cubicBezTo>
                    <a:pt x="3661" y="27472"/>
                    <a:pt x="5054" y="26816"/>
                    <a:pt x="6347" y="25980"/>
                  </a:cubicBezTo>
                  <a:cubicBezTo>
                    <a:pt x="7262" y="25383"/>
                    <a:pt x="8137" y="24727"/>
                    <a:pt x="8933" y="23971"/>
                  </a:cubicBezTo>
                  <a:cubicBezTo>
                    <a:pt x="9728" y="23235"/>
                    <a:pt x="10445" y="22399"/>
                    <a:pt x="11101" y="21504"/>
                  </a:cubicBezTo>
                  <a:cubicBezTo>
                    <a:pt x="11738" y="20609"/>
                    <a:pt x="12275" y="19674"/>
                    <a:pt x="12692" y="18660"/>
                  </a:cubicBezTo>
                  <a:cubicBezTo>
                    <a:pt x="13110" y="17625"/>
                    <a:pt x="13409" y="16591"/>
                    <a:pt x="13528" y="15497"/>
                  </a:cubicBezTo>
                  <a:cubicBezTo>
                    <a:pt x="13667" y="14422"/>
                    <a:pt x="13667" y="13308"/>
                    <a:pt x="13488" y="12234"/>
                  </a:cubicBezTo>
                  <a:cubicBezTo>
                    <a:pt x="13309" y="11160"/>
                    <a:pt x="13011" y="10106"/>
                    <a:pt x="12553" y="9111"/>
                  </a:cubicBezTo>
                  <a:cubicBezTo>
                    <a:pt x="12096" y="8116"/>
                    <a:pt x="11519" y="7162"/>
                    <a:pt x="10842" y="6286"/>
                  </a:cubicBezTo>
                  <a:cubicBezTo>
                    <a:pt x="10186" y="5431"/>
                    <a:pt x="9410" y="4635"/>
                    <a:pt x="8595" y="3899"/>
                  </a:cubicBezTo>
                  <a:cubicBezTo>
                    <a:pt x="7361" y="2845"/>
                    <a:pt x="5969" y="1970"/>
                    <a:pt x="4517" y="1273"/>
                  </a:cubicBezTo>
                  <a:cubicBezTo>
                    <a:pt x="4477" y="1253"/>
                    <a:pt x="4457" y="1253"/>
                    <a:pt x="4437" y="1214"/>
                  </a:cubicBezTo>
                  <a:cubicBezTo>
                    <a:pt x="4238" y="1114"/>
                    <a:pt x="4059" y="1055"/>
                    <a:pt x="3860" y="975"/>
                  </a:cubicBezTo>
                  <a:cubicBezTo>
                    <a:pt x="3781" y="955"/>
                    <a:pt x="3681" y="895"/>
                    <a:pt x="3621" y="876"/>
                  </a:cubicBezTo>
                  <a:lnTo>
                    <a:pt x="3383" y="796"/>
                  </a:lnTo>
                  <a:cubicBezTo>
                    <a:pt x="3184" y="716"/>
                    <a:pt x="2965" y="657"/>
                    <a:pt x="2766" y="577"/>
                  </a:cubicBezTo>
                  <a:cubicBezTo>
                    <a:pt x="2686" y="557"/>
                    <a:pt x="2627" y="517"/>
                    <a:pt x="2527" y="498"/>
                  </a:cubicBezTo>
                  <a:cubicBezTo>
                    <a:pt x="2368" y="458"/>
                    <a:pt x="2229" y="398"/>
                    <a:pt x="2050" y="358"/>
                  </a:cubicBezTo>
                  <a:cubicBezTo>
                    <a:pt x="1632" y="219"/>
                    <a:pt x="1194" y="100"/>
                    <a:pt x="7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5686824" y="2510647"/>
              <a:ext cx="99465" cy="47215"/>
            </a:xfrm>
            <a:custGeom>
              <a:rect b="b" l="l" r="r" t="t"/>
              <a:pathLst>
                <a:path extrusionOk="0" h="1294" w="2726">
                  <a:moveTo>
                    <a:pt x="577" y="0"/>
                  </a:moveTo>
                  <a:lnTo>
                    <a:pt x="597" y="40"/>
                  </a:lnTo>
                  <a:lnTo>
                    <a:pt x="537" y="40"/>
                  </a:lnTo>
                  <a:cubicBezTo>
                    <a:pt x="518" y="40"/>
                    <a:pt x="498" y="40"/>
                    <a:pt x="458" y="60"/>
                  </a:cubicBezTo>
                  <a:cubicBezTo>
                    <a:pt x="418" y="80"/>
                    <a:pt x="358" y="80"/>
                    <a:pt x="319" y="120"/>
                  </a:cubicBezTo>
                  <a:cubicBezTo>
                    <a:pt x="219" y="159"/>
                    <a:pt x="140" y="219"/>
                    <a:pt x="100" y="299"/>
                  </a:cubicBezTo>
                  <a:cubicBezTo>
                    <a:pt x="40" y="378"/>
                    <a:pt x="20" y="478"/>
                    <a:pt x="0" y="577"/>
                  </a:cubicBezTo>
                  <a:cubicBezTo>
                    <a:pt x="0" y="677"/>
                    <a:pt x="0" y="796"/>
                    <a:pt x="20" y="895"/>
                  </a:cubicBezTo>
                  <a:cubicBezTo>
                    <a:pt x="40" y="995"/>
                    <a:pt x="100" y="1074"/>
                    <a:pt x="159" y="1134"/>
                  </a:cubicBezTo>
                  <a:lnTo>
                    <a:pt x="239" y="1174"/>
                  </a:lnTo>
                  <a:lnTo>
                    <a:pt x="299" y="1194"/>
                  </a:lnTo>
                  <a:cubicBezTo>
                    <a:pt x="339" y="1234"/>
                    <a:pt x="398" y="1253"/>
                    <a:pt x="438" y="1253"/>
                  </a:cubicBezTo>
                  <a:cubicBezTo>
                    <a:pt x="537" y="1273"/>
                    <a:pt x="657" y="1293"/>
                    <a:pt x="796" y="1293"/>
                  </a:cubicBezTo>
                  <a:lnTo>
                    <a:pt x="955" y="1293"/>
                  </a:lnTo>
                  <a:cubicBezTo>
                    <a:pt x="1015" y="1293"/>
                    <a:pt x="1075" y="1293"/>
                    <a:pt x="1134" y="1273"/>
                  </a:cubicBezTo>
                  <a:lnTo>
                    <a:pt x="1154" y="1273"/>
                  </a:lnTo>
                  <a:cubicBezTo>
                    <a:pt x="1433" y="1273"/>
                    <a:pt x="1711" y="1293"/>
                    <a:pt x="1950" y="1293"/>
                  </a:cubicBezTo>
                  <a:cubicBezTo>
                    <a:pt x="2248" y="935"/>
                    <a:pt x="2507" y="557"/>
                    <a:pt x="2726" y="139"/>
                  </a:cubicBezTo>
                  <a:cubicBezTo>
                    <a:pt x="2009" y="60"/>
                    <a:pt x="1313" y="0"/>
                    <a:pt x="5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8"/>
            <p:cNvSpPr/>
            <p:nvPr/>
          </p:nvSpPr>
          <p:spPr>
            <a:xfrm>
              <a:off x="5855206" y="2869195"/>
              <a:ext cx="343347" cy="353491"/>
            </a:xfrm>
            <a:custGeom>
              <a:rect b="b" l="l" r="r" t="t"/>
              <a:pathLst>
                <a:path extrusionOk="0" h="9688" w="9410">
                  <a:moveTo>
                    <a:pt x="4695" y="0"/>
                  </a:moveTo>
                  <a:cubicBezTo>
                    <a:pt x="4695" y="0"/>
                    <a:pt x="4576" y="0"/>
                    <a:pt x="4357" y="40"/>
                  </a:cubicBezTo>
                  <a:cubicBezTo>
                    <a:pt x="4238" y="40"/>
                    <a:pt x="4098" y="60"/>
                    <a:pt x="3959" y="80"/>
                  </a:cubicBezTo>
                  <a:cubicBezTo>
                    <a:pt x="3880" y="100"/>
                    <a:pt x="3780" y="100"/>
                    <a:pt x="3700" y="140"/>
                  </a:cubicBezTo>
                  <a:cubicBezTo>
                    <a:pt x="3601" y="159"/>
                    <a:pt x="3541" y="179"/>
                    <a:pt x="3442" y="199"/>
                  </a:cubicBezTo>
                  <a:cubicBezTo>
                    <a:pt x="3044" y="338"/>
                    <a:pt x="2567" y="537"/>
                    <a:pt x="2089" y="876"/>
                  </a:cubicBezTo>
                  <a:cubicBezTo>
                    <a:pt x="1612" y="1194"/>
                    <a:pt x="1174" y="1671"/>
                    <a:pt x="796" y="2268"/>
                  </a:cubicBezTo>
                  <a:cubicBezTo>
                    <a:pt x="418" y="2865"/>
                    <a:pt x="160" y="3581"/>
                    <a:pt x="60" y="4357"/>
                  </a:cubicBezTo>
                  <a:cubicBezTo>
                    <a:pt x="20" y="4556"/>
                    <a:pt x="20" y="4755"/>
                    <a:pt x="0" y="4954"/>
                  </a:cubicBezTo>
                  <a:cubicBezTo>
                    <a:pt x="0" y="5152"/>
                    <a:pt x="0" y="5371"/>
                    <a:pt x="20" y="5570"/>
                  </a:cubicBezTo>
                  <a:cubicBezTo>
                    <a:pt x="60" y="6008"/>
                    <a:pt x="179" y="6426"/>
                    <a:pt x="358" y="6823"/>
                  </a:cubicBezTo>
                  <a:cubicBezTo>
                    <a:pt x="478" y="7241"/>
                    <a:pt x="697" y="7619"/>
                    <a:pt x="975" y="7997"/>
                  </a:cubicBezTo>
                  <a:cubicBezTo>
                    <a:pt x="1274" y="8335"/>
                    <a:pt x="1612" y="8654"/>
                    <a:pt x="1990" y="8912"/>
                  </a:cubicBezTo>
                  <a:cubicBezTo>
                    <a:pt x="2388" y="9151"/>
                    <a:pt x="2805" y="9350"/>
                    <a:pt x="3263" y="9509"/>
                  </a:cubicBezTo>
                  <a:cubicBezTo>
                    <a:pt x="3700" y="9628"/>
                    <a:pt x="4198" y="9688"/>
                    <a:pt x="4655" y="9688"/>
                  </a:cubicBezTo>
                  <a:cubicBezTo>
                    <a:pt x="5013" y="9648"/>
                    <a:pt x="5371" y="9608"/>
                    <a:pt x="5730" y="9529"/>
                  </a:cubicBezTo>
                  <a:cubicBezTo>
                    <a:pt x="5789" y="9509"/>
                    <a:pt x="5849" y="9509"/>
                    <a:pt x="5928" y="9489"/>
                  </a:cubicBezTo>
                  <a:lnTo>
                    <a:pt x="5948" y="9489"/>
                  </a:lnTo>
                  <a:cubicBezTo>
                    <a:pt x="5968" y="9489"/>
                    <a:pt x="5988" y="9449"/>
                    <a:pt x="6028" y="9449"/>
                  </a:cubicBezTo>
                  <a:lnTo>
                    <a:pt x="6048" y="9449"/>
                  </a:lnTo>
                  <a:cubicBezTo>
                    <a:pt x="6068" y="9449"/>
                    <a:pt x="6088" y="9429"/>
                    <a:pt x="6127" y="9429"/>
                  </a:cubicBezTo>
                  <a:lnTo>
                    <a:pt x="6147" y="9429"/>
                  </a:lnTo>
                  <a:cubicBezTo>
                    <a:pt x="6227" y="9410"/>
                    <a:pt x="6267" y="9390"/>
                    <a:pt x="6326" y="9350"/>
                  </a:cubicBezTo>
                  <a:cubicBezTo>
                    <a:pt x="6664" y="9230"/>
                    <a:pt x="6983" y="9051"/>
                    <a:pt x="7281" y="8833"/>
                  </a:cubicBezTo>
                  <a:cubicBezTo>
                    <a:pt x="7659" y="8554"/>
                    <a:pt x="8017" y="8256"/>
                    <a:pt x="8276" y="7918"/>
                  </a:cubicBezTo>
                  <a:cubicBezTo>
                    <a:pt x="8554" y="7559"/>
                    <a:pt x="8813" y="7201"/>
                    <a:pt x="8952" y="6804"/>
                  </a:cubicBezTo>
                  <a:cubicBezTo>
                    <a:pt x="9310" y="6008"/>
                    <a:pt x="9410" y="5152"/>
                    <a:pt x="9330" y="4357"/>
                  </a:cubicBezTo>
                  <a:cubicBezTo>
                    <a:pt x="9251" y="3581"/>
                    <a:pt x="8952" y="2865"/>
                    <a:pt x="8614" y="2268"/>
                  </a:cubicBezTo>
                  <a:cubicBezTo>
                    <a:pt x="8236" y="1671"/>
                    <a:pt x="7778" y="1194"/>
                    <a:pt x="7321" y="876"/>
                  </a:cubicBezTo>
                  <a:cubicBezTo>
                    <a:pt x="6983" y="637"/>
                    <a:pt x="6645" y="478"/>
                    <a:pt x="6346" y="358"/>
                  </a:cubicBezTo>
                  <a:cubicBezTo>
                    <a:pt x="6287" y="338"/>
                    <a:pt x="6247" y="299"/>
                    <a:pt x="6167" y="299"/>
                  </a:cubicBezTo>
                  <a:cubicBezTo>
                    <a:pt x="6147" y="299"/>
                    <a:pt x="6127" y="279"/>
                    <a:pt x="6088" y="279"/>
                  </a:cubicBezTo>
                  <a:cubicBezTo>
                    <a:pt x="6068" y="279"/>
                    <a:pt x="6068" y="279"/>
                    <a:pt x="6048" y="259"/>
                  </a:cubicBezTo>
                  <a:cubicBezTo>
                    <a:pt x="6028" y="259"/>
                    <a:pt x="6028" y="259"/>
                    <a:pt x="5988" y="239"/>
                  </a:cubicBezTo>
                  <a:cubicBezTo>
                    <a:pt x="5988" y="239"/>
                    <a:pt x="5968" y="239"/>
                    <a:pt x="5968" y="199"/>
                  </a:cubicBezTo>
                  <a:cubicBezTo>
                    <a:pt x="5948" y="199"/>
                    <a:pt x="5928" y="179"/>
                    <a:pt x="5889" y="179"/>
                  </a:cubicBezTo>
                  <a:lnTo>
                    <a:pt x="5849" y="179"/>
                  </a:lnTo>
                  <a:cubicBezTo>
                    <a:pt x="5829" y="179"/>
                    <a:pt x="5769" y="159"/>
                    <a:pt x="5749" y="159"/>
                  </a:cubicBezTo>
                  <a:cubicBezTo>
                    <a:pt x="5730" y="159"/>
                    <a:pt x="5730" y="159"/>
                    <a:pt x="5690" y="140"/>
                  </a:cubicBezTo>
                  <a:cubicBezTo>
                    <a:pt x="5590" y="100"/>
                    <a:pt x="5531" y="100"/>
                    <a:pt x="5451" y="80"/>
                  </a:cubicBezTo>
                  <a:cubicBezTo>
                    <a:pt x="5292" y="60"/>
                    <a:pt x="5153" y="40"/>
                    <a:pt x="5053" y="40"/>
                  </a:cubicBezTo>
                  <a:cubicBezTo>
                    <a:pt x="4834" y="0"/>
                    <a:pt x="4695" y="0"/>
                    <a:pt x="46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8"/>
            <p:cNvSpPr/>
            <p:nvPr/>
          </p:nvSpPr>
          <p:spPr>
            <a:xfrm>
              <a:off x="3205312" y="1689018"/>
              <a:ext cx="979908" cy="950426"/>
            </a:xfrm>
            <a:custGeom>
              <a:rect b="b" l="l" r="r" t="t"/>
              <a:pathLst>
                <a:path extrusionOk="0" h="26048" w="26856">
                  <a:moveTo>
                    <a:pt x="13050" y="1"/>
                  </a:moveTo>
                  <a:cubicBezTo>
                    <a:pt x="11598" y="1"/>
                    <a:pt x="10165" y="200"/>
                    <a:pt x="8793" y="617"/>
                  </a:cubicBezTo>
                  <a:cubicBezTo>
                    <a:pt x="7420" y="1055"/>
                    <a:pt x="6127" y="1711"/>
                    <a:pt x="4993" y="2587"/>
                  </a:cubicBezTo>
                  <a:cubicBezTo>
                    <a:pt x="4834" y="2686"/>
                    <a:pt x="4715" y="2806"/>
                    <a:pt x="4576" y="2945"/>
                  </a:cubicBezTo>
                  <a:lnTo>
                    <a:pt x="4377" y="3104"/>
                  </a:lnTo>
                  <a:lnTo>
                    <a:pt x="4178" y="3283"/>
                  </a:lnTo>
                  <a:cubicBezTo>
                    <a:pt x="4038" y="3402"/>
                    <a:pt x="3899" y="3542"/>
                    <a:pt x="3780" y="3661"/>
                  </a:cubicBezTo>
                  <a:lnTo>
                    <a:pt x="3402" y="4059"/>
                  </a:lnTo>
                  <a:cubicBezTo>
                    <a:pt x="2924" y="4596"/>
                    <a:pt x="2507" y="5153"/>
                    <a:pt x="2129" y="5770"/>
                  </a:cubicBezTo>
                  <a:cubicBezTo>
                    <a:pt x="1751" y="6386"/>
                    <a:pt x="1433" y="7023"/>
                    <a:pt x="1154" y="7659"/>
                  </a:cubicBezTo>
                  <a:cubicBezTo>
                    <a:pt x="895" y="8316"/>
                    <a:pt x="657" y="9012"/>
                    <a:pt x="498" y="9708"/>
                  </a:cubicBezTo>
                  <a:cubicBezTo>
                    <a:pt x="319" y="10405"/>
                    <a:pt x="199" y="11101"/>
                    <a:pt x="120" y="11817"/>
                  </a:cubicBezTo>
                  <a:cubicBezTo>
                    <a:pt x="20" y="12513"/>
                    <a:pt x="0" y="13229"/>
                    <a:pt x="0" y="13945"/>
                  </a:cubicBezTo>
                  <a:cubicBezTo>
                    <a:pt x="0" y="14682"/>
                    <a:pt x="60" y="15378"/>
                    <a:pt x="139" y="16094"/>
                  </a:cubicBezTo>
                  <a:cubicBezTo>
                    <a:pt x="398" y="16730"/>
                    <a:pt x="498" y="17427"/>
                    <a:pt x="677" y="18123"/>
                  </a:cubicBezTo>
                  <a:cubicBezTo>
                    <a:pt x="736" y="18481"/>
                    <a:pt x="876" y="18819"/>
                    <a:pt x="935" y="19177"/>
                  </a:cubicBezTo>
                  <a:cubicBezTo>
                    <a:pt x="1055" y="19515"/>
                    <a:pt x="1174" y="19854"/>
                    <a:pt x="1293" y="20192"/>
                  </a:cubicBezTo>
                  <a:cubicBezTo>
                    <a:pt x="1532" y="20868"/>
                    <a:pt x="1830" y="21505"/>
                    <a:pt x="2129" y="22161"/>
                  </a:cubicBezTo>
                  <a:cubicBezTo>
                    <a:pt x="2208" y="22300"/>
                    <a:pt x="2288" y="22440"/>
                    <a:pt x="2367" y="22579"/>
                  </a:cubicBezTo>
                  <a:cubicBezTo>
                    <a:pt x="2387" y="22599"/>
                    <a:pt x="2387" y="22639"/>
                    <a:pt x="2407" y="22678"/>
                  </a:cubicBezTo>
                  <a:cubicBezTo>
                    <a:pt x="2427" y="22698"/>
                    <a:pt x="2427" y="22758"/>
                    <a:pt x="2467" y="22778"/>
                  </a:cubicBezTo>
                  <a:cubicBezTo>
                    <a:pt x="2467" y="22798"/>
                    <a:pt x="2487" y="22798"/>
                    <a:pt x="2487" y="22838"/>
                  </a:cubicBezTo>
                  <a:lnTo>
                    <a:pt x="2507" y="22857"/>
                  </a:lnTo>
                  <a:lnTo>
                    <a:pt x="2527" y="22877"/>
                  </a:lnTo>
                  <a:cubicBezTo>
                    <a:pt x="2546" y="22897"/>
                    <a:pt x="2546" y="22937"/>
                    <a:pt x="2586" y="22957"/>
                  </a:cubicBezTo>
                  <a:cubicBezTo>
                    <a:pt x="2785" y="23335"/>
                    <a:pt x="3004" y="23673"/>
                    <a:pt x="3223" y="24031"/>
                  </a:cubicBezTo>
                  <a:lnTo>
                    <a:pt x="3382" y="24250"/>
                  </a:lnTo>
                  <a:cubicBezTo>
                    <a:pt x="3382" y="24270"/>
                    <a:pt x="3402" y="24270"/>
                    <a:pt x="3402" y="24290"/>
                  </a:cubicBezTo>
                  <a:cubicBezTo>
                    <a:pt x="3402" y="24329"/>
                    <a:pt x="3422" y="24329"/>
                    <a:pt x="3422" y="24349"/>
                  </a:cubicBezTo>
                  <a:lnTo>
                    <a:pt x="3422" y="24369"/>
                  </a:lnTo>
                  <a:lnTo>
                    <a:pt x="3442" y="24389"/>
                  </a:lnTo>
                  <a:lnTo>
                    <a:pt x="3481" y="24429"/>
                  </a:lnTo>
                  <a:cubicBezTo>
                    <a:pt x="3501" y="24449"/>
                    <a:pt x="3521" y="24469"/>
                    <a:pt x="3521" y="24528"/>
                  </a:cubicBezTo>
                  <a:cubicBezTo>
                    <a:pt x="3541" y="24548"/>
                    <a:pt x="3581" y="24568"/>
                    <a:pt x="3601" y="24628"/>
                  </a:cubicBezTo>
                  <a:cubicBezTo>
                    <a:pt x="3621" y="24648"/>
                    <a:pt x="3621" y="24668"/>
                    <a:pt x="3641" y="24688"/>
                  </a:cubicBezTo>
                  <a:cubicBezTo>
                    <a:pt x="3919" y="25066"/>
                    <a:pt x="4217" y="25424"/>
                    <a:pt x="4496" y="25782"/>
                  </a:cubicBezTo>
                  <a:cubicBezTo>
                    <a:pt x="4576" y="25861"/>
                    <a:pt x="4675" y="25941"/>
                    <a:pt x="4794" y="25981"/>
                  </a:cubicBezTo>
                  <a:cubicBezTo>
                    <a:pt x="4869" y="26025"/>
                    <a:pt x="4955" y="26048"/>
                    <a:pt x="5043" y="26048"/>
                  </a:cubicBezTo>
                  <a:cubicBezTo>
                    <a:pt x="5073" y="26048"/>
                    <a:pt x="5103" y="26045"/>
                    <a:pt x="5133" y="26040"/>
                  </a:cubicBezTo>
                  <a:cubicBezTo>
                    <a:pt x="5272" y="26020"/>
                    <a:pt x="5371" y="25981"/>
                    <a:pt x="5471" y="25921"/>
                  </a:cubicBezTo>
                  <a:cubicBezTo>
                    <a:pt x="5570" y="25841"/>
                    <a:pt x="5670" y="25762"/>
                    <a:pt x="5709" y="25662"/>
                  </a:cubicBezTo>
                  <a:cubicBezTo>
                    <a:pt x="5789" y="25563"/>
                    <a:pt x="5809" y="25463"/>
                    <a:pt x="5809" y="25344"/>
                  </a:cubicBezTo>
                  <a:lnTo>
                    <a:pt x="5809" y="25245"/>
                  </a:lnTo>
                  <a:lnTo>
                    <a:pt x="5789" y="25165"/>
                  </a:lnTo>
                  <a:cubicBezTo>
                    <a:pt x="5769" y="25125"/>
                    <a:pt x="5729" y="25046"/>
                    <a:pt x="5709" y="24986"/>
                  </a:cubicBezTo>
                  <a:cubicBezTo>
                    <a:pt x="5610" y="24767"/>
                    <a:pt x="5451" y="24568"/>
                    <a:pt x="5272" y="24429"/>
                  </a:cubicBezTo>
                  <a:lnTo>
                    <a:pt x="5212" y="24369"/>
                  </a:lnTo>
                  <a:cubicBezTo>
                    <a:pt x="5192" y="24349"/>
                    <a:pt x="5172" y="24290"/>
                    <a:pt x="5152" y="24270"/>
                  </a:cubicBezTo>
                  <a:cubicBezTo>
                    <a:pt x="5113" y="24250"/>
                    <a:pt x="5093" y="24230"/>
                    <a:pt x="5073" y="24170"/>
                  </a:cubicBezTo>
                  <a:lnTo>
                    <a:pt x="5013" y="24131"/>
                  </a:lnTo>
                  <a:lnTo>
                    <a:pt x="5013" y="24091"/>
                  </a:lnTo>
                  <a:lnTo>
                    <a:pt x="4993" y="24071"/>
                  </a:lnTo>
                  <a:cubicBezTo>
                    <a:pt x="4993" y="24051"/>
                    <a:pt x="4973" y="24051"/>
                    <a:pt x="4973" y="24031"/>
                  </a:cubicBezTo>
                  <a:cubicBezTo>
                    <a:pt x="4954" y="23991"/>
                    <a:pt x="4954" y="23971"/>
                    <a:pt x="4914" y="23952"/>
                  </a:cubicBezTo>
                  <a:cubicBezTo>
                    <a:pt x="4615" y="23554"/>
                    <a:pt x="4357" y="23136"/>
                    <a:pt x="4098" y="22698"/>
                  </a:cubicBezTo>
                  <a:cubicBezTo>
                    <a:pt x="4078" y="22678"/>
                    <a:pt x="4078" y="22658"/>
                    <a:pt x="4058" y="22639"/>
                  </a:cubicBezTo>
                  <a:cubicBezTo>
                    <a:pt x="4058" y="22639"/>
                    <a:pt x="4058" y="22599"/>
                    <a:pt x="4019" y="22599"/>
                  </a:cubicBezTo>
                  <a:cubicBezTo>
                    <a:pt x="4019" y="22599"/>
                    <a:pt x="4019" y="22579"/>
                    <a:pt x="3999" y="22579"/>
                  </a:cubicBezTo>
                  <a:cubicBezTo>
                    <a:pt x="3999" y="22559"/>
                    <a:pt x="3979" y="22559"/>
                    <a:pt x="3979" y="22539"/>
                  </a:cubicBezTo>
                  <a:lnTo>
                    <a:pt x="3979" y="22499"/>
                  </a:lnTo>
                  <a:cubicBezTo>
                    <a:pt x="3959" y="22479"/>
                    <a:pt x="3959" y="22440"/>
                    <a:pt x="3919" y="22400"/>
                  </a:cubicBezTo>
                  <a:cubicBezTo>
                    <a:pt x="3899" y="22380"/>
                    <a:pt x="3899" y="22340"/>
                    <a:pt x="3879" y="22300"/>
                  </a:cubicBezTo>
                  <a:lnTo>
                    <a:pt x="3879" y="22281"/>
                  </a:lnTo>
                  <a:cubicBezTo>
                    <a:pt x="3561" y="21644"/>
                    <a:pt x="3322" y="20948"/>
                    <a:pt x="3183" y="20212"/>
                  </a:cubicBezTo>
                  <a:cubicBezTo>
                    <a:pt x="3024" y="19456"/>
                    <a:pt x="2984" y="18660"/>
                    <a:pt x="3024" y="17884"/>
                  </a:cubicBezTo>
                  <a:cubicBezTo>
                    <a:pt x="3084" y="17108"/>
                    <a:pt x="3223" y="16313"/>
                    <a:pt x="3462" y="15577"/>
                  </a:cubicBezTo>
                  <a:cubicBezTo>
                    <a:pt x="3859" y="14204"/>
                    <a:pt x="4496" y="12911"/>
                    <a:pt x="5272" y="11717"/>
                  </a:cubicBezTo>
                  <a:cubicBezTo>
                    <a:pt x="5053" y="11240"/>
                    <a:pt x="4874" y="10703"/>
                    <a:pt x="4814" y="10126"/>
                  </a:cubicBezTo>
                  <a:cubicBezTo>
                    <a:pt x="4794" y="9907"/>
                    <a:pt x="4794" y="9669"/>
                    <a:pt x="4794" y="9450"/>
                  </a:cubicBezTo>
                  <a:cubicBezTo>
                    <a:pt x="4794" y="9330"/>
                    <a:pt x="4814" y="9231"/>
                    <a:pt x="4814" y="9112"/>
                  </a:cubicBezTo>
                  <a:cubicBezTo>
                    <a:pt x="4854" y="9012"/>
                    <a:pt x="4854" y="8873"/>
                    <a:pt x="4874" y="8753"/>
                  </a:cubicBezTo>
                  <a:cubicBezTo>
                    <a:pt x="4954" y="8276"/>
                    <a:pt x="5093" y="7838"/>
                    <a:pt x="5292" y="7401"/>
                  </a:cubicBezTo>
                  <a:cubicBezTo>
                    <a:pt x="5312" y="7381"/>
                    <a:pt x="5312" y="7341"/>
                    <a:pt x="5351" y="7301"/>
                  </a:cubicBezTo>
                  <a:lnTo>
                    <a:pt x="5351" y="7281"/>
                  </a:lnTo>
                  <a:cubicBezTo>
                    <a:pt x="5550" y="6864"/>
                    <a:pt x="5789" y="6446"/>
                    <a:pt x="6107" y="6108"/>
                  </a:cubicBezTo>
                  <a:cubicBezTo>
                    <a:pt x="6266" y="5949"/>
                    <a:pt x="6445" y="5789"/>
                    <a:pt x="6585" y="5610"/>
                  </a:cubicBezTo>
                  <a:cubicBezTo>
                    <a:pt x="6684" y="5511"/>
                    <a:pt x="6764" y="5471"/>
                    <a:pt x="6863" y="5412"/>
                  </a:cubicBezTo>
                  <a:cubicBezTo>
                    <a:pt x="6963" y="5352"/>
                    <a:pt x="7042" y="5292"/>
                    <a:pt x="7102" y="5232"/>
                  </a:cubicBezTo>
                  <a:cubicBezTo>
                    <a:pt x="7699" y="4835"/>
                    <a:pt x="8355" y="4576"/>
                    <a:pt x="8952" y="4457"/>
                  </a:cubicBezTo>
                  <a:cubicBezTo>
                    <a:pt x="9290" y="4377"/>
                    <a:pt x="9668" y="4337"/>
                    <a:pt x="10026" y="4298"/>
                  </a:cubicBezTo>
                  <a:cubicBezTo>
                    <a:pt x="10059" y="4297"/>
                    <a:pt x="10093" y="4297"/>
                    <a:pt x="10126" y="4297"/>
                  </a:cubicBezTo>
                  <a:cubicBezTo>
                    <a:pt x="11087" y="4297"/>
                    <a:pt x="12043" y="4573"/>
                    <a:pt x="12851" y="5073"/>
                  </a:cubicBezTo>
                  <a:cubicBezTo>
                    <a:pt x="14144" y="4457"/>
                    <a:pt x="15536" y="3999"/>
                    <a:pt x="16949" y="3780"/>
                  </a:cubicBezTo>
                  <a:cubicBezTo>
                    <a:pt x="17478" y="3707"/>
                    <a:pt x="18011" y="3667"/>
                    <a:pt x="18544" y="3667"/>
                  </a:cubicBezTo>
                  <a:cubicBezTo>
                    <a:pt x="19596" y="3667"/>
                    <a:pt x="20647" y="3822"/>
                    <a:pt x="21663" y="4178"/>
                  </a:cubicBezTo>
                  <a:cubicBezTo>
                    <a:pt x="22002" y="4298"/>
                    <a:pt x="22360" y="4457"/>
                    <a:pt x="22678" y="4616"/>
                  </a:cubicBezTo>
                  <a:lnTo>
                    <a:pt x="22698" y="4616"/>
                  </a:lnTo>
                  <a:cubicBezTo>
                    <a:pt x="22718" y="4616"/>
                    <a:pt x="22757" y="4656"/>
                    <a:pt x="22757" y="4656"/>
                  </a:cubicBezTo>
                  <a:cubicBezTo>
                    <a:pt x="22777" y="4675"/>
                    <a:pt x="22797" y="4675"/>
                    <a:pt x="22857" y="4695"/>
                  </a:cubicBezTo>
                  <a:cubicBezTo>
                    <a:pt x="22877" y="4715"/>
                    <a:pt x="22897" y="4715"/>
                    <a:pt x="22956" y="4755"/>
                  </a:cubicBezTo>
                  <a:cubicBezTo>
                    <a:pt x="22976" y="4775"/>
                    <a:pt x="22996" y="4775"/>
                    <a:pt x="23016" y="4795"/>
                  </a:cubicBezTo>
                  <a:cubicBezTo>
                    <a:pt x="23076" y="4815"/>
                    <a:pt x="23096" y="4855"/>
                    <a:pt x="23155" y="4874"/>
                  </a:cubicBezTo>
                  <a:cubicBezTo>
                    <a:pt x="23513" y="5093"/>
                    <a:pt x="23891" y="5352"/>
                    <a:pt x="24210" y="5610"/>
                  </a:cubicBezTo>
                  <a:cubicBezTo>
                    <a:pt x="24269" y="5670"/>
                    <a:pt x="24309" y="5730"/>
                    <a:pt x="24369" y="5750"/>
                  </a:cubicBezTo>
                  <a:lnTo>
                    <a:pt x="24448" y="5809"/>
                  </a:lnTo>
                  <a:lnTo>
                    <a:pt x="24468" y="5849"/>
                  </a:lnTo>
                  <a:lnTo>
                    <a:pt x="24508" y="5889"/>
                  </a:lnTo>
                  <a:lnTo>
                    <a:pt x="24568" y="5949"/>
                  </a:lnTo>
                  <a:cubicBezTo>
                    <a:pt x="24886" y="6247"/>
                    <a:pt x="25184" y="6545"/>
                    <a:pt x="25463" y="6864"/>
                  </a:cubicBezTo>
                  <a:cubicBezTo>
                    <a:pt x="25562" y="7003"/>
                    <a:pt x="25682" y="7162"/>
                    <a:pt x="25801" y="7281"/>
                  </a:cubicBezTo>
                  <a:cubicBezTo>
                    <a:pt x="25940" y="7401"/>
                    <a:pt x="26080" y="7480"/>
                    <a:pt x="26199" y="7540"/>
                  </a:cubicBezTo>
                  <a:cubicBezTo>
                    <a:pt x="26232" y="7544"/>
                    <a:pt x="26263" y="7547"/>
                    <a:pt x="26293" y="7547"/>
                  </a:cubicBezTo>
                  <a:cubicBezTo>
                    <a:pt x="26407" y="7547"/>
                    <a:pt x="26502" y="7511"/>
                    <a:pt x="26597" y="7401"/>
                  </a:cubicBezTo>
                  <a:cubicBezTo>
                    <a:pt x="26736" y="7301"/>
                    <a:pt x="26835" y="7182"/>
                    <a:pt x="26855" y="7063"/>
                  </a:cubicBezTo>
                  <a:lnTo>
                    <a:pt x="26855" y="7043"/>
                  </a:lnTo>
                  <a:lnTo>
                    <a:pt x="26855" y="7023"/>
                  </a:lnTo>
                  <a:lnTo>
                    <a:pt x="26855" y="6963"/>
                  </a:lnTo>
                  <a:lnTo>
                    <a:pt x="26855" y="6864"/>
                  </a:lnTo>
                  <a:lnTo>
                    <a:pt x="26776" y="6645"/>
                  </a:lnTo>
                  <a:cubicBezTo>
                    <a:pt x="26756" y="6605"/>
                    <a:pt x="26736" y="6565"/>
                    <a:pt x="26696" y="6545"/>
                  </a:cubicBezTo>
                  <a:lnTo>
                    <a:pt x="26617" y="6446"/>
                  </a:lnTo>
                  <a:lnTo>
                    <a:pt x="26418" y="6207"/>
                  </a:lnTo>
                  <a:lnTo>
                    <a:pt x="26020" y="5770"/>
                  </a:lnTo>
                  <a:lnTo>
                    <a:pt x="25622" y="5372"/>
                  </a:lnTo>
                  <a:cubicBezTo>
                    <a:pt x="25383" y="5093"/>
                    <a:pt x="25085" y="4855"/>
                    <a:pt x="24806" y="4596"/>
                  </a:cubicBezTo>
                  <a:lnTo>
                    <a:pt x="24787" y="4576"/>
                  </a:lnTo>
                  <a:lnTo>
                    <a:pt x="24767" y="4556"/>
                  </a:lnTo>
                  <a:lnTo>
                    <a:pt x="24707" y="4496"/>
                  </a:lnTo>
                  <a:lnTo>
                    <a:pt x="24687" y="4477"/>
                  </a:lnTo>
                  <a:lnTo>
                    <a:pt x="24607" y="4397"/>
                  </a:lnTo>
                  <a:cubicBezTo>
                    <a:pt x="24568" y="4357"/>
                    <a:pt x="24508" y="4337"/>
                    <a:pt x="24468" y="4278"/>
                  </a:cubicBezTo>
                  <a:cubicBezTo>
                    <a:pt x="24289" y="4138"/>
                    <a:pt x="24090" y="3979"/>
                    <a:pt x="23891" y="3840"/>
                  </a:cubicBezTo>
                  <a:cubicBezTo>
                    <a:pt x="23712" y="3681"/>
                    <a:pt x="23513" y="3561"/>
                    <a:pt x="23334" y="3442"/>
                  </a:cubicBezTo>
                  <a:cubicBezTo>
                    <a:pt x="23295" y="3402"/>
                    <a:pt x="23275" y="3382"/>
                    <a:pt x="23215" y="3363"/>
                  </a:cubicBezTo>
                  <a:cubicBezTo>
                    <a:pt x="23195" y="3343"/>
                    <a:pt x="23175" y="3343"/>
                    <a:pt x="23135" y="3303"/>
                  </a:cubicBezTo>
                  <a:cubicBezTo>
                    <a:pt x="23116" y="3283"/>
                    <a:pt x="23096" y="3263"/>
                    <a:pt x="23076" y="3263"/>
                  </a:cubicBezTo>
                  <a:cubicBezTo>
                    <a:pt x="23036" y="3243"/>
                    <a:pt x="22996" y="3203"/>
                    <a:pt x="22976" y="3184"/>
                  </a:cubicBezTo>
                  <a:lnTo>
                    <a:pt x="22937" y="3164"/>
                  </a:lnTo>
                  <a:cubicBezTo>
                    <a:pt x="22937" y="3164"/>
                    <a:pt x="22917" y="3164"/>
                    <a:pt x="22917" y="3144"/>
                  </a:cubicBezTo>
                  <a:lnTo>
                    <a:pt x="22897" y="3104"/>
                  </a:lnTo>
                  <a:cubicBezTo>
                    <a:pt x="22777" y="3044"/>
                    <a:pt x="22638" y="2965"/>
                    <a:pt x="22539" y="2885"/>
                  </a:cubicBezTo>
                  <a:cubicBezTo>
                    <a:pt x="22081" y="2587"/>
                    <a:pt x="21584" y="2308"/>
                    <a:pt x="21086" y="2050"/>
                  </a:cubicBezTo>
                  <a:cubicBezTo>
                    <a:pt x="20808" y="1910"/>
                    <a:pt x="20549" y="1791"/>
                    <a:pt x="20291" y="1652"/>
                  </a:cubicBezTo>
                  <a:cubicBezTo>
                    <a:pt x="20012" y="1513"/>
                    <a:pt x="19734" y="1393"/>
                    <a:pt x="19455" y="1294"/>
                  </a:cubicBezTo>
                  <a:cubicBezTo>
                    <a:pt x="18918" y="1075"/>
                    <a:pt x="18341" y="876"/>
                    <a:pt x="17764" y="697"/>
                  </a:cubicBezTo>
                  <a:cubicBezTo>
                    <a:pt x="17506" y="617"/>
                    <a:pt x="17207" y="518"/>
                    <a:pt x="16909" y="478"/>
                  </a:cubicBezTo>
                  <a:lnTo>
                    <a:pt x="16471" y="379"/>
                  </a:lnTo>
                  <a:lnTo>
                    <a:pt x="16034" y="279"/>
                  </a:lnTo>
                  <a:cubicBezTo>
                    <a:pt x="15974" y="279"/>
                    <a:pt x="15914" y="259"/>
                    <a:pt x="15855" y="259"/>
                  </a:cubicBezTo>
                  <a:cubicBezTo>
                    <a:pt x="15715" y="220"/>
                    <a:pt x="15536" y="200"/>
                    <a:pt x="15377" y="180"/>
                  </a:cubicBezTo>
                  <a:cubicBezTo>
                    <a:pt x="14979" y="100"/>
                    <a:pt x="14621" y="80"/>
                    <a:pt x="14224" y="60"/>
                  </a:cubicBezTo>
                  <a:cubicBezTo>
                    <a:pt x="13826" y="1"/>
                    <a:pt x="13448" y="21"/>
                    <a:pt x="130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8"/>
            <p:cNvSpPr/>
            <p:nvPr/>
          </p:nvSpPr>
          <p:spPr>
            <a:xfrm>
              <a:off x="3398359" y="1860758"/>
              <a:ext cx="346266" cy="350900"/>
            </a:xfrm>
            <a:custGeom>
              <a:rect b="b" l="l" r="r" t="t"/>
              <a:pathLst>
                <a:path extrusionOk="0" h="9617" w="9490">
                  <a:moveTo>
                    <a:pt x="4899" y="0"/>
                  </a:moveTo>
                  <a:cubicBezTo>
                    <a:pt x="4674" y="0"/>
                    <a:pt x="4439" y="15"/>
                    <a:pt x="4198" y="48"/>
                  </a:cubicBezTo>
                  <a:cubicBezTo>
                    <a:pt x="3502" y="148"/>
                    <a:pt x="2766" y="406"/>
                    <a:pt x="2109" y="864"/>
                  </a:cubicBezTo>
                  <a:cubicBezTo>
                    <a:pt x="1970" y="963"/>
                    <a:pt x="1811" y="1082"/>
                    <a:pt x="1672" y="1202"/>
                  </a:cubicBezTo>
                  <a:cubicBezTo>
                    <a:pt x="1373" y="1480"/>
                    <a:pt x="1095" y="1818"/>
                    <a:pt x="856" y="2177"/>
                  </a:cubicBezTo>
                  <a:cubicBezTo>
                    <a:pt x="478" y="2773"/>
                    <a:pt x="200" y="3470"/>
                    <a:pt x="100" y="4265"/>
                  </a:cubicBezTo>
                  <a:cubicBezTo>
                    <a:pt x="1" y="5001"/>
                    <a:pt x="80" y="5757"/>
                    <a:pt x="319" y="6533"/>
                  </a:cubicBezTo>
                  <a:cubicBezTo>
                    <a:pt x="319" y="6593"/>
                    <a:pt x="359" y="6633"/>
                    <a:pt x="379" y="6692"/>
                  </a:cubicBezTo>
                  <a:cubicBezTo>
                    <a:pt x="379" y="6712"/>
                    <a:pt x="399" y="6732"/>
                    <a:pt x="399" y="6732"/>
                  </a:cubicBezTo>
                  <a:cubicBezTo>
                    <a:pt x="399" y="6732"/>
                    <a:pt x="399" y="6752"/>
                    <a:pt x="418" y="6752"/>
                  </a:cubicBezTo>
                  <a:cubicBezTo>
                    <a:pt x="418" y="6792"/>
                    <a:pt x="438" y="6812"/>
                    <a:pt x="438" y="6831"/>
                  </a:cubicBezTo>
                  <a:lnTo>
                    <a:pt x="438" y="6851"/>
                  </a:lnTo>
                  <a:lnTo>
                    <a:pt x="438" y="6871"/>
                  </a:lnTo>
                  <a:cubicBezTo>
                    <a:pt x="478" y="6951"/>
                    <a:pt x="498" y="7010"/>
                    <a:pt x="558" y="7070"/>
                  </a:cubicBezTo>
                  <a:cubicBezTo>
                    <a:pt x="896" y="7766"/>
                    <a:pt x="1413" y="8403"/>
                    <a:pt x="2109" y="8841"/>
                  </a:cubicBezTo>
                  <a:cubicBezTo>
                    <a:pt x="2507" y="9099"/>
                    <a:pt x="2925" y="9298"/>
                    <a:pt x="3382" y="9437"/>
                  </a:cubicBezTo>
                  <a:cubicBezTo>
                    <a:pt x="3820" y="9557"/>
                    <a:pt x="4298" y="9616"/>
                    <a:pt x="4775" y="9616"/>
                  </a:cubicBezTo>
                  <a:cubicBezTo>
                    <a:pt x="5710" y="9597"/>
                    <a:pt x="6645" y="9298"/>
                    <a:pt x="7381" y="8761"/>
                  </a:cubicBezTo>
                  <a:cubicBezTo>
                    <a:pt x="7560" y="8642"/>
                    <a:pt x="7759" y="8502"/>
                    <a:pt x="7898" y="8343"/>
                  </a:cubicBezTo>
                  <a:lnTo>
                    <a:pt x="8157" y="8105"/>
                  </a:lnTo>
                  <a:cubicBezTo>
                    <a:pt x="8236" y="8025"/>
                    <a:pt x="8296" y="7926"/>
                    <a:pt x="8376" y="7846"/>
                  </a:cubicBezTo>
                  <a:cubicBezTo>
                    <a:pt x="8535" y="7707"/>
                    <a:pt x="8634" y="7508"/>
                    <a:pt x="8753" y="7309"/>
                  </a:cubicBezTo>
                  <a:cubicBezTo>
                    <a:pt x="8853" y="7110"/>
                    <a:pt x="8972" y="6931"/>
                    <a:pt x="9052" y="6732"/>
                  </a:cubicBezTo>
                  <a:cubicBezTo>
                    <a:pt x="9390" y="5936"/>
                    <a:pt x="9490" y="5081"/>
                    <a:pt x="9430" y="4285"/>
                  </a:cubicBezTo>
                  <a:cubicBezTo>
                    <a:pt x="9330" y="3489"/>
                    <a:pt x="9052" y="2793"/>
                    <a:pt x="8694" y="2196"/>
                  </a:cubicBezTo>
                  <a:cubicBezTo>
                    <a:pt x="8395" y="1739"/>
                    <a:pt x="8037" y="1341"/>
                    <a:pt x="7659" y="1003"/>
                  </a:cubicBezTo>
                  <a:cubicBezTo>
                    <a:pt x="7600" y="963"/>
                    <a:pt x="7560" y="943"/>
                    <a:pt x="7500" y="884"/>
                  </a:cubicBezTo>
                  <a:lnTo>
                    <a:pt x="7480" y="864"/>
                  </a:lnTo>
                  <a:lnTo>
                    <a:pt x="7460" y="864"/>
                  </a:lnTo>
                  <a:cubicBezTo>
                    <a:pt x="7441" y="844"/>
                    <a:pt x="7401" y="804"/>
                    <a:pt x="7381" y="804"/>
                  </a:cubicBezTo>
                  <a:cubicBezTo>
                    <a:pt x="7361" y="784"/>
                    <a:pt x="7341" y="784"/>
                    <a:pt x="7321" y="764"/>
                  </a:cubicBezTo>
                  <a:cubicBezTo>
                    <a:pt x="7321" y="764"/>
                    <a:pt x="7281" y="764"/>
                    <a:pt x="7281" y="744"/>
                  </a:cubicBezTo>
                  <a:lnTo>
                    <a:pt x="7262" y="705"/>
                  </a:lnTo>
                  <a:cubicBezTo>
                    <a:pt x="7222" y="685"/>
                    <a:pt x="7162" y="665"/>
                    <a:pt x="7142" y="645"/>
                  </a:cubicBezTo>
                  <a:cubicBezTo>
                    <a:pt x="6764" y="406"/>
                    <a:pt x="6386" y="267"/>
                    <a:pt x="6088" y="167"/>
                  </a:cubicBezTo>
                  <a:cubicBezTo>
                    <a:pt x="5849" y="88"/>
                    <a:pt x="5630" y="48"/>
                    <a:pt x="5431" y="28"/>
                  </a:cubicBezTo>
                  <a:cubicBezTo>
                    <a:pt x="5262" y="10"/>
                    <a:pt x="5084" y="0"/>
                    <a:pt x="4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8"/>
            <p:cNvSpPr/>
            <p:nvPr/>
          </p:nvSpPr>
          <p:spPr>
            <a:xfrm>
              <a:off x="4962470" y="1692557"/>
              <a:ext cx="988629" cy="944698"/>
            </a:xfrm>
            <a:custGeom>
              <a:rect b="b" l="l" r="r" t="t"/>
              <a:pathLst>
                <a:path extrusionOk="0" h="25891" w="27095">
                  <a:moveTo>
                    <a:pt x="13868" y="0"/>
                  </a:moveTo>
                  <a:cubicBezTo>
                    <a:pt x="13090" y="0"/>
                    <a:pt x="12310" y="56"/>
                    <a:pt x="11538" y="162"/>
                  </a:cubicBezTo>
                  <a:cubicBezTo>
                    <a:pt x="9350" y="461"/>
                    <a:pt x="7241" y="1177"/>
                    <a:pt x="5312" y="2211"/>
                  </a:cubicBezTo>
                  <a:cubicBezTo>
                    <a:pt x="4874" y="2450"/>
                    <a:pt x="4456" y="2709"/>
                    <a:pt x="4019" y="2987"/>
                  </a:cubicBezTo>
                  <a:lnTo>
                    <a:pt x="3999" y="3007"/>
                  </a:lnTo>
                  <a:cubicBezTo>
                    <a:pt x="3979" y="3007"/>
                    <a:pt x="3979" y="3047"/>
                    <a:pt x="3959" y="3047"/>
                  </a:cubicBezTo>
                  <a:cubicBezTo>
                    <a:pt x="3919" y="3047"/>
                    <a:pt x="3919" y="3067"/>
                    <a:pt x="3899" y="3067"/>
                  </a:cubicBezTo>
                  <a:cubicBezTo>
                    <a:pt x="3879" y="3067"/>
                    <a:pt x="3879" y="3087"/>
                    <a:pt x="3860" y="3087"/>
                  </a:cubicBezTo>
                  <a:cubicBezTo>
                    <a:pt x="3820" y="3106"/>
                    <a:pt x="3800" y="3146"/>
                    <a:pt x="3780" y="3146"/>
                  </a:cubicBezTo>
                  <a:cubicBezTo>
                    <a:pt x="3760" y="3166"/>
                    <a:pt x="3700" y="3186"/>
                    <a:pt x="3681" y="3206"/>
                  </a:cubicBezTo>
                  <a:lnTo>
                    <a:pt x="3661" y="3226"/>
                  </a:lnTo>
                  <a:cubicBezTo>
                    <a:pt x="3263" y="3504"/>
                    <a:pt x="2865" y="3803"/>
                    <a:pt x="2487" y="4101"/>
                  </a:cubicBezTo>
                  <a:cubicBezTo>
                    <a:pt x="2447" y="4201"/>
                    <a:pt x="2447" y="4240"/>
                    <a:pt x="2407" y="4240"/>
                  </a:cubicBezTo>
                  <a:lnTo>
                    <a:pt x="2348" y="4300"/>
                  </a:lnTo>
                  <a:lnTo>
                    <a:pt x="2268" y="4380"/>
                  </a:lnTo>
                  <a:lnTo>
                    <a:pt x="2209" y="4439"/>
                  </a:lnTo>
                  <a:lnTo>
                    <a:pt x="2189" y="4459"/>
                  </a:lnTo>
                  <a:lnTo>
                    <a:pt x="2169" y="4479"/>
                  </a:lnTo>
                  <a:lnTo>
                    <a:pt x="2109" y="4519"/>
                  </a:lnTo>
                  <a:cubicBezTo>
                    <a:pt x="1453" y="5096"/>
                    <a:pt x="796" y="5712"/>
                    <a:pt x="199" y="6389"/>
                  </a:cubicBezTo>
                  <a:cubicBezTo>
                    <a:pt x="160" y="6448"/>
                    <a:pt x="160" y="6488"/>
                    <a:pt x="100" y="6548"/>
                  </a:cubicBezTo>
                  <a:lnTo>
                    <a:pt x="20" y="6687"/>
                  </a:lnTo>
                  <a:cubicBezTo>
                    <a:pt x="0" y="6747"/>
                    <a:pt x="0" y="6787"/>
                    <a:pt x="0" y="6846"/>
                  </a:cubicBezTo>
                  <a:lnTo>
                    <a:pt x="0" y="6866"/>
                  </a:lnTo>
                  <a:lnTo>
                    <a:pt x="0" y="6966"/>
                  </a:lnTo>
                  <a:cubicBezTo>
                    <a:pt x="0" y="6985"/>
                    <a:pt x="0" y="7005"/>
                    <a:pt x="20" y="7045"/>
                  </a:cubicBezTo>
                  <a:cubicBezTo>
                    <a:pt x="20" y="7065"/>
                    <a:pt x="20" y="7065"/>
                    <a:pt x="60" y="7085"/>
                  </a:cubicBezTo>
                  <a:cubicBezTo>
                    <a:pt x="80" y="7145"/>
                    <a:pt x="100" y="7165"/>
                    <a:pt x="120" y="7204"/>
                  </a:cubicBezTo>
                  <a:cubicBezTo>
                    <a:pt x="160" y="7264"/>
                    <a:pt x="199" y="7284"/>
                    <a:pt x="219" y="7344"/>
                  </a:cubicBezTo>
                  <a:lnTo>
                    <a:pt x="299" y="7403"/>
                  </a:lnTo>
                  <a:lnTo>
                    <a:pt x="319" y="7443"/>
                  </a:lnTo>
                  <a:lnTo>
                    <a:pt x="378" y="7463"/>
                  </a:lnTo>
                  <a:cubicBezTo>
                    <a:pt x="474" y="7520"/>
                    <a:pt x="574" y="7550"/>
                    <a:pt x="675" y="7550"/>
                  </a:cubicBezTo>
                  <a:cubicBezTo>
                    <a:pt x="783" y="7550"/>
                    <a:pt x="892" y="7515"/>
                    <a:pt x="995" y="7443"/>
                  </a:cubicBezTo>
                  <a:cubicBezTo>
                    <a:pt x="1194" y="7304"/>
                    <a:pt x="1393" y="7085"/>
                    <a:pt x="1552" y="6866"/>
                  </a:cubicBezTo>
                  <a:lnTo>
                    <a:pt x="1572" y="6846"/>
                  </a:lnTo>
                  <a:cubicBezTo>
                    <a:pt x="1811" y="6548"/>
                    <a:pt x="2089" y="6269"/>
                    <a:pt x="2368" y="6011"/>
                  </a:cubicBezTo>
                  <a:lnTo>
                    <a:pt x="2447" y="5951"/>
                  </a:lnTo>
                  <a:lnTo>
                    <a:pt x="2467" y="5911"/>
                  </a:lnTo>
                  <a:cubicBezTo>
                    <a:pt x="2467" y="5911"/>
                    <a:pt x="2487" y="5911"/>
                    <a:pt x="2487" y="5891"/>
                  </a:cubicBezTo>
                  <a:cubicBezTo>
                    <a:pt x="2507" y="5871"/>
                    <a:pt x="2527" y="5871"/>
                    <a:pt x="2527" y="5852"/>
                  </a:cubicBezTo>
                  <a:cubicBezTo>
                    <a:pt x="2567" y="5812"/>
                    <a:pt x="2586" y="5792"/>
                    <a:pt x="2626" y="5772"/>
                  </a:cubicBezTo>
                  <a:cubicBezTo>
                    <a:pt x="2666" y="5752"/>
                    <a:pt x="2706" y="5712"/>
                    <a:pt x="2746" y="5692"/>
                  </a:cubicBezTo>
                  <a:cubicBezTo>
                    <a:pt x="2766" y="5673"/>
                    <a:pt x="2785" y="5673"/>
                    <a:pt x="2785" y="5653"/>
                  </a:cubicBezTo>
                  <a:cubicBezTo>
                    <a:pt x="3124" y="5354"/>
                    <a:pt x="3521" y="5096"/>
                    <a:pt x="3919" y="4877"/>
                  </a:cubicBezTo>
                  <a:cubicBezTo>
                    <a:pt x="3959" y="4877"/>
                    <a:pt x="3959" y="4857"/>
                    <a:pt x="3979" y="4857"/>
                  </a:cubicBezTo>
                  <a:cubicBezTo>
                    <a:pt x="3999" y="4837"/>
                    <a:pt x="4059" y="4797"/>
                    <a:pt x="4078" y="4797"/>
                  </a:cubicBezTo>
                  <a:cubicBezTo>
                    <a:pt x="4098" y="4777"/>
                    <a:pt x="4118" y="4777"/>
                    <a:pt x="4178" y="4758"/>
                  </a:cubicBezTo>
                  <a:cubicBezTo>
                    <a:pt x="4198" y="4758"/>
                    <a:pt x="4218" y="4738"/>
                    <a:pt x="4218" y="4738"/>
                  </a:cubicBezTo>
                  <a:cubicBezTo>
                    <a:pt x="4257" y="4738"/>
                    <a:pt x="4257" y="4698"/>
                    <a:pt x="4277" y="4698"/>
                  </a:cubicBezTo>
                  <a:cubicBezTo>
                    <a:pt x="4297" y="4698"/>
                    <a:pt x="4297" y="4678"/>
                    <a:pt x="4317" y="4678"/>
                  </a:cubicBezTo>
                  <a:cubicBezTo>
                    <a:pt x="4357" y="4678"/>
                    <a:pt x="4377" y="4658"/>
                    <a:pt x="4377" y="4658"/>
                  </a:cubicBezTo>
                  <a:cubicBezTo>
                    <a:pt x="4715" y="4479"/>
                    <a:pt x="5053" y="4340"/>
                    <a:pt x="5411" y="4201"/>
                  </a:cubicBezTo>
                  <a:cubicBezTo>
                    <a:pt x="6378" y="3865"/>
                    <a:pt x="7404" y="3714"/>
                    <a:pt x="8423" y="3714"/>
                  </a:cubicBezTo>
                  <a:cubicBezTo>
                    <a:pt x="8976" y="3714"/>
                    <a:pt x="9527" y="3758"/>
                    <a:pt x="10066" y="3842"/>
                  </a:cubicBezTo>
                  <a:cubicBezTo>
                    <a:pt x="11479" y="4061"/>
                    <a:pt x="12871" y="4539"/>
                    <a:pt x="14144" y="5155"/>
                  </a:cubicBezTo>
                  <a:cubicBezTo>
                    <a:pt x="14562" y="4877"/>
                    <a:pt x="15019" y="4658"/>
                    <a:pt x="15497" y="4499"/>
                  </a:cubicBezTo>
                  <a:cubicBezTo>
                    <a:pt x="15954" y="4360"/>
                    <a:pt x="16491" y="4260"/>
                    <a:pt x="16989" y="4260"/>
                  </a:cubicBezTo>
                  <a:cubicBezTo>
                    <a:pt x="17506" y="4260"/>
                    <a:pt x="18003" y="4300"/>
                    <a:pt x="18501" y="4439"/>
                  </a:cubicBezTo>
                  <a:cubicBezTo>
                    <a:pt x="18998" y="4578"/>
                    <a:pt x="19475" y="4777"/>
                    <a:pt x="19893" y="5056"/>
                  </a:cubicBezTo>
                  <a:cubicBezTo>
                    <a:pt x="20768" y="5593"/>
                    <a:pt x="21425" y="6389"/>
                    <a:pt x="21823" y="7284"/>
                  </a:cubicBezTo>
                  <a:cubicBezTo>
                    <a:pt x="22022" y="7741"/>
                    <a:pt x="22161" y="8219"/>
                    <a:pt x="22221" y="8656"/>
                  </a:cubicBezTo>
                  <a:cubicBezTo>
                    <a:pt x="22260" y="8875"/>
                    <a:pt x="22280" y="9134"/>
                    <a:pt x="22280" y="9353"/>
                  </a:cubicBezTo>
                  <a:cubicBezTo>
                    <a:pt x="22280" y="9611"/>
                    <a:pt x="22260" y="9810"/>
                    <a:pt x="22221" y="10029"/>
                  </a:cubicBezTo>
                  <a:cubicBezTo>
                    <a:pt x="22161" y="10606"/>
                    <a:pt x="22002" y="11143"/>
                    <a:pt x="21763" y="11620"/>
                  </a:cubicBezTo>
                  <a:cubicBezTo>
                    <a:pt x="21882" y="11800"/>
                    <a:pt x="21982" y="11959"/>
                    <a:pt x="22101" y="12138"/>
                  </a:cubicBezTo>
                  <a:cubicBezTo>
                    <a:pt x="22419" y="12655"/>
                    <a:pt x="22718" y="13212"/>
                    <a:pt x="22996" y="13789"/>
                  </a:cubicBezTo>
                  <a:cubicBezTo>
                    <a:pt x="23514" y="14903"/>
                    <a:pt x="23872" y="16116"/>
                    <a:pt x="24011" y="17369"/>
                  </a:cubicBezTo>
                  <a:cubicBezTo>
                    <a:pt x="24090" y="17986"/>
                    <a:pt x="24090" y="18603"/>
                    <a:pt x="24051" y="19220"/>
                  </a:cubicBezTo>
                  <a:cubicBezTo>
                    <a:pt x="23991" y="19856"/>
                    <a:pt x="23872" y="20473"/>
                    <a:pt x="23673" y="21070"/>
                  </a:cubicBezTo>
                  <a:cubicBezTo>
                    <a:pt x="23553" y="21467"/>
                    <a:pt x="23394" y="21845"/>
                    <a:pt x="23195" y="22184"/>
                  </a:cubicBezTo>
                  <a:cubicBezTo>
                    <a:pt x="23175" y="22203"/>
                    <a:pt x="23175" y="22263"/>
                    <a:pt x="23156" y="22283"/>
                  </a:cubicBezTo>
                  <a:cubicBezTo>
                    <a:pt x="23156" y="22303"/>
                    <a:pt x="23116" y="22343"/>
                    <a:pt x="23116" y="22363"/>
                  </a:cubicBezTo>
                  <a:lnTo>
                    <a:pt x="23096" y="22382"/>
                  </a:lnTo>
                  <a:cubicBezTo>
                    <a:pt x="23076" y="22402"/>
                    <a:pt x="23076" y="22442"/>
                    <a:pt x="23056" y="22482"/>
                  </a:cubicBezTo>
                  <a:cubicBezTo>
                    <a:pt x="23016" y="22502"/>
                    <a:pt x="22996" y="22561"/>
                    <a:pt x="22996" y="22581"/>
                  </a:cubicBezTo>
                  <a:cubicBezTo>
                    <a:pt x="22996" y="22581"/>
                    <a:pt x="22996" y="22601"/>
                    <a:pt x="22976" y="22601"/>
                  </a:cubicBezTo>
                  <a:cubicBezTo>
                    <a:pt x="22957" y="22661"/>
                    <a:pt x="22917" y="22701"/>
                    <a:pt x="22877" y="22780"/>
                  </a:cubicBezTo>
                  <a:cubicBezTo>
                    <a:pt x="22678" y="23138"/>
                    <a:pt x="22459" y="23457"/>
                    <a:pt x="22201" y="23775"/>
                  </a:cubicBezTo>
                  <a:cubicBezTo>
                    <a:pt x="22181" y="23795"/>
                    <a:pt x="22181" y="23835"/>
                    <a:pt x="22161" y="23855"/>
                  </a:cubicBezTo>
                  <a:cubicBezTo>
                    <a:pt x="22121" y="23874"/>
                    <a:pt x="22101" y="23934"/>
                    <a:pt x="22081" y="23954"/>
                  </a:cubicBezTo>
                  <a:cubicBezTo>
                    <a:pt x="22061" y="23974"/>
                    <a:pt x="22022" y="23994"/>
                    <a:pt x="22002" y="24053"/>
                  </a:cubicBezTo>
                  <a:lnTo>
                    <a:pt x="21982" y="24073"/>
                  </a:lnTo>
                  <a:lnTo>
                    <a:pt x="21922" y="24133"/>
                  </a:lnTo>
                  <a:cubicBezTo>
                    <a:pt x="21902" y="24153"/>
                    <a:pt x="21902" y="24173"/>
                    <a:pt x="21882" y="24173"/>
                  </a:cubicBezTo>
                  <a:cubicBezTo>
                    <a:pt x="21882" y="24193"/>
                    <a:pt x="21862" y="24193"/>
                    <a:pt x="21862" y="24232"/>
                  </a:cubicBezTo>
                  <a:cubicBezTo>
                    <a:pt x="21823" y="24252"/>
                    <a:pt x="21823" y="24272"/>
                    <a:pt x="21803" y="24292"/>
                  </a:cubicBezTo>
                  <a:cubicBezTo>
                    <a:pt x="21604" y="24471"/>
                    <a:pt x="21425" y="24670"/>
                    <a:pt x="21305" y="24929"/>
                  </a:cubicBezTo>
                  <a:cubicBezTo>
                    <a:pt x="21186" y="25148"/>
                    <a:pt x="21206" y="25426"/>
                    <a:pt x="21385" y="25585"/>
                  </a:cubicBezTo>
                  <a:cubicBezTo>
                    <a:pt x="21543" y="25761"/>
                    <a:pt x="21733" y="25890"/>
                    <a:pt x="21940" y="25890"/>
                  </a:cubicBezTo>
                  <a:cubicBezTo>
                    <a:pt x="21967" y="25890"/>
                    <a:pt x="21994" y="25888"/>
                    <a:pt x="22022" y="25884"/>
                  </a:cubicBezTo>
                  <a:cubicBezTo>
                    <a:pt x="22161" y="25864"/>
                    <a:pt x="22280" y="25824"/>
                    <a:pt x="22380" y="25744"/>
                  </a:cubicBezTo>
                  <a:cubicBezTo>
                    <a:pt x="22419" y="25685"/>
                    <a:pt x="22479" y="25665"/>
                    <a:pt x="22519" y="25625"/>
                  </a:cubicBezTo>
                  <a:lnTo>
                    <a:pt x="22658" y="25466"/>
                  </a:lnTo>
                  <a:cubicBezTo>
                    <a:pt x="22917" y="25167"/>
                    <a:pt x="23175" y="24849"/>
                    <a:pt x="23394" y="24491"/>
                  </a:cubicBezTo>
                  <a:lnTo>
                    <a:pt x="23414" y="24471"/>
                  </a:lnTo>
                  <a:lnTo>
                    <a:pt x="23474" y="24431"/>
                  </a:lnTo>
                  <a:cubicBezTo>
                    <a:pt x="23474" y="24392"/>
                    <a:pt x="23494" y="24392"/>
                    <a:pt x="23494" y="24372"/>
                  </a:cubicBezTo>
                  <a:cubicBezTo>
                    <a:pt x="23494" y="24352"/>
                    <a:pt x="23514" y="24352"/>
                    <a:pt x="23514" y="24332"/>
                  </a:cubicBezTo>
                  <a:cubicBezTo>
                    <a:pt x="23553" y="24292"/>
                    <a:pt x="23573" y="24272"/>
                    <a:pt x="23573" y="24252"/>
                  </a:cubicBezTo>
                  <a:cubicBezTo>
                    <a:pt x="23593" y="24232"/>
                    <a:pt x="23613" y="24193"/>
                    <a:pt x="23653" y="24153"/>
                  </a:cubicBezTo>
                  <a:cubicBezTo>
                    <a:pt x="23673" y="24133"/>
                    <a:pt x="23673" y="24093"/>
                    <a:pt x="23693" y="24073"/>
                  </a:cubicBezTo>
                  <a:cubicBezTo>
                    <a:pt x="23792" y="23934"/>
                    <a:pt x="23892" y="23775"/>
                    <a:pt x="23991" y="23596"/>
                  </a:cubicBezTo>
                  <a:cubicBezTo>
                    <a:pt x="24051" y="23496"/>
                    <a:pt x="24110" y="23437"/>
                    <a:pt x="24170" y="23337"/>
                  </a:cubicBezTo>
                  <a:lnTo>
                    <a:pt x="24389" y="22959"/>
                  </a:lnTo>
                  <a:lnTo>
                    <a:pt x="24449" y="22860"/>
                  </a:lnTo>
                  <a:lnTo>
                    <a:pt x="24449" y="22840"/>
                  </a:lnTo>
                  <a:lnTo>
                    <a:pt x="24488" y="22741"/>
                  </a:lnTo>
                  <a:lnTo>
                    <a:pt x="24548" y="22661"/>
                  </a:lnTo>
                  <a:lnTo>
                    <a:pt x="24548" y="22641"/>
                  </a:lnTo>
                  <a:lnTo>
                    <a:pt x="24568" y="22601"/>
                  </a:lnTo>
                  <a:lnTo>
                    <a:pt x="24608" y="22542"/>
                  </a:lnTo>
                  <a:cubicBezTo>
                    <a:pt x="24647" y="22502"/>
                    <a:pt x="24647" y="22482"/>
                    <a:pt x="24667" y="22442"/>
                  </a:cubicBezTo>
                  <a:cubicBezTo>
                    <a:pt x="24787" y="22203"/>
                    <a:pt x="24906" y="21985"/>
                    <a:pt x="25006" y="21746"/>
                  </a:cubicBezTo>
                  <a:cubicBezTo>
                    <a:pt x="25165" y="21467"/>
                    <a:pt x="25264" y="21189"/>
                    <a:pt x="25383" y="20950"/>
                  </a:cubicBezTo>
                  <a:cubicBezTo>
                    <a:pt x="25642" y="20393"/>
                    <a:pt x="25841" y="19856"/>
                    <a:pt x="26040" y="19279"/>
                  </a:cubicBezTo>
                  <a:cubicBezTo>
                    <a:pt x="26139" y="19001"/>
                    <a:pt x="26199" y="18702"/>
                    <a:pt x="26299" y="18424"/>
                  </a:cubicBezTo>
                  <a:cubicBezTo>
                    <a:pt x="26358" y="18265"/>
                    <a:pt x="26398" y="18066"/>
                    <a:pt x="26458" y="17887"/>
                  </a:cubicBezTo>
                  <a:cubicBezTo>
                    <a:pt x="26577" y="17409"/>
                    <a:pt x="26677" y="16932"/>
                    <a:pt x="26756" y="16435"/>
                  </a:cubicBezTo>
                  <a:cubicBezTo>
                    <a:pt x="27094" y="14246"/>
                    <a:pt x="27054" y="12018"/>
                    <a:pt x="26537" y="9850"/>
                  </a:cubicBezTo>
                  <a:cubicBezTo>
                    <a:pt x="26040" y="7722"/>
                    <a:pt x="25006" y="5673"/>
                    <a:pt x="23553" y="4041"/>
                  </a:cubicBezTo>
                  <a:cubicBezTo>
                    <a:pt x="23374" y="3842"/>
                    <a:pt x="23175" y="3644"/>
                    <a:pt x="22976" y="3445"/>
                  </a:cubicBezTo>
                  <a:cubicBezTo>
                    <a:pt x="22778" y="3266"/>
                    <a:pt x="22579" y="3067"/>
                    <a:pt x="22380" y="2888"/>
                  </a:cubicBezTo>
                  <a:cubicBezTo>
                    <a:pt x="21922" y="2549"/>
                    <a:pt x="21504" y="2211"/>
                    <a:pt x="21027" y="1913"/>
                  </a:cubicBezTo>
                  <a:cubicBezTo>
                    <a:pt x="20112" y="1356"/>
                    <a:pt x="19097" y="898"/>
                    <a:pt x="18043" y="580"/>
                  </a:cubicBezTo>
                  <a:cubicBezTo>
                    <a:pt x="16685" y="183"/>
                    <a:pt x="15278" y="0"/>
                    <a:pt x="138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8"/>
            <p:cNvSpPr/>
            <p:nvPr/>
          </p:nvSpPr>
          <p:spPr>
            <a:xfrm>
              <a:off x="5407379" y="1862108"/>
              <a:ext cx="348456" cy="351156"/>
            </a:xfrm>
            <a:custGeom>
              <a:rect b="b" l="l" r="r" t="t"/>
              <a:pathLst>
                <a:path extrusionOk="0" h="9624" w="9550">
                  <a:moveTo>
                    <a:pt x="4641" y="1"/>
                  </a:moveTo>
                  <a:cubicBezTo>
                    <a:pt x="4216" y="1"/>
                    <a:pt x="3816" y="53"/>
                    <a:pt x="3442" y="130"/>
                  </a:cubicBezTo>
                  <a:cubicBezTo>
                    <a:pt x="2985" y="230"/>
                    <a:pt x="2587" y="429"/>
                    <a:pt x="2249" y="608"/>
                  </a:cubicBezTo>
                  <a:cubicBezTo>
                    <a:pt x="2229" y="608"/>
                    <a:pt x="2209" y="628"/>
                    <a:pt x="2209" y="628"/>
                  </a:cubicBezTo>
                  <a:lnTo>
                    <a:pt x="2189" y="648"/>
                  </a:lnTo>
                  <a:cubicBezTo>
                    <a:pt x="2189" y="648"/>
                    <a:pt x="2149" y="648"/>
                    <a:pt x="2149" y="668"/>
                  </a:cubicBezTo>
                  <a:cubicBezTo>
                    <a:pt x="2149" y="668"/>
                    <a:pt x="2129" y="668"/>
                    <a:pt x="2129" y="707"/>
                  </a:cubicBezTo>
                  <a:lnTo>
                    <a:pt x="2109" y="727"/>
                  </a:lnTo>
                  <a:cubicBezTo>
                    <a:pt x="2089" y="747"/>
                    <a:pt x="2050" y="747"/>
                    <a:pt x="2030" y="767"/>
                  </a:cubicBezTo>
                  <a:cubicBezTo>
                    <a:pt x="2010" y="767"/>
                    <a:pt x="2010" y="807"/>
                    <a:pt x="1990" y="807"/>
                  </a:cubicBezTo>
                  <a:cubicBezTo>
                    <a:pt x="1950" y="827"/>
                    <a:pt x="1910" y="847"/>
                    <a:pt x="1890" y="866"/>
                  </a:cubicBezTo>
                  <a:cubicBezTo>
                    <a:pt x="1890" y="866"/>
                    <a:pt x="1851" y="906"/>
                    <a:pt x="1831" y="906"/>
                  </a:cubicBezTo>
                  <a:cubicBezTo>
                    <a:pt x="1751" y="946"/>
                    <a:pt x="1692" y="1026"/>
                    <a:pt x="1632" y="1065"/>
                  </a:cubicBezTo>
                  <a:cubicBezTo>
                    <a:pt x="1512" y="1165"/>
                    <a:pt x="1413" y="1264"/>
                    <a:pt x="1333" y="1344"/>
                  </a:cubicBezTo>
                  <a:lnTo>
                    <a:pt x="1095" y="1602"/>
                  </a:lnTo>
                  <a:cubicBezTo>
                    <a:pt x="1095" y="1602"/>
                    <a:pt x="1015" y="1702"/>
                    <a:pt x="896" y="1861"/>
                  </a:cubicBezTo>
                  <a:cubicBezTo>
                    <a:pt x="816" y="1941"/>
                    <a:pt x="737" y="2060"/>
                    <a:pt x="657" y="2219"/>
                  </a:cubicBezTo>
                  <a:cubicBezTo>
                    <a:pt x="617" y="2299"/>
                    <a:pt x="558" y="2358"/>
                    <a:pt x="538" y="2438"/>
                  </a:cubicBezTo>
                  <a:cubicBezTo>
                    <a:pt x="498" y="2518"/>
                    <a:pt x="458" y="2617"/>
                    <a:pt x="418" y="2716"/>
                  </a:cubicBezTo>
                  <a:cubicBezTo>
                    <a:pt x="239" y="3094"/>
                    <a:pt x="100" y="3592"/>
                    <a:pt x="40" y="4149"/>
                  </a:cubicBezTo>
                  <a:cubicBezTo>
                    <a:pt x="1" y="4726"/>
                    <a:pt x="40" y="5382"/>
                    <a:pt x="239" y="6039"/>
                  </a:cubicBezTo>
                  <a:cubicBezTo>
                    <a:pt x="438" y="6715"/>
                    <a:pt x="816" y="7391"/>
                    <a:pt x="1333" y="7988"/>
                  </a:cubicBezTo>
                  <a:cubicBezTo>
                    <a:pt x="1851" y="8585"/>
                    <a:pt x="2587" y="9082"/>
                    <a:pt x="3422" y="9381"/>
                  </a:cubicBezTo>
                  <a:cubicBezTo>
                    <a:pt x="3868" y="9544"/>
                    <a:pt x="4361" y="9623"/>
                    <a:pt x="4863" y="9623"/>
                  </a:cubicBezTo>
                  <a:cubicBezTo>
                    <a:pt x="5279" y="9623"/>
                    <a:pt x="5702" y="9568"/>
                    <a:pt x="6108" y="9460"/>
                  </a:cubicBezTo>
                  <a:cubicBezTo>
                    <a:pt x="6565" y="9321"/>
                    <a:pt x="6983" y="9122"/>
                    <a:pt x="7381" y="8883"/>
                  </a:cubicBezTo>
                  <a:cubicBezTo>
                    <a:pt x="7779" y="8605"/>
                    <a:pt x="8117" y="8286"/>
                    <a:pt x="8415" y="7928"/>
                  </a:cubicBezTo>
                  <a:cubicBezTo>
                    <a:pt x="8654" y="7670"/>
                    <a:pt x="8853" y="7332"/>
                    <a:pt x="8992" y="7033"/>
                  </a:cubicBezTo>
                  <a:cubicBezTo>
                    <a:pt x="9012" y="6993"/>
                    <a:pt x="9052" y="6914"/>
                    <a:pt x="9072" y="6874"/>
                  </a:cubicBezTo>
                  <a:lnTo>
                    <a:pt x="9072" y="6834"/>
                  </a:lnTo>
                  <a:cubicBezTo>
                    <a:pt x="9072" y="6814"/>
                    <a:pt x="9092" y="6794"/>
                    <a:pt x="9092" y="6775"/>
                  </a:cubicBezTo>
                  <a:cubicBezTo>
                    <a:pt x="9092" y="6735"/>
                    <a:pt x="9111" y="6715"/>
                    <a:pt x="9111" y="6695"/>
                  </a:cubicBezTo>
                  <a:lnTo>
                    <a:pt x="9111" y="6675"/>
                  </a:lnTo>
                  <a:cubicBezTo>
                    <a:pt x="9151" y="6615"/>
                    <a:pt x="9171" y="6536"/>
                    <a:pt x="9191" y="6496"/>
                  </a:cubicBezTo>
                  <a:cubicBezTo>
                    <a:pt x="9310" y="6138"/>
                    <a:pt x="9390" y="5780"/>
                    <a:pt x="9450" y="5422"/>
                  </a:cubicBezTo>
                  <a:cubicBezTo>
                    <a:pt x="9549" y="4507"/>
                    <a:pt x="9370" y="3612"/>
                    <a:pt x="8992" y="2836"/>
                  </a:cubicBezTo>
                  <a:cubicBezTo>
                    <a:pt x="8813" y="2378"/>
                    <a:pt x="8594" y="2020"/>
                    <a:pt x="8316" y="1702"/>
                  </a:cubicBezTo>
                  <a:cubicBezTo>
                    <a:pt x="8177" y="1543"/>
                    <a:pt x="8057" y="1404"/>
                    <a:pt x="7898" y="1244"/>
                  </a:cubicBezTo>
                  <a:cubicBezTo>
                    <a:pt x="7759" y="1125"/>
                    <a:pt x="7580" y="986"/>
                    <a:pt x="7421" y="886"/>
                  </a:cubicBezTo>
                  <a:cubicBezTo>
                    <a:pt x="6784" y="429"/>
                    <a:pt x="6068" y="190"/>
                    <a:pt x="5352" y="51"/>
                  </a:cubicBezTo>
                  <a:cubicBezTo>
                    <a:pt x="5107" y="16"/>
                    <a:pt x="4870" y="1"/>
                    <a:pt x="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8"/>
            <p:cNvSpPr/>
            <p:nvPr/>
          </p:nvSpPr>
          <p:spPr>
            <a:xfrm>
              <a:off x="5066966" y="4082720"/>
              <a:ext cx="45792" cy="102384"/>
            </a:xfrm>
            <a:custGeom>
              <a:rect b="b" l="l" r="r" t="t"/>
              <a:pathLst>
                <a:path extrusionOk="0" h="2806" w="1255">
                  <a:moveTo>
                    <a:pt x="717" y="1"/>
                  </a:moveTo>
                  <a:cubicBezTo>
                    <a:pt x="618" y="1"/>
                    <a:pt x="498" y="1"/>
                    <a:pt x="399" y="21"/>
                  </a:cubicBezTo>
                  <a:cubicBezTo>
                    <a:pt x="299" y="41"/>
                    <a:pt x="220" y="100"/>
                    <a:pt x="160" y="160"/>
                  </a:cubicBezTo>
                  <a:lnTo>
                    <a:pt x="120" y="240"/>
                  </a:lnTo>
                  <a:lnTo>
                    <a:pt x="100" y="299"/>
                  </a:lnTo>
                  <a:cubicBezTo>
                    <a:pt x="81" y="339"/>
                    <a:pt x="41" y="399"/>
                    <a:pt x="41" y="439"/>
                  </a:cubicBezTo>
                  <a:cubicBezTo>
                    <a:pt x="21" y="538"/>
                    <a:pt x="1" y="657"/>
                    <a:pt x="1" y="797"/>
                  </a:cubicBezTo>
                  <a:cubicBezTo>
                    <a:pt x="1" y="916"/>
                    <a:pt x="1" y="1035"/>
                    <a:pt x="21" y="1135"/>
                  </a:cubicBezTo>
                  <a:lnTo>
                    <a:pt x="21" y="1155"/>
                  </a:lnTo>
                  <a:lnTo>
                    <a:pt x="21" y="1175"/>
                  </a:lnTo>
                  <a:cubicBezTo>
                    <a:pt x="21" y="1433"/>
                    <a:pt x="21" y="1672"/>
                    <a:pt x="1" y="1950"/>
                  </a:cubicBezTo>
                  <a:cubicBezTo>
                    <a:pt x="339" y="2249"/>
                    <a:pt x="737" y="2547"/>
                    <a:pt x="1135" y="2806"/>
                  </a:cubicBezTo>
                  <a:cubicBezTo>
                    <a:pt x="1214" y="2090"/>
                    <a:pt x="1254" y="1334"/>
                    <a:pt x="1254" y="618"/>
                  </a:cubicBezTo>
                  <a:cubicBezTo>
                    <a:pt x="1254" y="538"/>
                    <a:pt x="1234" y="518"/>
                    <a:pt x="1234" y="458"/>
                  </a:cubicBezTo>
                  <a:cubicBezTo>
                    <a:pt x="1214" y="419"/>
                    <a:pt x="1214" y="359"/>
                    <a:pt x="1195" y="319"/>
                  </a:cubicBezTo>
                  <a:cubicBezTo>
                    <a:pt x="1175" y="260"/>
                    <a:pt x="1135" y="220"/>
                    <a:pt x="1115" y="200"/>
                  </a:cubicBezTo>
                  <a:cubicBezTo>
                    <a:pt x="1095" y="140"/>
                    <a:pt x="1035" y="120"/>
                    <a:pt x="1015" y="100"/>
                  </a:cubicBezTo>
                  <a:cubicBezTo>
                    <a:pt x="936" y="41"/>
                    <a:pt x="836" y="21"/>
                    <a:pt x="7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8"/>
            <p:cNvSpPr/>
            <p:nvPr/>
          </p:nvSpPr>
          <p:spPr>
            <a:xfrm>
              <a:off x="4039962" y="4080567"/>
              <a:ext cx="50134" cy="103807"/>
            </a:xfrm>
            <a:custGeom>
              <a:rect b="b" l="l" r="r" t="t"/>
              <a:pathLst>
                <a:path extrusionOk="0" h="2845" w="1374">
                  <a:moveTo>
                    <a:pt x="617" y="0"/>
                  </a:moveTo>
                  <a:cubicBezTo>
                    <a:pt x="538" y="0"/>
                    <a:pt x="518" y="0"/>
                    <a:pt x="438" y="20"/>
                  </a:cubicBezTo>
                  <a:cubicBezTo>
                    <a:pt x="319" y="40"/>
                    <a:pt x="240" y="100"/>
                    <a:pt x="180" y="179"/>
                  </a:cubicBezTo>
                  <a:cubicBezTo>
                    <a:pt x="100" y="239"/>
                    <a:pt x="41" y="378"/>
                    <a:pt x="1" y="478"/>
                  </a:cubicBezTo>
                  <a:cubicBezTo>
                    <a:pt x="21" y="557"/>
                    <a:pt x="1" y="597"/>
                    <a:pt x="1" y="677"/>
                  </a:cubicBezTo>
                  <a:lnTo>
                    <a:pt x="1" y="696"/>
                  </a:lnTo>
                  <a:lnTo>
                    <a:pt x="1" y="756"/>
                  </a:lnTo>
                  <a:lnTo>
                    <a:pt x="1" y="876"/>
                  </a:lnTo>
                  <a:cubicBezTo>
                    <a:pt x="1" y="1472"/>
                    <a:pt x="41" y="2069"/>
                    <a:pt x="100" y="2646"/>
                  </a:cubicBezTo>
                  <a:cubicBezTo>
                    <a:pt x="100" y="2706"/>
                    <a:pt x="120" y="2785"/>
                    <a:pt x="120" y="2845"/>
                  </a:cubicBezTo>
                  <a:cubicBezTo>
                    <a:pt x="578" y="2566"/>
                    <a:pt x="995" y="2268"/>
                    <a:pt x="1373" y="1910"/>
                  </a:cubicBezTo>
                  <a:cubicBezTo>
                    <a:pt x="1334" y="1691"/>
                    <a:pt x="1334" y="1472"/>
                    <a:pt x="1334" y="1273"/>
                  </a:cubicBezTo>
                  <a:lnTo>
                    <a:pt x="1334" y="1253"/>
                  </a:lnTo>
                  <a:lnTo>
                    <a:pt x="1334" y="1214"/>
                  </a:lnTo>
                  <a:cubicBezTo>
                    <a:pt x="1373" y="975"/>
                    <a:pt x="1373" y="677"/>
                    <a:pt x="1294" y="418"/>
                  </a:cubicBezTo>
                  <a:cubicBezTo>
                    <a:pt x="1214" y="179"/>
                    <a:pt x="1075" y="20"/>
                    <a:pt x="8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8"/>
            <p:cNvSpPr/>
            <p:nvPr/>
          </p:nvSpPr>
          <p:spPr>
            <a:xfrm>
              <a:off x="4061744" y="4245302"/>
              <a:ext cx="1029276" cy="487801"/>
            </a:xfrm>
            <a:custGeom>
              <a:rect b="b" l="l" r="r" t="t"/>
              <a:pathLst>
                <a:path extrusionOk="0" h="13369" w="28209">
                  <a:moveTo>
                    <a:pt x="1294" y="1"/>
                  </a:moveTo>
                  <a:cubicBezTo>
                    <a:pt x="1214" y="61"/>
                    <a:pt x="1134" y="140"/>
                    <a:pt x="1075" y="180"/>
                  </a:cubicBezTo>
                  <a:cubicBezTo>
                    <a:pt x="737" y="439"/>
                    <a:pt x="398" y="657"/>
                    <a:pt x="80" y="896"/>
                  </a:cubicBezTo>
                  <a:cubicBezTo>
                    <a:pt x="40" y="936"/>
                    <a:pt x="20" y="936"/>
                    <a:pt x="1" y="956"/>
                  </a:cubicBezTo>
                  <a:cubicBezTo>
                    <a:pt x="40" y="1175"/>
                    <a:pt x="120" y="1433"/>
                    <a:pt x="200" y="1652"/>
                  </a:cubicBezTo>
                  <a:cubicBezTo>
                    <a:pt x="359" y="2229"/>
                    <a:pt x="577" y="2766"/>
                    <a:pt x="796" y="3323"/>
                  </a:cubicBezTo>
                  <a:cubicBezTo>
                    <a:pt x="876" y="3522"/>
                    <a:pt x="955" y="3721"/>
                    <a:pt x="1035" y="3920"/>
                  </a:cubicBezTo>
                  <a:cubicBezTo>
                    <a:pt x="1572" y="5014"/>
                    <a:pt x="2169" y="6048"/>
                    <a:pt x="2885" y="7023"/>
                  </a:cubicBezTo>
                  <a:cubicBezTo>
                    <a:pt x="3522" y="7878"/>
                    <a:pt x="4218" y="8694"/>
                    <a:pt x="4994" y="9410"/>
                  </a:cubicBezTo>
                  <a:cubicBezTo>
                    <a:pt x="5769" y="10126"/>
                    <a:pt x="6605" y="10783"/>
                    <a:pt x="7500" y="11340"/>
                  </a:cubicBezTo>
                  <a:cubicBezTo>
                    <a:pt x="9290" y="12474"/>
                    <a:pt x="11359" y="13190"/>
                    <a:pt x="13468" y="13329"/>
                  </a:cubicBezTo>
                  <a:cubicBezTo>
                    <a:pt x="13746" y="13329"/>
                    <a:pt x="14005" y="13369"/>
                    <a:pt x="14264" y="13369"/>
                  </a:cubicBezTo>
                  <a:cubicBezTo>
                    <a:pt x="14542" y="13369"/>
                    <a:pt x="14821" y="13369"/>
                    <a:pt x="15059" y="13329"/>
                  </a:cubicBezTo>
                  <a:cubicBezTo>
                    <a:pt x="15338" y="13309"/>
                    <a:pt x="15577" y="13289"/>
                    <a:pt x="15855" y="13269"/>
                  </a:cubicBezTo>
                  <a:lnTo>
                    <a:pt x="16253" y="13210"/>
                  </a:lnTo>
                  <a:lnTo>
                    <a:pt x="16651" y="13130"/>
                  </a:lnTo>
                  <a:cubicBezTo>
                    <a:pt x="17705" y="12911"/>
                    <a:pt x="18720" y="12573"/>
                    <a:pt x="19655" y="12096"/>
                  </a:cubicBezTo>
                  <a:cubicBezTo>
                    <a:pt x="20629" y="11618"/>
                    <a:pt x="21524" y="11021"/>
                    <a:pt x="22340" y="10345"/>
                  </a:cubicBezTo>
                  <a:cubicBezTo>
                    <a:pt x="23176" y="9689"/>
                    <a:pt x="23932" y="8913"/>
                    <a:pt x="24608" y="8097"/>
                  </a:cubicBezTo>
                  <a:cubicBezTo>
                    <a:pt x="25980" y="6446"/>
                    <a:pt x="27055" y="4536"/>
                    <a:pt x="27751" y="2527"/>
                  </a:cubicBezTo>
                  <a:cubicBezTo>
                    <a:pt x="27910" y="1990"/>
                    <a:pt x="28069" y="1493"/>
                    <a:pt x="28208" y="976"/>
                  </a:cubicBezTo>
                  <a:cubicBezTo>
                    <a:pt x="28189" y="956"/>
                    <a:pt x="28169" y="956"/>
                    <a:pt x="28149" y="936"/>
                  </a:cubicBezTo>
                  <a:cubicBezTo>
                    <a:pt x="27811" y="618"/>
                    <a:pt x="27472" y="379"/>
                    <a:pt x="27154" y="140"/>
                  </a:cubicBezTo>
                  <a:cubicBezTo>
                    <a:pt x="27094" y="80"/>
                    <a:pt x="27055" y="61"/>
                    <a:pt x="26995" y="21"/>
                  </a:cubicBezTo>
                  <a:cubicBezTo>
                    <a:pt x="26836" y="458"/>
                    <a:pt x="26657" y="876"/>
                    <a:pt x="26398" y="1274"/>
                  </a:cubicBezTo>
                  <a:cubicBezTo>
                    <a:pt x="25642" y="2666"/>
                    <a:pt x="24449" y="3800"/>
                    <a:pt x="23116" y="4656"/>
                  </a:cubicBezTo>
                  <a:cubicBezTo>
                    <a:pt x="21902" y="5432"/>
                    <a:pt x="20570" y="6008"/>
                    <a:pt x="19197" y="6386"/>
                  </a:cubicBezTo>
                  <a:cubicBezTo>
                    <a:pt x="19018" y="6904"/>
                    <a:pt x="18799" y="7381"/>
                    <a:pt x="18501" y="7779"/>
                  </a:cubicBezTo>
                  <a:cubicBezTo>
                    <a:pt x="18083" y="8336"/>
                    <a:pt x="17586" y="8793"/>
                    <a:pt x="17088" y="9112"/>
                  </a:cubicBezTo>
                  <a:cubicBezTo>
                    <a:pt x="16810" y="9311"/>
                    <a:pt x="16531" y="9490"/>
                    <a:pt x="16213" y="9609"/>
                  </a:cubicBezTo>
                  <a:cubicBezTo>
                    <a:pt x="15756" y="9808"/>
                    <a:pt x="15318" y="9967"/>
                    <a:pt x="14860" y="10007"/>
                  </a:cubicBezTo>
                  <a:cubicBezTo>
                    <a:pt x="14642" y="10067"/>
                    <a:pt x="14423" y="10067"/>
                    <a:pt x="14204" y="10067"/>
                  </a:cubicBezTo>
                  <a:lnTo>
                    <a:pt x="13846" y="10067"/>
                  </a:lnTo>
                  <a:cubicBezTo>
                    <a:pt x="13746" y="10067"/>
                    <a:pt x="13647" y="10067"/>
                    <a:pt x="13528" y="10027"/>
                  </a:cubicBezTo>
                  <a:cubicBezTo>
                    <a:pt x="12752" y="9927"/>
                    <a:pt x="12056" y="9689"/>
                    <a:pt x="11479" y="9311"/>
                  </a:cubicBezTo>
                  <a:cubicBezTo>
                    <a:pt x="11399" y="9271"/>
                    <a:pt x="11339" y="9231"/>
                    <a:pt x="11260" y="9191"/>
                  </a:cubicBezTo>
                  <a:cubicBezTo>
                    <a:pt x="10743" y="8873"/>
                    <a:pt x="10166" y="8415"/>
                    <a:pt x="9728" y="7779"/>
                  </a:cubicBezTo>
                  <a:cubicBezTo>
                    <a:pt x="9430" y="7341"/>
                    <a:pt x="9191" y="6884"/>
                    <a:pt x="9032" y="6347"/>
                  </a:cubicBezTo>
                  <a:cubicBezTo>
                    <a:pt x="7659" y="5949"/>
                    <a:pt x="6326" y="5372"/>
                    <a:pt x="5153" y="4616"/>
                  </a:cubicBezTo>
                  <a:cubicBezTo>
                    <a:pt x="4755" y="4357"/>
                    <a:pt x="4377" y="4059"/>
                    <a:pt x="3999" y="3761"/>
                  </a:cubicBezTo>
                  <a:cubicBezTo>
                    <a:pt x="3164" y="3064"/>
                    <a:pt x="2428" y="2249"/>
                    <a:pt x="1890" y="1294"/>
                  </a:cubicBezTo>
                  <a:cubicBezTo>
                    <a:pt x="1632" y="876"/>
                    <a:pt x="1433" y="458"/>
                    <a:pt x="12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8"/>
            <p:cNvSpPr/>
            <p:nvPr/>
          </p:nvSpPr>
          <p:spPr>
            <a:xfrm>
              <a:off x="4403617" y="4246031"/>
              <a:ext cx="342618" cy="350608"/>
            </a:xfrm>
            <a:custGeom>
              <a:rect b="b" l="l" r="r" t="t"/>
              <a:pathLst>
                <a:path extrusionOk="0" h="9609" w="9390">
                  <a:moveTo>
                    <a:pt x="4794" y="1"/>
                  </a:moveTo>
                  <a:cubicBezTo>
                    <a:pt x="4595" y="1"/>
                    <a:pt x="4376" y="21"/>
                    <a:pt x="4178" y="41"/>
                  </a:cubicBezTo>
                  <a:cubicBezTo>
                    <a:pt x="3541" y="120"/>
                    <a:pt x="2964" y="319"/>
                    <a:pt x="2447" y="598"/>
                  </a:cubicBezTo>
                  <a:cubicBezTo>
                    <a:pt x="2308" y="657"/>
                    <a:pt x="2208" y="737"/>
                    <a:pt x="2089" y="816"/>
                  </a:cubicBezTo>
                  <a:cubicBezTo>
                    <a:pt x="1611" y="1135"/>
                    <a:pt x="1174" y="1612"/>
                    <a:pt x="796" y="2209"/>
                  </a:cubicBezTo>
                  <a:cubicBezTo>
                    <a:pt x="418" y="2806"/>
                    <a:pt x="159" y="3522"/>
                    <a:pt x="60" y="4298"/>
                  </a:cubicBezTo>
                  <a:cubicBezTo>
                    <a:pt x="20" y="4497"/>
                    <a:pt x="20" y="4695"/>
                    <a:pt x="0" y="4894"/>
                  </a:cubicBezTo>
                  <a:cubicBezTo>
                    <a:pt x="0" y="5093"/>
                    <a:pt x="0" y="5312"/>
                    <a:pt x="20" y="5511"/>
                  </a:cubicBezTo>
                  <a:cubicBezTo>
                    <a:pt x="60" y="5670"/>
                    <a:pt x="80" y="5829"/>
                    <a:pt x="100" y="5988"/>
                  </a:cubicBezTo>
                  <a:lnTo>
                    <a:pt x="100" y="6008"/>
                  </a:lnTo>
                  <a:lnTo>
                    <a:pt x="100" y="6068"/>
                  </a:lnTo>
                  <a:cubicBezTo>
                    <a:pt x="100" y="6088"/>
                    <a:pt x="100" y="6108"/>
                    <a:pt x="119" y="6128"/>
                  </a:cubicBezTo>
                  <a:lnTo>
                    <a:pt x="119" y="6168"/>
                  </a:lnTo>
                  <a:cubicBezTo>
                    <a:pt x="119" y="6187"/>
                    <a:pt x="159" y="6227"/>
                    <a:pt x="159" y="6267"/>
                  </a:cubicBezTo>
                  <a:cubicBezTo>
                    <a:pt x="159" y="6287"/>
                    <a:pt x="179" y="6307"/>
                    <a:pt x="179" y="6327"/>
                  </a:cubicBezTo>
                  <a:cubicBezTo>
                    <a:pt x="199" y="6386"/>
                    <a:pt x="199" y="6426"/>
                    <a:pt x="219" y="6466"/>
                  </a:cubicBezTo>
                  <a:cubicBezTo>
                    <a:pt x="259" y="6565"/>
                    <a:pt x="298" y="6665"/>
                    <a:pt x="318" y="6764"/>
                  </a:cubicBezTo>
                  <a:cubicBezTo>
                    <a:pt x="497" y="7182"/>
                    <a:pt x="716" y="7560"/>
                    <a:pt x="995" y="7918"/>
                  </a:cubicBezTo>
                  <a:cubicBezTo>
                    <a:pt x="1253" y="8256"/>
                    <a:pt x="1572" y="8515"/>
                    <a:pt x="1890" y="8773"/>
                  </a:cubicBezTo>
                  <a:cubicBezTo>
                    <a:pt x="1930" y="8793"/>
                    <a:pt x="1969" y="8813"/>
                    <a:pt x="2009" y="8853"/>
                  </a:cubicBezTo>
                  <a:cubicBezTo>
                    <a:pt x="2606" y="9211"/>
                    <a:pt x="3362" y="9490"/>
                    <a:pt x="4158" y="9589"/>
                  </a:cubicBezTo>
                  <a:cubicBezTo>
                    <a:pt x="4376" y="9609"/>
                    <a:pt x="4635" y="9609"/>
                    <a:pt x="4874" y="9609"/>
                  </a:cubicBezTo>
                  <a:cubicBezTo>
                    <a:pt x="5292" y="9589"/>
                    <a:pt x="5689" y="9509"/>
                    <a:pt x="6087" y="9390"/>
                  </a:cubicBezTo>
                  <a:cubicBezTo>
                    <a:pt x="6545" y="9251"/>
                    <a:pt x="6943" y="9052"/>
                    <a:pt x="7340" y="8773"/>
                  </a:cubicBezTo>
                  <a:cubicBezTo>
                    <a:pt x="7718" y="8495"/>
                    <a:pt x="8057" y="8197"/>
                    <a:pt x="8335" y="7858"/>
                  </a:cubicBezTo>
                  <a:cubicBezTo>
                    <a:pt x="8614" y="7500"/>
                    <a:pt x="8852" y="7122"/>
                    <a:pt x="8992" y="6725"/>
                  </a:cubicBezTo>
                  <a:cubicBezTo>
                    <a:pt x="9031" y="6665"/>
                    <a:pt x="9051" y="6605"/>
                    <a:pt x="9071" y="6526"/>
                  </a:cubicBezTo>
                  <a:lnTo>
                    <a:pt x="9151" y="6307"/>
                  </a:lnTo>
                  <a:lnTo>
                    <a:pt x="9151" y="6287"/>
                  </a:lnTo>
                  <a:lnTo>
                    <a:pt x="9151" y="6267"/>
                  </a:lnTo>
                  <a:cubicBezTo>
                    <a:pt x="9151" y="6227"/>
                    <a:pt x="9151" y="6227"/>
                    <a:pt x="9171" y="6207"/>
                  </a:cubicBezTo>
                  <a:cubicBezTo>
                    <a:pt x="9171" y="6187"/>
                    <a:pt x="9210" y="6168"/>
                    <a:pt x="9210" y="6128"/>
                  </a:cubicBezTo>
                  <a:lnTo>
                    <a:pt x="9210" y="6108"/>
                  </a:lnTo>
                  <a:lnTo>
                    <a:pt x="9210" y="6088"/>
                  </a:lnTo>
                  <a:cubicBezTo>
                    <a:pt x="9210" y="6028"/>
                    <a:pt x="9230" y="6008"/>
                    <a:pt x="9230" y="5969"/>
                  </a:cubicBezTo>
                  <a:cubicBezTo>
                    <a:pt x="9350" y="5412"/>
                    <a:pt x="9389" y="4835"/>
                    <a:pt x="9350" y="4317"/>
                  </a:cubicBezTo>
                  <a:cubicBezTo>
                    <a:pt x="9270" y="3542"/>
                    <a:pt x="8972" y="2826"/>
                    <a:pt x="8633" y="2229"/>
                  </a:cubicBezTo>
                  <a:cubicBezTo>
                    <a:pt x="8315" y="1612"/>
                    <a:pt x="7858" y="1135"/>
                    <a:pt x="7380" y="816"/>
                  </a:cubicBezTo>
                  <a:cubicBezTo>
                    <a:pt x="6903" y="458"/>
                    <a:pt x="6445" y="259"/>
                    <a:pt x="6047" y="140"/>
                  </a:cubicBezTo>
                  <a:cubicBezTo>
                    <a:pt x="5988" y="120"/>
                    <a:pt x="5948" y="120"/>
                    <a:pt x="5868" y="100"/>
                  </a:cubicBezTo>
                  <a:cubicBezTo>
                    <a:pt x="5729" y="60"/>
                    <a:pt x="5590" y="41"/>
                    <a:pt x="5451" y="21"/>
                  </a:cubicBezTo>
                  <a:cubicBezTo>
                    <a:pt x="5252" y="1"/>
                    <a:pt x="5033" y="1"/>
                    <a:pt x="47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8"/>
            <p:cNvSpPr/>
            <p:nvPr/>
          </p:nvSpPr>
          <p:spPr>
            <a:xfrm>
              <a:off x="4965353" y="3440821"/>
              <a:ext cx="987169" cy="937838"/>
            </a:xfrm>
            <a:custGeom>
              <a:rect b="b" l="l" r="r" t="t"/>
              <a:pathLst>
                <a:path extrusionOk="0" h="25703" w="27055">
                  <a:moveTo>
                    <a:pt x="21903" y="1"/>
                  </a:moveTo>
                  <a:cubicBezTo>
                    <a:pt x="21877" y="1"/>
                    <a:pt x="21850" y="3"/>
                    <a:pt x="21823" y="9"/>
                  </a:cubicBezTo>
                  <a:cubicBezTo>
                    <a:pt x="21724" y="9"/>
                    <a:pt x="21624" y="49"/>
                    <a:pt x="21565" y="128"/>
                  </a:cubicBezTo>
                  <a:cubicBezTo>
                    <a:pt x="21485" y="188"/>
                    <a:pt x="21386" y="287"/>
                    <a:pt x="21326" y="347"/>
                  </a:cubicBezTo>
                  <a:cubicBezTo>
                    <a:pt x="21286" y="426"/>
                    <a:pt x="21266" y="526"/>
                    <a:pt x="21266" y="625"/>
                  </a:cubicBezTo>
                  <a:lnTo>
                    <a:pt x="21266" y="705"/>
                  </a:lnTo>
                  <a:lnTo>
                    <a:pt x="21286" y="785"/>
                  </a:lnTo>
                  <a:cubicBezTo>
                    <a:pt x="21306" y="824"/>
                    <a:pt x="21306" y="884"/>
                    <a:pt x="21326" y="924"/>
                  </a:cubicBezTo>
                  <a:cubicBezTo>
                    <a:pt x="21386" y="1023"/>
                    <a:pt x="21465" y="1123"/>
                    <a:pt x="21525" y="1222"/>
                  </a:cubicBezTo>
                  <a:cubicBezTo>
                    <a:pt x="21585" y="1282"/>
                    <a:pt x="21604" y="1322"/>
                    <a:pt x="21664" y="1342"/>
                  </a:cubicBezTo>
                  <a:cubicBezTo>
                    <a:pt x="21704" y="1401"/>
                    <a:pt x="21764" y="1421"/>
                    <a:pt x="21783" y="1481"/>
                  </a:cubicBezTo>
                  <a:lnTo>
                    <a:pt x="21803" y="1481"/>
                  </a:lnTo>
                  <a:cubicBezTo>
                    <a:pt x="22002" y="1700"/>
                    <a:pt x="22201" y="1938"/>
                    <a:pt x="22380" y="2197"/>
                  </a:cubicBezTo>
                  <a:lnTo>
                    <a:pt x="22400" y="2217"/>
                  </a:lnTo>
                  <a:cubicBezTo>
                    <a:pt x="22400" y="2237"/>
                    <a:pt x="22420" y="2237"/>
                    <a:pt x="22420" y="2276"/>
                  </a:cubicBezTo>
                  <a:cubicBezTo>
                    <a:pt x="22420" y="2296"/>
                    <a:pt x="22460" y="2296"/>
                    <a:pt x="22460" y="2316"/>
                  </a:cubicBezTo>
                  <a:cubicBezTo>
                    <a:pt x="22480" y="2336"/>
                    <a:pt x="22480" y="2376"/>
                    <a:pt x="22500" y="2376"/>
                  </a:cubicBezTo>
                  <a:lnTo>
                    <a:pt x="22520" y="2396"/>
                  </a:lnTo>
                  <a:cubicBezTo>
                    <a:pt x="22520" y="2396"/>
                    <a:pt x="22520" y="2416"/>
                    <a:pt x="22559" y="2416"/>
                  </a:cubicBezTo>
                  <a:cubicBezTo>
                    <a:pt x="22778" y="2734"/>
                    <a:pt x="22977" y="3072"/>
                    <a:pt x="23156" y="3410"/>
                  </a:cubicBezTo>
                  <a:cubicBezTo>
                    <a:pt x="23216" y="3530"/>
                    <a:pt x="23275" y="3669"/>
                    <a:pt x="23315" y="3788"/>
                  </a:cubicBezTo>
                  <a:lnTo>
                    <a:pt x="23315" y="3808"/>
                  </a:lnTo>
                  <a:cubicBezTo>
                    <a:pt x="23315" y="3828"/>
                    <a:pt x="23355" y="3828"/>
                    <a:pt x="23355" y="3868"/>
                  </a:cubicBezTo>
                  <a:cubicBezTo>
                    <a:pt x="23355" y="3888"/>
                    <a:pt x="23375" y="3888"/>
                    <a:pt x="23375" y="3908"/>
                  </a:cubicBezTo>
                  <a:cubicBezTo>
                    <a:pt x="23375" y="3928"/>
                    <a:pt x="23395" y="3928"/>
                    <a:pt x="23395" y="3967"/>
                  </a:cubicBezTo>
                  <a:cubicBezTo>
                    <a:pt x="23395" y="3987"/>
                    <a:pt x="23415" y="4007"/>
                    <a:pt x="23415" y="4027"/>
                  </a:cubicBezTo>
                  <a:cubicBezTo>
                    <a:pt x="23415" y="4027"/>
                    <a:pt x="23415" y="4067"/>
                    <a:pt x="23454" y="4067"/>
                  </a:cubicBezTo>
                  <a:cubicBezTo>
                    <a:pt x="23454" y="4067"/>
                    <a:pt x="23454" y="4087"/>
                    <a:pt x="23474" y="4087"/>
                  </a:cubicBezTo>
                  <a:lnTo>
                    <a:pt x="23474" y="4107"/>
                  </a:lnTo>
                  <a:cubicBezTo>
                    <a:pt x="23673" y="4604"/>
                    <a:pt x="23813" y="5121"/>
                    <a:pt x="23952" y="5638"/>
                  </a:cubicBezTo>
                  <a:cubicBezTo>
                    <a:pt x="24270" y="7210"/>
                    <a:pt x="24111" y="8821"/>
                    <a:pt x="23673" y="10353"/>
                  </a:cubicBezTo>
                  <a:cubicBezTo>
                    <a:pt x="23454" y="11089"/>
                    <a:pt x="23156" y="11845"/>
                    <a:pt x="22798" y="12541"/>
                  </a:cubicBezTo>
                  <a:cubicBezTo>
                    <a:pt x="22500" y="13098"/>
                    <a:pt x="22181" y="13675"/>
                    <a:pt x="21803" y="14212"/>
                  </a:cubicBezTo>
                  <a:cubicBezTo>
                    <a:pt x="22201" y="15087"/>
                    <a:pt x="22321" y="16062"/>
                    <a:pt x="22221" y="16937"/>
                  </a:cubicBezTo>
                  <a:cubicBezTo>
                    <a:pt x="22122" y="17833"/>
                    <a:pt x="21803" y="18628"/>
                    <a:pt x="21326" y="19285"/>
                  </a:cubicBezTo>
                  <a:cubicBezTo>
                    <a:pt x="20988" y="19782"/>
                    <a:pt x="20570" y="20140"/>
                    <a:pt x="20172" y="20439"/>
                  </a:cubicBezTo>
                  <a:lnTo>
                    <a:pt x="20132" y="20439"/>
                  </a:lnTo>
                  <a:cubicBezTo>
                    <a:pt x="20033" y="20518"/>
                    <a:pt x="19973" y="20578"/>
                    <a:pt x="19894" y="20637"/>
                  </a:cubicBezTo>
                  <a:cubicBezTo>
                    <a:pt x="19138" y="21135"/>
                    <a:pt x="18342" y="21413"/>
                    <a:pt x="17586" y="21473"/>
                  </a:cubicBezTo>
                  <a:cubicBezTo>
                    <a:pt x="17441" y="21480"/>
                    <a:pt x="17295" y="21485"/>
                    <a:pt x="17150" y="21485"/>
                  </a:cubicBezTo>
                  <a:cubicBezTo>
                    <a:pt x="16900" y="21485"/>
                    <a:pt x="16652" y="21471"/>
                    <a:pt x="16412" y="21433"/>
                  </a:cubicBezTo>
                  <a:cubicBezTo>
                    <a:pt x="16194" y="21413"/>
                    <a:pt x="15915" y="21393"/>
                    <a:pt x="15597" y="21294"/>
                  </a:cubicBezTo>
                  <a:cubicBezTo>
                    <a:pt x="15199" y="21194"/>
                    <a:pt x="14702" y="21015"/>
                    <a:pt x="14204" y="20737"/>
                  </a:cubicBezTo>
                  <a:cubicBezTo>
                    <a:pt x="12872" y="21374"/>
                    <a:pt x="11459" y="21811"/>
                    <a:pt x="9987" y="22010"/>
                  </a:cubicBezTo>
                  <a:cubicBezTo>
                    <a:pt x="9527" y="22072"/>
                    <a:pt x="9075" y="22103"/>
                    <a:pt x="8616" y="22103"/>
                  </a:cubicBezTo>
                  <a:cubicBezTo>
                    <a:pt x="8340" y="22103"/>
                    <a:pt x="8063" y="22092"/>
                    <a:pt x="7779" y="22070"/>
                  </a:cubicBezTo>
                  <a:cubicBezTo>
                    <a:pt x="6963" y="22010"/>
                    <a:pt x="6148" y="21871"/>
                    <a:pt x="5372" y="21592"/>
                  </a:cubicBezTo>
                  <a:cubicBezTo>
                    <a:pt x="5054" y="21493"/>
                    <a:pt x="4716" y="21334"/>
                    <a:pt x="4417" y="21194"/>
                  </a:cubicBezTo>
                  <a:cubicBezTo>
                    <a:pt x="4377" y="21175"/>
                    <a:pt x="4318" y="21135"/>
                    <a:pt x="4298" y="21135"/>
                  </a:cubicBezTo>
                  <a:cubicBezTo>
                    <a:pt x="4278" y="21135"/>
                    <a:pt x="4258" y="21115"/>
                    <a:pt x="4258" y="21115"/>
                  </a:cubicBezTo>
                  <a:cubicBezTo>
                    <a:pt x="4218" y="21095"/>
                    <a:pt x="4198" y="21095"/>
                    <a:pt x="4178" y="21075"/>
                  </a:cubicBezTo>
                  <a:cubicBezTo>
                    <a:pt x="4178" y="21075"/>
                    <a:pt x="4159" y="21075"/>
                    <a:pt x="4159" y="21035"/>
                  </a:cubicBezTo>
                  <a:cubicBezTo>
                    <a:pt x="4119" y="21015"/>
                    <a:pt x="4099" y="21015"/>
                    <a:pt x="4059" y="20996"/>
                  </a:cubicBezTo>
                  <a:cubicBezTo>
                    <a:pt x="4019" y="20996"/>
                    <a:pt x="3999" y="20976"/>
                    <a:pt x="3980" y="20976"/>
                  </a:cubicBezTo>
                  <a:cubicBezTo>
                    <a:pt x="3960" y="20976"/>
                    <a:pt x="3960" y="20936"/>
                    <a:pt x="3920" y="20936"/>
                  </a:cubicBezTo>
                  <a:cubicBezTo>
                    <a:pt x="3522" y="20717"/>
                    <a:pt x="3124" y="20439"/>
                    <a:pt x="2766" y="20140"/>
                  </a:cubicBezTo>
                  <a:cubicBezTo>
                    <a:pt x="2706" y="20100"/>
                    <a:pt x="2667" y="20080"/>
                    <a:pt x="2607" y="20021"/>
                  </a:cubicBezTo>
                  <a:cubicBezTo>
                    <a:pt x="2587" y="20001"/>
                    <a:pt x="2567" y="19981"/>
                    <a:pt x="2507" y="19941"/>
                  </a:cubicBezTo>
                  <a:lnTo>
                    <a:pt x="2428" y="19882"/>
                  </a:lnTo>
                  <a:lnTo>
                    <a:pt x="2408" y="19842"/>
                  </a:lnTo>
                  <a:cubicBezTo>
                    <a:pt x="2328" y="19802"/>
                    <a:pt x="2289" y="19722"/>
                    <a:pt x="2229" y="19683"/>
                  </a:cubicBezTo>
                  <a:cubicBezTo>
                    <a:pt x="1990" y="19444"/>
                    <a:pt x="1771" y="19205"/>
                    <a:pt x="1533" y="18947"/>
                  </a:cubicBezTo>
                  <a:lnTo>
                    <a:pt x="1513" y="18927"/>
                  </a:lnTo>
                  <a:cubicBezTo>
                    <a:pt x="1374" y="18708"/>
                    <a:pt x="1175" y="18489"/>
                    <a:pt x="976" y="18350"/>
                  </a:cubicBezTo>
                  <a:cubicBezTo>
                    <a:pt x="847" y="18285"/>
                    <a:pt x="729" y="18250"/>
                    <a:pt x="617" y="18250"/>
                  </a:cubicBezTo>
                  <a:cubicBezTo>
                    <a:pt x="522" y="18250"/>
                    <a:pt x="430" y="18275"/>
                    <a:pt x="339" y="18330"/>
                  </a:cubicBezTo>
                  <a:lnTo>
                    <a:pt x="299" y="18350"/>
                  </a:lnTo>
                  <a:lnTo>
                    <a:pt x="279" y="18390"/>
                  </a:lnTo>
                  <a:lnTo>
                    <a:pt x="200" y="18449"/>
                  </a:lnTo>
                  <a:cubicBezTo>
                    <a:pt x="140" y="18509"/>
                    <a:pt x="120" y="18529"/>
                    <a:pt x="100" y="18589"/>
                  </a:cubicBezTo>
                  <a:cubicBezTo>
                    <a:pt x="21" y="18688"/>
                    <a:pt x="1" y="18787"/>
                    <a:pt x="1" y="18887"/>
                  </a:cubicBezTo>
                  <a:cubicBezTo>
                    <a:pt x="1" y="18986"/>
                    <a:pt x="21" y="19106"/>
                    <a:pt x="81" y="19225"/>
                  </a:cubicBezTo>
                  <a:cubicBezTo>
                    <a:pt x="100" y="19285"/>
                    <a:pt x="120" y="19344"/>
                    <a:pt x="180" y="19384"/>
                  </a:cubicBezTo>
                  <a:lnTo>
                    <a:pt x="180" y="19404"/>
                  </a:lnTo>
                  <a:lnTo>
                    <a:pt x="220" y="19444"/>
                  </a:lnTo>
                  <a:lnTo>
                    <a:pt x="299" y="19523"/>
                  </a:lnTo>
                  <a:cubicBezTo>
                    <a:pt x="697" y="19981"/>
                    <a:pt x="1095" y="20399"/>
                    <a:pt x="1533" y="20797"/>
                  </a:cubicBezTo>
                  <a:cubicBezTo>
                    <a:pt x="1692" y="20936"/>
                    <a:pt x="1871" y="21095"/>
                    <a:pt x="2010" y="21214"/>
                  </a:cubicBezTo>
                  <a:cubicBezTo>
                    <a:pt x="2070" y="21274"/>
                    <a:pt x="2130" y="21314"/>
                    <a:pt x="2189" y="21374"/>
                  </a:cubicBezTo>
                  <a:lnTo>
                    <a:pt x="2209" y="21374"/>
                  </a:lnTo>
                  <a:lnTo>
                    <a:pt x="2289" y="21413"/>
                  </a:lnTo>
                  <a:lnTo>
                    <a:pt x="2368" y="21493"/>
                  </a:lnTo>
                  <a:lnTo>
                    <a:pt x="2507" y="21612"/>
                  </a:lnTo>
                  <a:lnTo>
                    <a:pt x="2567" y="21632"/>
                  </a:lnTo>
                  <a:lnTo>
                    <a:pt x="2905" y="21911"/>
                  </a:lnTo>
                  <a:cubicBezTo>
                    <a:pt x="3124" y="22090"/>
                    <a:pt x="3383" y="22269"/>
                    <a:pt x="3621" y="22428"/>
                  </a:cubicBezTo>
                  <a:cubicBezTo>
                    <a:pt x="3661" y="22448"/>
                    <a:pt x="3681" y="22488"/>
                    <a:pt x="3701" y="22488"/>
                  </a:cubicBezTo>
                  <a:lnTo>
                    <a:pt x="3721" y="22507"/>
                  </a:lnTo>
                  <a:cubicBezTo>
                    <a:pt x="3761" y="22527"/>
                    <a:pt x="3781" y="22527"/>
                    <a:pt x="3800" y="22547"/>
                  </a:cubicBezTo>
                  <a:cubicBezTo>
                    <a:pt x="3820" y="22587"/>
                    <a:pt x="3860" y="22607"/>
                    <a:pt x="3880" y="22607"/>
                  </a:cubicBezTo>
                  <a:lnTo>
                    <a:pt x="3900" y="22607"/>
                  </a:lnTo>
                  <a:cubicBezTo>
                    <a:pt x="3920" y="22627"/>
                    <a:pt x="3960" y="22667"/>
                    <a:pt x="3980" y="22667"/>
                  </a:cubicBezTo>
                  <a:cubicBezTo>
                    <a:pt x="3999" y="22686"/>
                    <a:pt x="4019" y="22686"/>
                    <a:pt x="4019" y="22706"/>
                  </a:cubicBezTo>
                  <a:cubicBezTo>
                    <a:pt x="4079" y="22726"/>
                    <a:pt x="4099" y="22766"/>
                    <a:pt x="4159" y="22786"/>
                  </a:cubicBezTo>
                  <a:cubicBezTo>
                    <a:pt x="4218" y="22826"/>
                    <a:pt x="4278" y="22865"/>
                    <a:pt x="4357" y="22905"/>
                  </a:cubicBezTo>
                  <a:cubicBezTo>
                    <a:pt x="4815" y="23204"/>
                    <a:pt x="5292" y="23482"/>
                    <a:pt x="5790" y="23761"/>
                  </a:cubicBezTo>
                  <a:cubicBezTo>
                    <a:pt x="6983" y="24357"/>
                    <a:pt x="8237" y="24815"/>
                    <a:pt x="9530" y="25153"/>
                  </a:cubicBezTo>
                  <a:cubicBezTo>
                    <a:pt x="10564" y="25412"/>
                    <a:pt x="11638" y="25591"/>
                    <a:pt x="12712" y="25670"/>
                  </a:cubicBezTo>
                  <a:cubicBezTo>
                    <a:pt x="13091" y="25692"/>
                    <a:pt x="13472" y="25703"/>
                    <a:pt x="13854" y="25703"/>
                  </a:cubicBezTo>
                  <a:cubicBezTo>
                    <a:pt x="14538" y="25703"/>
                    <a:pt x="15226" y="25667"/>
                    <a:pt x="15915" y="25591"/>
                  </a:cubicBezTo>
                  <a:cubicBezTo>
                    <a:pt x="18044" y="25312"/>
                    <a:pt x="20093" y="24536"/>
                    <a:pt x="21823" y="23283"/>
                  </a:cubicBezTo>
                  <a:cubicBezTo>
                    <a:pt x="22062" y="23124"/>
                    <a:pt x="22261" y="22965"/>
                    <a:pt x="22480" y="22786"/>
                  </a:cubicBezTo>
                  <a:cubicBezTo>
                    <a:pt x="22679" y="22607"/>
                    <a:pt x="22878" y="22428"/>
                    <a:pt x="23077" y="22229"/>
                  </a:cubicBezTo>
                  <a:cubicBezTo>
                    <a:pt x="23275" y="22030"/>
                    <a:pt x="23454" y="21871"/>
                    <a:pt x="23614" y="21672"/>
                  </a:cubicBezTo>
                  <a:cubicBezTo>
                    <a:pt x="23793" y="21473"/>
                    <a:pt x="23972" y="21274"/>
                    <a:pt x="24151" y="21035"/>
                  </a:cubicBezTo>
                  <a:cubicBezTo>
                    <a:pt x="24807" y="20200"/>
                    <a:pt x="25364" y="19285"/>
                    <a:pt x="25802" y="18290"/>
                  </a:cubicBezTo>
                  <a:cubicBezTo>
                    <a:pt x="26239" y="17296"/>
                    <a:pt x="26558" y="16241"/>
                    <a:pt x="26757" y="15207"/>
                  </a:cubicBezTo>
                  <a:cubicBezTo>
                    <a:pt x="26956" y="14133"/>
                    <a:pt x="27055" y="13058"/>
                    <a:pt x="27035" y="11964"/>
                  </a:cubicBezTo>
                  <a:cubicBezTo>
                    <a:pt x="26995" y="9796"/>
                    <a:pt x="26578" y="7628"/>
                    <a:pt x="25782" y="5618"/>
                  </a:cubicBezTo>
                  <a:cubicBezTo>
                    <a:pt x="25424" y="5022"/>
                    <a:pt x="25145" y="4405"/>
                    <a:pt x="24847" y="3788"/>
                  </a:cubicBezTo>
                  <a:cubicBezTo>
                    <a:pt x="24820" y="3788"/>
                    <a:pt x="24812" y="3780"/>
                    <a:pt x="24820" y="3780"/>
                  </a:cubicBezTo>
                  <a:cubicBezTo>
                    <a:pt x="24825" y="3780"/>
                    <a:pt x="24834" y="3782"/>
                    <a:pt x="24847" y="3788"/>
                  </a:cubicBezTo>
                  <a:cubicBezTo>
                    <a:pt x="24807" y="3768"/>
                    <a:pt x="24807" y="3729"/>
                    <a:pt x="24807" y="3729"/>
                  </a:cubicBezTo>
                  <a:cubicBezTo>
                    <a:pt x="24807" y="3709"/>
                    <a:pt x="24787" y="3709"/>
                    <a:pt x="24787" y="3689"/>
                  </a:cubicBezTo>
                  <a:cubicBezTo>
                    <a:pt x="24787" y="3669"/>
                    <a:pt x="24767" y="3629"/>
                    <a:pt x="24767" y="3629"/>
                  </a:cubicBezTo>
                  <a:cubicBezTo>
                    <a:pt x="24767" y="3629"/>
                    <a:pt x="24767" y="3609"/>
                    <a:pt x="24747" y="3609"/>
                  </a:cubicBezTo>
                  <a:cubicBezTo>
                    <a:pt x="24747" y="3589"/>
                    <a:pt x="24708" y="3570"/>
                    <a:pt x="24708" y="3570"/>
                  </a:cubicBezTo>
                  <a:cubicBezTo>
                    <a:pt x="24708" y="3530"/>
                    <a:pt x="24688" y="3510"/>
                    <a:pt x="24688" y="3490"/>
                  </a:cubicBezTo>
                  <a:cubicBezTo>
                    <a:pt x="24449" y="3013"/>
                    <a:pt x="24151" y="2535"/>
                    <a:pt x="23852" y="2097"/>
                  </a:cubicBezTo>
                  <a:lnTo>
                    <a:pt x="23813" y="2078"/>
                  </a:lnTo>
                  <a:lnTo>
                    <a:pt x="23793" y="2038"/>
                  </a:lnTo>
                  <a:cubicBezTo>
                    <a:pt x="23793" y="2018"/>
                    <a:pt x="23773" y="2018"/>
                    <a:pt x="23773" y="1998"/>
                  </a:cubicBezTo>
                  <a:cubicBezTo>
                    <a:pt x="23773" y="1978"/>
                    <a:pt x="23753" y="1978"/>
                    <a:pt x="23753" y="1978"/>
                  </a:cubicBezTo>
                  <a:cubicBezTo>
                    <a:pt x="23753" y="1938"/>
                    <a:pt x="23713" y="1938"/>
                    <a:pt x="23713" y="1918"/>
                  </a:cubicBezTo>
                  <a:lnTo>
                    <a:pt x="23673" y="1879"/>
                  </a:lnTo>
                  <a:cubicBezTo>
                    <a:pt x="23275" y="1302"/>
                    <a:pt x="22858" y="745"/>
                    <a:pt x="22400" y="228"/>
                  </a:cubicBezTo>
                  <a:cubicBezTo>
                    <a:pt x="22321" y="148"/>
                    <a:pt x="22221" y="88"/>
                    <a:pt x="22122" y="49"/>
                  </a:cubicBezTo>
                  <a:cubicBezTo>
                    <a:pt x="22049" y="19"/>
                    <a:pt x="21976" y="1"/>
                    <a:pt x="219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8"/>
            <p:cNvSpPr/>
            <p:nvPr/>
          </p:nvSpPr>
          <p:spPr>
            <a:xfrm>
              <a:off x="5408108" y="3858477"/>
              <a:ext cx="343347" cy="352031"/>
            </a:xfrm>
            <a:custGeom>
              <a:rect b="b" l="l" r="r" t="t"/>
              <a:pathLst>
                <a:path extrusionOk="0" h="9648" w="9410">
                  <a:moveTo>
                    <a:pt x="4675" y="0"/>
                  </a:moveTo>
                  <a:cubicBezTo>
                    <a:pt x="4616" y="0"/>
                    <a:pt x="4516" y="0"/>
                    <a:pt x="4417" y="20"/>
                  </a:cubicBezTo>
                  <a:cubicBezTo>
                    <a:pt x="4198" y="40"/>
                    <a:pt x="3880" y="60"/>
                    <a:pt x="3482" y="199"/>
                  </a:cubicBezTo>
                  <a:cubicBezTo>
                    <a:pt x="3084" y="318"/>
                    <a:pt x="2606" y="517"/>
                    <a:pt x="2129" y="855"/>
                  </a:cubicBezTo>
                  <a:cubicBezTo>
                    <a:pt x="1652" y="1194"/>
                    <a:pt x="1194" y="1651"/>
                    <a:pt x="836" y="2248"/>
                  </a:cubicBezTo>
                  <a:cubicBezTo>
                    <a:pt x="458" y="2845"/>
                    <a:pt x="199" y="3581"/>
                    <a:pt x="100" y="4337"/>
                  </a:cubicBezTo>
                  <a:cubicBezTo>
                    <a:pt x="1" y="5132"/>
                    <a:pt x="60" y="6008"/>
                    <a:pt x="418" y="6823"/>
                  </a:cubicBezTo>
                  <a:cubicBezTo>
                    <a:pt x="697" y="7599"/>
                    <a:pt x="1234" y="8295"/>
                    <a:pt x="1930" y="8793"/>
                  </a:cubicBezTo>
                  <a:lnTo>
                    <a:pt x="1970" y="8832"/>
                  </a:lnTo>
                  <a:cubicBezTo>
                    <a:pt x="1990" y="8832"/>
                    <a:pt x="1990" y="8852"/>
                    <a:pt x="2010" y="8852"/>
                  </a:cubicBezTo>
                  <a:cubicBezTo>
                    <a:pt x="2010" y="8852"/>
                    <a:pt x="2030" y="8852"/>
                    <a:pt x="2030" y="8872"/>
                  </a:cubicBezTo>
                  <a:cubicBezTo>
                    <a:pt x="2049" y="8872"/>
                    <a:pt x="2049" y="8892"/>
                    <a:pt x="2089" y="8892"/>
                  </a:cubicBezTo>
                  <a:lnTo>
                    <a:pt x="2109" y="8892"/>
                  </a:lnTo>
                  <a:cubicBezTo>
                    <a:pt x="2129" y="8912"/>
                    <a:pt x="2189" y="8952"/>
                    <a:pt x="2209" y="8972"/>
                  </a:cubicBezTo>
                  <a:cubicBezTo>
                    <a:pt x="2229" y="8972"/>
                    <a:pt x="2229" y="8992"/>
                    <a:pt x="2248" y="8992"/>
                  </a:cubicBezTo>
                  <a:cubicBezTo>
                    <a:pt x="2308" y="9011"/>
                    <a:pt x="2328" y="9051"/>
                    <a:pt x="2388" y="9071"/>
                  </a:cubicBezTo>
                  <a:cubicBezTo>
                    <a:pt x="2686" y="9250"/>
                    <a:pt x="3024" y="9370"/>
                    <a:pt x="3343" y="9469"/>
                  </a:cubicBezTo>
                  <a:cubicBezTo>
                    <a:pt x="3800" y="9588"/>
                    <a:pt x="4277" y="9648"/>
                    <a:pt x="4735" y="9648"/>
                  </a:cubicBezTo>
                  <a:cubicBezTo>
                    <a:pt x="5690" y="9608"/>
                    <a:pt x="6605" y="9310"/>
                    <a:pt x="7361" y="8793"/>
                  </a:cubicBezTo>
                  <a:cubicBezTo>
                    <a:pt x="8097" y="8275"/>
                    <a:pt x="8694" y="7559"/>
                    <a:pt x="9012" y="6764"/>
                  </a:cubicBezTo>
                  <a:cubicBezTo>
                    <a:pt x="9191" y="6366"/>
                    <a:pt x="9290" y="5928"/>
                    <a:pt x="9370" y="5530"/>
                  </a:cubicBezTo>
                  <a:cubicBezTo>
                    <a:pt x="9390" y="5331"/>
                    <a:pt x="9410" y="5132"/>
                    <a:pt x="9410" y="4914"/>
                  </a:cubicBezTo>
                  <a:cubicBezTo>
                    <a:pt x="9410" y="4715"/>
                    <a:pt x="9410" y="4516"/>
                    <a:pt x="9390" y="4317"/>
                  </a:cubicBezTo>
                  <a:cubicBezTo>
                    <a:pt x="9350" y="3979"/>
                    <a:pt x="9271" y="3621"/>
                    <a:pt x="9171" y="3302"/>
                  </a:cubicBezTo>
                  <a:lnTo>
                    <a:pt x="9091" y="3083"/>
                  </a:lnTo>
                  <a:cubicBezTo>
                    <a:pt x="9091" y="3083"/>
                    <a:pt x="9091" y="3044"/>
                    <a:pt x="9072" y="3044"/>
                  </a:cubicBezTo>
                  <a:cubicBezTo>
                    <a:pt x="9072" y="3024"/>
                    <a:pt x="9052" y="3004"/>
                    <a:pt x="9052" y="2984"/>
                  </a:cubicBezTo>
                  <a:lnTo>
                    <a:pt x="9052" y="2944"/>
                  </a:lnTo>
                  <a:cubicBezTo>
                    <a:pt x="9052" y="2924"/>
                    <a:pt x="9012" y="2924"/>
                    <a:pt x="9012" y="2904"/>
                  </a:cubicBezTo>
                  <a:lnTo>
                    <a:pt x="9012" y="2884"/>
                  </a:lnTo>
                  <a:cubicBezTo>
                    <a:pt x="9012" y="2845"/>
                    <a:pt x="8992" y="2825"/>
                    <a:pt x="8992" y="2805"/>
                  </a:cubicBezTo>
                  <a:cubicBezTo>
                    <a:pt x="8893" y="2606"/>
                    <a:pt x="8793" y="2427"/>
                    <a:pt x="8694" y="2248"/>
                  </a:cubicBezTo>
                  <a:cubicBezTo>
                    <a:pt x="8316" y="1651"/>
                    <a:pt x="7878" y="1194"/>
                    <a:pt x="7401" y="855"/>
                  </a:cubicBezTo>
                  <a:cubicBezTo>
                    <a:pt x="6923" y="537"/>
                    <a:pt x="6466" y="318"/>
                    <a:pt x="6068" y="199"/>
                  </a:cubicBezTo>
                  <a:cubicBezTo>
                    <a:pt x="5670" y="60"/>
                    <a:pt x="5332" y="40"/>
                    <a:pt x="5113" y="20"/>
                  </a:cubicBezTo>
                  <a:cubicBezTo>
                    <a:pt x="4894" y="20"/>
                    <a:pt x="4775" y="0"/>
                    <a:pt x="47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8"/>
            <p:cNvSpPr/>
            <p:nvPr/>
          </p:nvSpPr>
          <p:spPr>
            <a:xfrm>
              <a:off x="3207465" y="3434327"/>
              <a:ext cx="984287" cy="944333"/>
            </a:xfrm>
            <a:custGeom>
              <a:rect b="b" l="l" r="r" t="t"/>
              <a:pathLst>
                <a:path extrusionOk="0" h="25881" w="26976">
                  <a:moveTo>
                    <a:pt x="5057" y="1"/>
                  </a:moveTo>
                  <a:cubicBezTo>
                    <a:pt x="5029" y="1"/>
                    <a:pt x="5002" y="3"/>
                    <a:pt x="4974" y="8"/>
                  </a:cubicBezTo>
                  <a:cubicBezTo>
                    <a:pt x="4855" y="28"/>
                    <a:pt x="4735" y="87"/>
                    <a:pt x="4636" y="127"/>
                  </a:cubicBezTo>
                  <a:cubicBezTo>
                    <a:pt x="4576" y="167"/>
                    <a:pt x="4536" y="207"/>
                    <a:pt x="4477" y="266"/>
                  </a:cubicBezTo>
                  <a:cubicBezTo>
                    <a:pt x="4457" y="286"/>
                    <a:pt x="4377" y="366"/>
                    <a:pt x="4357" y="406"/>
                  </a:cubicBezTo>
                  <a:cubicBezTo>
                    <a:pt x="3979" y="843"/>
                    <a:pt x="3641" y="1321"/>
                    <a:pt x="3283" y="1818"/>
                  </a:cubicBezTo>
                  <a:cubicBezTo>
                    <a:pt x="3263" y="1878"/>
                    <a:pt x="3243" y="1898"/>
                    <a:pt x="3184" y="1957"/>
                  </a:cubicBezTo>
                  <a:cubicBezTo>
                    <a:pt x="3164" y="1977"/>
                    <a:pt x="3164" y="1997"/>
                    <a:pt x="3144" y="1997"/>
                  </a:cubicBezTo>
                  <a:cubicBezTo>
                    <a:pt x="3144" y="2017"/>
                    <a:pt x="3124" y="2017"/>
                    <a:pt x="3124" y="2057"/>
                  </a:cubicBezTo>
                  <a:lnTo>
                    <a:pt x="3084" y="2077"/>
                  </a:lnTo>
                  <a:cubicBezTo>
                    <a:pt x="3064" y="2096"/>
                    <a:pt x="3064" y="2116"/>
                    <a:pt x="3044" y="2156"/>
                  </a:cubicBezTo>
                  <a:cubicBezTo>
                    <a:pt x="3025" y="2196"/>
                    <a:pt x="2965" y="2256"/>
                    <a:pt x="2945" y="2295"/>
                  </a:cubicBezTo>
                  <a:lnTo>
                    <a:pt x="2786" y="2514"/>
                  </a:lnTo>
                  <a:lnTo>
                    <a:pt x="2567" y="2892"/>
                  </a:lnTo>
                  <a:lnTo>
                    <a:pt x="2348" y="3290"/>
                  </a:lnTo>
                  <a:cubicBezTo>
                    <a:pt x="2289" y="3370"/>
                    <a:pt x="2249" y="3469"/>
                    <a:pt x="2189" y="3529"/>
                  </a:cubicBezTo>
                  <a:lnTo>
                    <a:pt x="2189" y="3568"/>
                  </a:lnTo>
                  <a:cubicBezTo>
                    <a:pt x="2169" y="3588"/>
                    <a:pt x="2169" y="3608"/>
                    <a:pt x="2149" y="3628"/>
                  </a:cubicBezTo>
                  <a:cubicBezTo>
                    <a:pt x="2129" y="3668"/>
                    <a:pt x="2129" y="3688"/>
                    <a:pt x="2090" y="3708"/>
                  </a:cubicBezTo>
                  <a:cubicBezTo>
                    <a:pt x="2090" y="3728"/>
                    <a:pt x="2070" y="3728"/>
                    <a:pt x="2070" y="3767"/>
                  </a:cubicBezTo>
                  <a:cubicBezTo>
                    <a:pt x="2070" y="3767"/>
                    <a:pt x="2070" y="3787"/>
                    <a:pt x="2050" y="3787"/>
                  </a:cubicBezTo>
                  <a:cubicBezTo>
                    <a:pt x="2050" y="3787"/>
                    <a:pt x="2050" y="3807"/>
                    <a:pt x="2030" y="3807"/>
                  </a:cubicBezTo>
                  <a:cubicBezTo>
                    <a:pt x="2030" y="3807"/>
                    <a:pt x="2030" y="3827"/>
                    <a:pt x="1990" y="3827"/>
                  </a:cubicBezTo>
                  <a:cubicBezTo>
                    <a:pt x="1970" y="3907"/>
                    <a:pt x="1931" y="3966"/>
                    <a:pt x="1891" y="4026"/>
                  </a:cubicBezTo>
                  <a:cubicBezTo>
                    <a:pt x="1751" y="4305"/>
                    <a:pt x="1652" y="4583"/>
                    <a:pt x="1533" y="4822"/>
                  </a:cubicBezTo>
                  <a:cubicBezTo>
                    <a:pt x="1294" y="5379"/>
                    <a:pt x="1075" y="5896"/>
                    <a:pt x="896" y="6473"/>
                  </a:cubicBezTo>
                  <a:cubicBezTo>
                    <a:pt x="359" y="8203"/>
                    <a:pt x="61" y="10034"/>
                    <a:pt x="41" y="11864"/>
                  </a:cubicBezTo>
                  <a:cubicBezTo>
                    <a:pt x="1" y="12978"/>
                    <a:pt x="100" y="14112"/>
                    <a:pt x="299" y="15206"/>
                  </a:cubicBezTo>
                  <a:cubicBezTo>
                    <a:pt x="498" y="16300"/>
                    <a:pt x="836" y="17354"/>
                    <a:pt x="1274" y="18389"/>
                  </a:cubicBezTo>
                  <a:cubicBezTo>
                    <a:pt x="1732" y="19403"/>
                    <a:pt x="2269" y="20378"/>
                    <a:pt x="2965" y="21233"/>
                  </a:cubicBezTo>
                  <a:cubicBezTo>
                    <a:pt x="3661" y="22109"/>
                    <a:pt x="4457" y="22884"/>
                    <a:pt x="5372" y="23521"/>
                  </a:cubicBezTo>
                  <a:cubicBezTo>
                    <a:pt x="6267" y="24177"/>
                    <a:pt x="7262" y="24695"/>
                    <a:pt x="8336" y="25073"/>
                  </a:cubicBezTo>
                  <a:cubicBezTo>
                    <a:pt x="9390" y="25450"/>
                    <a:pt x="10504" y="25689"/>
                    <a:pt x="11598" y="25809"/>
                  </a:cubicBezTo>
                  <a:cubicBezTo>
                    <a:pt x="12130" y="25856"/>
                    <a:pt x="12662" y="25881"/>
                    <a:pt x="13195" y="25881"/>
                  </a:cubicBezTo>
                  <a:cubicBezTo>
                    <a:pt x="13780" y="25881"/>
                    <a:pt x="14367" y="25851"/>
                    <a:pt x="14960" y="25789"/>
                  </a:cubicBezTo>
                  <a:cubicBezTo>
                    <a:pt x="16015" y="25669"/>
                    <a:pt x="17069" y="25450"/>
                    <a:pt x="18083" y="25112"/>
                  </a:cubicBezTo>
                  <a:cubicBezTo>
                    <a:pt x="18203" y="25073"/>
                    <a:pt x="18342" y="25053"/>
                    <a:pt x="18441" y="24993"/>
                  </a:cubicBezTo>
                  <a:cubicBezTo>
                    <a:pt x="18561" y="24973"/>
                    <a:pt x="18660" y="24913"/>
                    <a:pt x="18780" y="24874"/>
                  </a:cubicBezTo>
                  <a:lnTo>
                    <a:pt x="19376" y="24655"/>
                  </a:lnTo>
                  <a:cubicBezTo>
                    <a:pt x="19436" y="24615"/>
                    <a:pt x="19496" y="24595"/>
                    <a:pt x="19555" y="24575"/>
                  </a:cubicBezTo>
                  <a:cubicBezTo>
                    <a:pt x="19774" y="24476"/>
                    <a:pt x="19973" y="24396"/>
                    <a:pt x="20192" y="24297"/>
                  </a:cubicBezTo>
                  <a:lnTo>
                    <a:pt x="20351" y="24217"/>
                  </a:lnTo>
                  <a:lnTo>
                    <a:pt x="21087" y="23859"/>
                  </a:lnTo>
                  <a:cubicBezTo>
                    <a:pt x="21565" y="23600"/>
                    <a:pt x="22022" y="23322"/>
                    <a:pt x="22480" y="23063"/>
                  </a:cubicBezTo>
                  <a:cubicBezTo>
                    <a:pt x="22619" y="22984"/>
                    <a:pt x="22738" y="22904"/>
                    <a:pt x="22858" y="22805"/>
                  </a:cubicBezTo>
                  <a:cubicBezTo>
                    <a:pt x="22878" y="22785"/>
                    <a:pt x="22917" y="22785"/>
                    <a:pt x="22937" y="22765"/>
                  </a:cubicBezTo>
                  <a:cubicBezTo>
                    <a:pt x="22957" y="22725"/>
                    <a:pt x="22977" y="22705"/>
                    <a:pt x="23017" y="22705"/>
                  </a:cubicBezTo>
                  <a:cubicBezTo>
                    <a:pt x="23037" y="22685"/>
                    <a:pt x="23096" y="22666"/>
                    <a:pt x="23116" y="22626"/>
                  </a:cubicBezTo>
                  <a:cubicBezTo>
                    <a:pt x="23136" y="22626"/>
                    <a:pt x="23136" y="22606"/>
                    <a:pt x="23156" y="22606"/>
                  </a:cubicBezTo>
                  <a:cubicBezTo>
                    <a:pt x="23156" y="22606"/>
                    <a:pt x="23176" y="22606"/>
                    <a:pt x="23176" y="22586"/>
                  </a:cubicBezTo>
                  <a:cubicBezTo>
                    <a:pt x="23176" y="22586"/>
                    <a:pt x="23216" y="22586"/>
                    <a:pt x="23216" y="22566"/>
                  </a:cubicBezTo>
                  <a:cubicBezTo>
                    <a:pt x="23236" y="22566"/>
                    <a:pt x="23236" y="22546"/>
                    <a:pt x="23255" y="22546"/>
                  </a:cubicBezTo>
                  <a:lnTo>
                    <a:pt x="23315" y="22486"/>
                  </a:lnTo>
                  <a:cubicBezTo>
                    <a:pt x="23614" y="22288"/>
                    <a:pt x="23872" y="22089"/>
                    <a:pt x="24151" y="21870"/>
                  </a:cubicBezTo>
                  <a:cubicBezTo>
                    <a:pt x="24190" y="21889"/>
                    <a:pt x="24226" y="21898"/>
                    <a:pt x="24262" y="21898"/>
                  </a:cubicBezTo>
                  <a:cubicBezTo>
                    <a:pt x="24371" y="21898"/>
                    <a:pt x="24468" y="21816"/>
                    <a:pt x="24588" y="21711"/>
                  </a:cubicBezTo>
                  <a:lnTo>
                    <a:pt x="24628" y="21671"/>
                  </a:lnTo>
                  <a:lnTo>
                    <a:pt x="24648" y="21651"/>
                  </a:lnTo>
                  <a:cubicBezTo>
                    <a:pt x="24668" y="21651"/>
                    <a:pt x="24668" y="21611"/>
                    <a:pt x="24708" y="21611"/>
                  </a:cubicBezTo>
                  <a:cubicBezTo>
                    <a:pt x="24728" y="21611"/>
                    <a:pt x="24728" y="21591"/>
                    <a:pt x="24747" y="21591"/>
                  </a:cubicBezTo>
                  <a:cubicBezTo>
                    <a:pt x="24767" y="21571"/>
                    <a:pt x="24807" y="21552"/>
                    <a:pt x="24827" y="21552"/>
                  </a:cubicBezTo>
                  <a:lnTo>
                    <a:pt x="24907" y="21472"/>
                  </a:lnTo>
                  <a:cubicBezTo>
                    <a:pt x="25503" y="20955"/>
                    <a:pt x="26060" y="20378"/>
                    <a:pt x="26597" y="19781"/>
                  </a:cubicBezTo>
                  <a:lnTo>
                    <a:pt x="26737" y="19622"/>
                  </a:lnTo>
                  <a:cubicBezTo>
                    <a:pt x="26796" y="19582"/>
                    <a:pt x="26816" y="19562"/>
                    <a:pt x="26836" y="19483"/>
                  </a:cubicBezTo>
                  <a:cubicBezTo>
                    <a:pt x="26896" y="19383"/>
                    <a:pt x="26936" y="19264"/>
                    <a:pt x="26936" y="19125"/>
                  </a:cubicBezTo>
                  <a:cubicBezTo>
                    <a:pt x="26975" y="18906"/>
                    <a:pt x="26816" y="18707"/>
                    <a:pt x="26617" y="18568"/>
                  </a:cubicBezTo>
                  <a:cubicBezTo>
                    <a:pt x="26518" y="18488"/>
                    <a:pt x="26418" y="18468"/>
                    <a:pt x="26319" y="18468"/>
                  </a:cubicBezTo>
                  <a:lnTo>
                    <a:pt x="26239" y="18468"/>
                  </a:lnTo>
                  <a:cubicBezTo>
                    <a:pt x="26239" y="18468"/>
                    <a:pt x="26200" y="18488"/>
                    <a:pt x="26140" y="18488"/>
                  </a:cubicBezTo>
                  <a:lnTo>
                    <a:pt x="26001" y="18568"/>
                  </a:lnTo>
                  <a:cubicBezTo>
                    <a:pt x="25802" y="18687"/>
                    <a:pt x="25603" y="18906"/>
                    <a:pt x="25483" y="19105"/>
                  </a:cubicBezTo>
                  <a:lnTo>
                    <a:pt x="25483" y="19125"/>
                  </a:lnTo>
                  <a:cubicBezTo>
                    <a:pt x="25205" y="19423"/>
                    <a:pt x="24926" y="19721"/>
                    <a:pt x="24628" y="20000"/>
                  </a:cubicBezTo>
                  <a:cubicBezTo>
                    <a:pt x="24608" y="20020"/>
                    <a:pt x="24548" y="20060"/>
                    <a:pt x="24529" y="20099"/>
                  </a:cubicBezTo>
                  <a:cubicBezTo>
                    <a:pt x="24509" y="20119"/>
                    <a:pt x="24489" y="20159"/>
                    <a:pt x="24429" y="20179"/>
                  </a:cubicBezTo>
                  <a:lnTo>
                    <a:pt x="24369" y="20219"/>
                  </a:lnTo>
                  <a:lnTo>
                    <a:pt x="24350" y="20258"/>
                  </a:lnTo>
                  <a:lnTo>
                    <a:pt x="24330" y="20278"/>
                  </a:lnTo>
                  <a:cubicBezTo>
                    <a:pt x="24310" y="20298"/>
                    <a:pt x="24290" y="20318"/>
                    <a:pt x="24250" y="20318"/>
                  </a:cubicBezTo>
                  <a:cubicBezTo>
                    <a:pt x="24091" y="20477"/>
                    <a:pt x="23912" y="20597"/>
                    <a:pt x="23733" y="20716"/>
                  </a:cubicBezTo>
                  <a:cubicBezTo>
                    <a:pt x="23514" y="20895"/>
                    <a:pt x="23255" y="21054"/>
                    <a:pt x="23017" y="21174"/>
                  </a:cubicBezTo>
                  <a:cubicBezTo>
                    <a:pt x="22997" y="21193"/>
                    <a:pt x="22957" y="21193"/>
                    <a:pt x="22937" y="21213"/>
                  </a:cubicBezTo>
                  <a:lnTo>
                    <a:pt x="22917" y="21233"/>
                  </a:lnTo>
                  <a:cubicBezTo>
                    <a:pt x="22917" y="21233"/>
                    <a:pt x="22878" y="21233"/>
                    <a:pt x="22878" y="21273"/>
                  </a:cubicBezTo>
                  <a:cubicBezTo>
                    <a:pt x="22858" y="21273"/>
                    <a:pt x="22858" y="21293"/>
                    <a:pt x="22838" y="21293"/>
                  </a:cubicBezTo>
                  <a:cubicBezTo>
                    <a:pt x="22818" y="21313"/>
                    <a:pt x="22758" y="21333"/>
                    <a:pt x="22738" y="21333"/>
                  </a:cubicBezTo>
                  <a:cubicBezTo>
                    <a:pt x="22718" y="21372"/>
                    <a:pt x="22659" y="21372"/>
                    <a:pt x="22639" y="21392"/>
                  </a:cubicBezTo>
                  <a:cubicBezTo>
                    <a:pt x="22619" y="21392"/>
                    <a:pt x="22599" y="21412"/>
                    <a:pt x="22559" y="21412"/>
                  </a:cubicBezTo>
                  <a:cubicBezTo>
                    <a:pt x="22261" y="21571"/>
                    <a:pt x="21943" y="21711"/>
                    <a:pt x="21624" y="21810"/>
                  </a:cubicBezTo>
                  <a:cubicBezTo>
                    <a:pt x="20630" y="22181"/>
                    <a:pt x="19564" y="22349"/>
                    <a:pt x="18499" y="22349"/>
                  </a:cubicBezTo>
                  <a:cubicBezTo>
                    <a:pt x="17966" y="22349"/>
                    <a:pt x="17434" y="22307"/>
                    <a:pt x="16910" y="22228"/>
                  </a:cubicBezTo>
                  <a:cubicBezTo>
                    <a:pt x="16154" y="22128"/>
                    <a:pt x="15358" y="21929"/>
                    <a:pt x="14602" y="21691"/>
                  </a:cubicBezTo>
                  <a:cubicBezTo>
                    <a:pt x="13926" y="21472"/>
                    <a:pt x="13289" y="21193"/>
                    <a:pt x="12673" y="20895"/>
                  </a:cubicBezTo>
                  <a:cubicBezTo>
                    <a:pt x="12175" y="21174"/>
                    <a:pt x="11718" y="21313"/>
                    <a:pt x="11320" y="21432"/>
                  </a:cubicBezTo>
                  <a:cubicBezTo>
                    <a:pt x="10982" y="21512"/>
                    <a:pt x="10703" y="21571"/>
                    <a:pt x="10484" y="21591"/>
                  </a:cubicBezTo>
                  <a:cubicBezTo>
                    <a:pt x="10258" y="21616"/>
                    <a:pt x="10016" y="21642"/>
                    <a:pt x="9767" y="21642"/>
                  </a:cubicBezTo>
                  <a:cubicBezTo>
                    <a:pt x="9623" y="21642"/>
                    <a:pt x="9477" y="21633"/>
                    <a:pt x="9331" y="21611"/>
                  </a:cubicBezTo>
                  <a:cubicBezTo>
                    <a:pt x="8555" y="21532"/>
                    <a:pt x="7759" y="21293"/>
                    <a:pt x="7023" y="20796"/>
                  </a:cubicBezTo>
                  <a:cubicBezTo>
                    <a:pt x="6924" y="20736"/>
                    <a:pt x="6844" y="20676"/>
                    <a:pt x="6764" y="20597"/>
                  </a:cubicBezTo>
                  <a:cubicBezTo>
                    <a:pt x="6705" y="20517"/>
                    <a:pt x="6625" y="20497"/>
                    <a:pt x="6526" y="20398"/>
                  </a:cubicBezTo>
                  <a:cubicBezTo>
                    <a:pt x="6446" y="20338"/>
                    <a:pt x="6367" y="20278"/>
                    <a:pt x="6327" y="20219"/>
                  </a:cubicBezTo>
                  <a:cubicBezTo>
                    <a:pt x="6048" y="19980"/>
                    <a:pt x="5810" y="19721"/>
                    <a:pt x="5571" y="19403"/>
                  </a:cubicBezTo>
                  <a:cubicBezTo>
                    <a:pt x="5133" y="18786"/>
                    <a:pt x="4815" y="17951"/>
                    <a:pt x="4715" y="17056"/>
                  </a:cubicBezTo>
                  <a:cubicBezTo>
                    <a:pt x="4616" y="16200"/>
                    <a:pt x="4775" y="15246"/>
                    <a:pt x="5173" y="14410"/>
                  </a:cubicBezTo>
                  <a:cubicBezTo>
                    <a:pt x="4357" y="13177"/>
                    <a:pt x="3721" y="11864"/>
                    <a:pt x="3323" y="10471"/>
                  </a:cubicBezTo>
                  <a:cubicBezTo>
                    <a:pt x="3084" y="9735"/>
                    <a:pt x="2965" y="8940"/>
                    <a:pt x="2925" y="8164"/>
                  </a:cubicBezTo>
                  <a:cubicBezTo>
                    <a:pt x="2865" y="7368"/>
                    <a:pt x="2925" y="6592"/>
                    <a:pt x="3084" y="5816"/>
                  </a:cubicBezTo>
                  <a:cubicBezTo>
                    <a:pt x="3184" y="5279"/>
                    <a:pt x="3363" y="4782"/>
                    <a:pt x="3562" y="4265"/>
                  </a:cubicBezTo>
                  <a:cubicBezTo>
                    <a:pt x="3562" y="4265"/>
                    <a:pt x="3562" y="4225"/>
                    <a:pt x="3582" y="4225"/>
                  </a:cubicBezTo>
                  <a:lnTo>
                    <a:pt x="3582" y="4205"/>
                  </a:lnTo>
                  <a:cubicBezTo>
                    <a:pt x="3582" y="4205"/>
                    <a:pt x="3582" y="4185"/>
                    <a:pt x="3621" y="4185"/>
                  </a:cubicBezTo>
                  <a:cubicBezTo>
                    <a:pt x="3621" y="4165"/>
                    <a:pt x="3641" y="4165"/>
                    <a:pt x="3641" y="4125"/>
                  </a:cubicBezTo>
                  <a:lnTo>
                    <a:pt x="3641" y="4106"/>
                  </a:lnTo>
                  <a:cubicBezTo>
                    <a:pt x="3661" y="4086"/>
                    <a:pt x="3661" y="4066"/>
                    <a:pt x="3681" y="4006"/>
                  </a:cubicBezTo>
                  <a:cubicBezTo>
                    <a:pt x="3681" y="3986"/>
                    <a:pt x="3721" y="3966"/>
                    <a:pt x="3721" y="3927"/>
                  </a:cubicBezTo>
                  <a:cubicBezTo>
                    <a:pt x="3721" y="3907"/>
                    <a:pt x="3721" y="3907"/>
                    <a:pt x="3741" y="3887"/>
                  </a:cubicBezTo>
                  <a:cubicBezTo>
                    <a:pt x="3940" y="3469"/>
                    <a:pt x="4158" y="3071"/>
                    <a:pt x="4417" y="2693"/>
                  </a:cubicBezTo>
                  <a:cubicBezTo>
                    <a:pt x="4437" y="2634"/>
                    <a:pt x="4477" y="2594"/>
                    <a:pt x="4517" y="2534"/>
                  </a:cubicBezTo>
                  <a:cubicBezTo>
                    <a:pt x="4536" y="2514"/>
                    <a:pt x="4556" y="2494"/>
                    <a:pt x="4576" y="2435"/>
                  </a:cubicBezTo>
                  <a:cubicBezTo>
                    <a:pt x="4576" y="2415"/>
                    <a:pt x="4616" y="2415"/>
                    <a:pt x="4636" y="2395"/>
                  </a:cubicBezTo>
                  <a:lnTo>
                    <a:pt x="4656" y="2375"/>
                  </a:lnTo>
                  <a:cubicBezTo>
                    <a:pt x="4656" y="2375"/>
                    <a:pt x="4656" y="2335"/>
                    <a:pt x="4676" y="2335"/>
                  </a:cubicBezTo>
                  <a:lnTo>
                    <a:pt x="4715" y="2315"/>
                  </a:lnTo>
                  <a:cubicBezTo>
                    <a:pt x="4855" y="2096"/>
                    <a:pt x="5034" y="1898"/>
                    <a:pt x="5213" y="1679"/>
                  </a:cubicBezTo>
                  <a:cubicBezTo>
                    <a:pt x="5352" y="1559"/>
                    <a:pt x="5471" y="1400"/>
                    <a:pt x="5611" y="1221"/>
                  </a:cubicBezTo>
                  <a:cubicBezTo>
                    <a:pt x="5631" y="1201"/>
                    <a:pt x="5650" y="1161"/>
                    <a:pt x="5650" y="1122"/>
                  </a:cubicBezTo>
                  <a:cubicBezTo>
                    <a:pt x="5670" y="1082"/>
                    <a:pt x="5710" y="1062"/>
                    <a:pt x="5730" y="1002"/>
                  </a:cubicBezTo>
                  <a:cubicBezTo>
                    <a:pt x="5829" y="764"/>
                    <a:pt x="5810" y="505"/>
                    <a:pt x="5631" y="306"/>
                  </a:cubicBezTo>
                  <a:cubicBezTo>
                    <a:pt x="5472" y="130"/>
                    <a:pt x="5267" y="1"/>
                    <a:pt x="50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>
              <a:off x="3398359" y="3858477"/>
              <a:ext cx="347726" cy="352980"/>
            </a:xfrm>
            <a:custGeom>
              <a:rect b="b" l="l" r="r" t="t"/>
              <a:pathLst>
                <a:path extrusionOk="0" h="9674" w="9530">
                  <a:moveTo>
                    <a:pt x="4795" y="0"/>
                  </a:moveTo>
                  <a:cubicBezTo>
                    <a:pt x="4795" y="0"/>
                    <a:pt x="4675" y="0"/>
                    <a:pt x="4457" y="20"/>
                  </a:cubicBezTo>
                  <a:cubicBezTo>
                    <a:pt x="4218" y="40"/>
                    <a:pt x="3900" y="80"/>
                    <a:pt x="3502" y="199"/>
                  </a:cubicBezTo>
                  <a:cubicBezTo>
                    <a:pt x="3104" y="318"/>
                    <a:pt x="2627" y="517"/>
                    <a:pt x="2169" y="875"/>
                  </a:cubicBezTo>
                  <a:cubicBezTo>
                    <a:pt x="1692" y="1194"/>
                    <a:pt x="1234" y="1671"/>
                    <a:pt x="836" y="2268"/>
                  </a:cubicBezTo>
                  <a:cubicBezTo>
                    <a:pt x="737" y="2407"/>
                    <a:pt x="677" y="2566"/>
                    <a:pt x="578" y="2725"/>
                  </a:cubicBezTo>
                  <a:lnTo>
                    <a:pt x="498" y="2884"/>
                  </a:lnTo>
                  <a:lnTo>
                    <a:pt x="498" y="2904"/>
                  </a:lnTo>
                  <a:cubicBezTo>
                    <a:pt x="498" y="2924"/>
                    <a:pt x="478" y="2964"/>
                    <a:pt x="478" y="2984"/>
                  </a:cubicBezTo>
                  <a:cubicBezTo>
                    <a:pt x="478" y="3004"/>
                    <a:pt x="438" y="3004"/>
                    <a:pt x="438" y="3024"/>
                  </a:cubicBezTo>
                  <a:lnTo>
                    <a:pt x="438" y="3064"/>
                  </a:lnTo>
                  <a:cubicBezTo>
                    <a:pt x="438" y="3064"/>
                    <a:pt x="438" y="3083"/>
                    <a:pt x="418" y="3083"/>
                  </a:cubicBezTo>
                  <a:cubicBezTo>
                    <a:pt x="399" y="3143"/>
                    <a:pt x="379" y="3203"/>
                    <a:pt x="359" y="3282"/>
                  </a:cubicBezTo>
                  <a:cubicBezTo>
                    <a:pt x="220" y="3601"/>
                    <a:pt x="160" y="3979"/>
                    <a:pt x="100" y="4317"/>
                  </a:cubicBezTo>
                  <a:cubicBezTo>
                    <a:pt x="1" y="5093"/>
                    <a:pt x="80" y="5948"/>
                    <a:pt x="379" y="6744"/>
                  </a:cubicBezTo>
                  <a:cubicBezTo>
                    <a:pt x="399" y="6803"/>
                    <a:pt x="418" y="6883"/>
                    <a:pt x="458" y="6943"/>
                  </a:cubicBezTo>
                  <a:cubicBezTo>
                    <a:pt x="856" y="7738"/>
                    <a:pt x="1413" y="8375"/>
                    <a:pt x="2089" y="8852"/>
                  </a:cubicBezTo>
                  <a:cubicBezTo>
                    <a:pt x="2607" y="9190"/>
                    <a:pt x="3203" y="9449"/>
                    <a:pt x="3780" y="9588"/>
                  </a:cubicBezTo>
                  <a:cubicBezTo>
                    <a:pt x="4042" y="9637"/>
                    <a:pt x="4331" y="9673"/>
                    <a:pt x="4603" y="9673"/>
                  </a:cubicBezTo>
                  <a:cubicBezTo>
                    <a:pt x="4661" y="9673"/>
                    <a:pt x="4719" y="9671"/>
                    <a:pt x="4775" y="9668"/>
                  </a:cubicBezTo>
                  <a:cubicBezTo>
                    <a:pt x="5571" y="9648"/>
                    <a:pt x="6346" y="9429"/>
                    <a:pt x="7023" y="9051"/>
                  </a:cubicBezTo>
                  <a:cubicBezTo>
                    <a:pt x="7063" y="9031"/>
                    <a:pt x="7142" y="8972"/>
                    <a:pt x="7182" y="8952"/>
                  </a:cubicBezTo>
                  <a:cubicBezTo>
                    <a:pt x="7202" y="8952"/>
                    <a:pt x="7202" y="8932"/>
                    <a:pt x="7242" y="8932"/>
                  </a:cubicBezTo>
                  <a:cubicBezTo>
                    <a:pt x="7262" y="8892"/>
                    <a:pt x="7321" y="8872"/>
                    <a:pt x="7341" y="8872"/>
                  </a:cubicBezTo>
                  <a:cubicBezTo>
                    <a:pt x="7361" y="8852"/>
                    <a:pt x="7381" y="8852"/>
                    <a:pt x="7421" y="8832"/>
                  </a:cubicBezTo>
                  <a:cubicBezTo>
                    <a:pt x="7421" y="8832"/>
                    <a:pt x="7441" y="8832"/>
                    <a:pt x="7441" y="8793"/>
                  </a:cubicBezTo>
                  <a:lnTo>
                    <a:pt x="7460" y="8773"/>
                  </a:lnTo>
                  <a:cubicBezTo>
                    <a:pt x="7520" y="8753"/>
                    <a:pt x="7560" y="8693"/>
                    <a:pt x="7580" y="8673"/>
                  </a:cubicBezTo>
                  <a:cubicBezTo>
                    <a:pt x="8236" y="8176"/>
                    <a:pt x="8753" y="7500"/>
                    <a:pt x="9072" y="6783"/>
                  </a:cubicBezTo>
                  <a:cubicBezTo>
                    <a:pt x="9430" y="5988"/>
                    <a:pt x="9529" y="5152"/>
                    <a:pt x="9450" y="4357"/>
                  </a:cubicBezTo>
                  <a:cubicBezTo>
                    <a:pt x="9370" y="3561"/>
                    <a:pt x="9092" y="2825"/>
                    <a:pt x="8734" y="2268"/>
                  </a:cubicBezTo>
                  <a:cubicBezTo>
                    <a:pt x="8356" y="1671"/>
                    <a:pt x="7898" y="1194"/>
                    <a:pt x="7441" y="875"/>
                  </a:cubicBezTo>
                  <a:cubicBezTo>
                    <a:pt x="6963" y="537"/>
                    <a:pt x="6486" y="318"/>
                    <a:pt x="6088" y="199"/>
                  </a:cubicBezTo>
                  <a:cubicBezTo>
                    <a:pt x="5690" y="80"/>
                    <a:pt x="5372" y="40"/>
                    <a:pt x="5153" y="20"/>
                  </a:cubicBezTo>
                  <a:cubicBezTo>
                    <a:pt x="5053" y="20"/>
                    <a:pt x="4954" y="20"/>
                    <a:pt x="4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>
              <a:off x="4048682" y="1325800"/>
              <a:ext cx="1026357" cy="487400"/>
            </a:xfrm>
            <a:custGeom>
              <a:rect b="b" l="l" r="r" t="t"/>
              <a:pathLst>
                <a:path extrusionOk="0" h="13358" w="28129">
                  <a:moveTo>
                    <a:pt x="14203" y="0"/>
                  </a:moveTo>
                  <a:cubicBezTo>
                    <a:pt x="14111" y="0"/>
                    <a:pt x="14018" y="3"/>
                    <a:pt x="13925" y="9"/>
                  </a:cubicBezTo>
                  <a:cubicBezTo>
                    <a:pt x="13349" y="29"/>
                    <a:pt x="12831" y="69"/>
                    <a:pt x="12294" y="168"/>
                  </a:cubicBezTo>
                  <a:cubicBezTo>
                    <a:pt x="11200" y="328"/>
                    <a:pt x="10146" y="666"/>
                    <a:pt x="9131" y="1103"/>
                  </a:cubicBezTo>
                  <a:cubicBezTo>
                    <a:pt x="7122" y="2018"/>
                    <a:pt x="5372" y="3411"/>
                    <a:pt x="3900" y="5082"/>
                  </a:cubicBezTo>
                  <a:cubicBezTo>
                    <a:pt x="2467" y="6753"/>
                    <a:pt x="1353" y="8663"/>
                    <a:pt x="577" y="10731"/>
                  </a:cubicBezTo>
                  <a:cubicBezTo>
                    <a:pt x="359" y="11328"/>
                    <a:pt x="180" y="11925"/>
                    <a:pt x="1" y="12522"/>
                  </a:cubicBezTo>
                  <a:cubicBezTo>
                    <a:pt x="398" y="12800"/>
                    <a:pt x="776" y="13059"/>
                    <a:pt x="1154" y="13357"/>
                  </a:cubicBezTo>
                  <a:cubicBezTo>
                    <a:pt x="1274" y="13318"/>
                    <a:pt x="1294" y="13238"/>
                    <a:pt x="1313" y="13158"/>
                  </a:cubicBezTo>
                  <a:cubicBezTo>
                    <a:pt x="1473" y="12800"/>
                    <a:pt x="1652" y="12442"/>
                    <a:pt x="1851" y="12104"/>
                  </a:cubicBezTo>
                  <a:cubicBezTo>
                    <a:pt x="1950" y="11925"/>
                    <a:pt x="2069" y="11766"/>
                    <a:pt x="2169" y="11607"/>
                  </a:cubicBezTo>
                  <a:lnTo>
                    <a:pt x="2527" y="11129"/>
                  </a:lnTo>
                  <a:lnTo>
                    <a:pt x="2885" y="10672"/>
                  </a:lnTo>
                  <a:cubicBezTo>
                    <a:pt x="3044" y="10533"/>
                    <a:pt x="3163" y="10373"/>
                    <a:pt x="3283" y="10254"/>
                  </a:cubicBezTo>
                  <a:cubicBezTo>
                    <a:pt x="3561" y="9976"/>
                    <a:pt x="3860" y="9737"/>
                    <a:pt x="4178" y="9478"/>
                  </a:cubicBezTo>
                  <a:cubicBezTo>
                    <a:pt x="4516" y="9240"/>
                    <a:pt x="4795" y="9021"/>
                    <a:pt x="5153" y="8822"/>
                  </a:cubicBezTo>
                  <a:cubicBezTo>
                    <a:pt x="5829" y="8384"/>
                    <a:pt x="6525" y="8046"/>
                    <a:pt x="7241" y="7767"/>
                  </a:cubicBezTo>
                  <a:cubicBezTo>
                    <a:pt x="7838" y="7529"/>
                    <a:pt x="8435" y="7350"/>
                    <a:pt x="9052" y="7171"/>
                  </a:cubicBezTo>
                  <a:cubicBezTo>
                    <a:pt x="9131" y="6912"/>
                    <a:pt x="9231" y="6673"/>
                    <a:pt x="9350" y="6415"/>
                  </a:cubicBezTo>
                  <a:cubicBezTo>
                    <a:pt x="9489" y="6176"/>
                    <a:pt x="9629" y="5917"/>
                    <a:pt x="9808" y="5679"/>
                  </a:cubicBezTo>
                  <a:lnTo>
                    <a:pt x="9808" y="5659"/>
                  </a:lnTo>
                  <a:cubicBezTo>
                    <a:pt x="10086" y="5241"/>
                    <a:pt x="10404" y="4863"/>
                    <a:pt x="10782" y="4545"/>
                  </a:cubicBezTo>
                  <a:cubicBezTo>
                    <a:pt x="11140" y="4207"/>
                    <a:pt x="11578" y="3928"/>
                    <a:pt x="11996" y="3769"/>
                  </a:cubicBezTo>
                  <a:cubicBezTo>
                    <a:pt x="12433" y="3570"/>
                    <a:pt x="12891" y="3411"/>
                    <a:pt x="13329" y="3371"/>
                  </a:cubicBezTo>
                  <a:cubicBezTo>
                    <a:pt x="13567" y="3312"/>
                    <a:pt x="13786" y="3312"/>
                    <a:pt x="14005" y="3312"/>
                  </a:cubicBezTo>
                  <a:lnTo>
                    <a:pt x="14204" y="3312"/>
                  </a:lnTo>
                  <a:cubicBezTo>
                    <a:pt x="14661" y="3312"/>
                    <a:pt x="15159" y="3371"/>
                    <a:pt x="15596" y="3491"/>
                  </a:cubicBezTo>
                  <a:cubicBezTo>
                    <a:pt x="16094" y="3650"/>
                    <a:pt x="16571" y="3849"/>
                    <a:pt x="16989" y="4107"/>
                  </a:cubicBezTo>
                  <a:cubicBezTo>
                    <a:pt x="17407" y="4386"/>
                    <a:pt x="17804" y="4744"/>
                    <a:pt x="18143" y="5102"/>
                  </a:cubicBezTo>
                  <a:cubicBezTo>
                    <a:pt x="18461" y="5500"/>
                    <a:pt x="18739" y="5898"/>
                    <a:pt x="18938" y="6355"/>
                  </a:cubicBezTo>
                  <a:cubicBezTo>
                    <a:pt x="19058" y="6594"/>
                    <a:pt x="19137" y="6872"/>
                    <a:pt x="19197" y="7151"/>
                  </a:cubicBezTo>
                  <a:cubicBezTo>
                    <a:pt x="20530" y="7529"/>
                    <a:pt x="21823" y="8046"/>
                    <a:pt x="22977" y="8762"/>
                  </a:cubicBezTo>
                  <a:cubicBezTo>
                    <a:pt x="23195" y="8881"/>
                    <a:pt x="23394" y="9041"/>
                    <a:pt x="23593" y="9180"/>
                  </a:cubicBezTo>
                  <a:cubicBezTo>
                    <a:pt x="23733" y="9259"/>
                    <a:pt x="23832" y="9359"/>
                    <a:pt x="23951" y="9438"/>
                  </a:cubicBezTo>
                  <a:cubicBezTo>
                    <a:pt x="24250" y="9677"/>
                    <a:pt x="24548" y="9936"/>
                    <a:pt x="24846" y="10214"/>
                  </a:cubicBezTo>
                  <a:cubicBezTo>
                    <a:pt x="24986" y="10334"/>
                    <a:pt x="25125" y="10473"/>
                    <a:pt x="25244" y="10632"/>
                  </a:cubicBezTo>
                  <a:lnTo>
                    <a:pt x="25622" y="11070"/>
                  </a:lnTo>
                  <a:lnTo>
                    <a:pt x="25960" y="11547"/>
                  </a:lnTo>
                  <a:cubicBezTo>
                    <a:pt x="26060" y="11726"/>
                    <a:pt x="26179" y="11865"/>
                    <a:pt x="26299" y="12044"/>
                  </a:cubicBezTo>
                  <a:cubicBezTo>
                    <a:pt x="26498" y="12402"/>
                    <a:pt x="26657" y="12741"/>
                    <a:pt x="26816" y="13119"/>
                  </a:cubicBezTo>
                  <a:cubicBezTo>
                    <a:pt x="26836" y="13198"/>
                    <a:pt x="26856" y="13298"/>
                    <a:pt x="26915" y="13357"/>
                  </a:cubicBezTo>
                  <a:lnTo>
                    <a:pt x="27055" y="13258"/>
                  </a:lnTo>
                  <a:cubicBezTo>
                    <a:pt x="27413" y="12999"/>
                    <a:pt x="27751" y="12721"/>
                    <a:pt x="28129" y="12462"/>
                  </a:cubicBezTo>
                  <a:cubicBezTo>
                    <a:pt x="27671" y="10731"/>
                    <a:pt x="26995" y="9041"/>
                    <a:pt x="26060" y="7469"/>
                  </a:cubicBezTo>
                  <a:cubicBezTo>
                    <a:pt x="25483" y="6534"/>
                    <a:pt x="24846" y="5639"/>
                    <a:pt x="24091" y="4803"/>
                  </a:cubicBezTo>
                  <a:cubicBezTo>
                    <a:pt x="23355" y="3988"/>
                    <a:pt x="22539" y="3212"/>
                    <a:pt x="21644" y="2575"/>
                  </a:cubicBezTo>
                  <a:cubicBezTo>
                    <a:pt x="19853" y="1263"/>
                    <a:pt x="17765" y="367"/>
                    <a:pt x="15577" y="89"/>
                  </a:cubicBezTo>
                  <a:lnTo>
                    <a:pt x="14741" y="9"/>
                  </a:lnTo>
                  <a:cubicBezTo>
                    <a:pt x="14569" y="9"/>
                    <a:pt x="14387" y="0"/>
                    <a:pt x="14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>
              <a:off x="4030549" y="1876301"/>
              <a:ext cx="44296" cy="99465"/>
            </a:xfrm>
            <a:custGeom>
              <a:rect b="b" l="l" r="r" t="t"/>
              <a:pathLst>
                <a:path extrusionOk="0" h="2726" w="1214">
                  <a:moveTo>
                    <a:pt x="120" y="0"/>
                  </a:moveTo>
                  <a:cubicBezTo>
                    <a:pt x="60" y="696"/>
                    <a:pt x="0" y="1412"/>
                    <a:pt x="0" y="2109"/>
                  </a:cubicBezTo>
                  <a:lnTo>
                    <a:pt x="0" y="2188"/>
                  </a:lnTo>
                  <a:cubicBezTo>
                    <a:pt x="0" y="2208"/>
                    <a:pt x="0" y="2228"/>
                    <a:pt x="20" y="2248"/>
                  </a:cubicBezTo>
                  <a:cubicBezTo>
                    <a:pt x="60" y="2308"/>
                    <a:pt x="60" y="2347"/>
                    <a:pt x="80" y="2407"/>
                  </a:cubicBezTo>
                  <a:cubicBezTo>
                    <a:pt x="100" y="2447"/>
                    <a:pt x="120" y="2467"/>
                    <a:pt x="159" y="2526"/>
                  </a:cubicBezTo>
                  <a:lnTo>
                    <a:pt x="259" y="2626"/>
                  </a:lnTo>
                  <a:cubicBezTo>
                    <a:pt x="319" y="2686"/>
                    <a:pt x="398" y="2705"/>
                    <a:pt x="517" y="2725"/>
                  </a:cubicBezTo>
                  <a:cubicBezTo>
                    <a:pt x="617" y="2725"/>
                    <a:pt x="756" y="2725"/>
                    <a:pt x="816" y="2705"/>
                  </a:cubicBezTo>
                  <a:cubicBezTo>
                    <a:pt x="915" y="2686"/>
                    <a:pt x="975" y="2626"/>
                    <a:pt x="1055" y="2546"/>
                  </a:cubicBezTo>
                  <a:lnTo>
                    <a:pt x="1094" y="2487"/>
                  </a:lnTo>
                  <a:lnTo>
                    <a:pt x="1114" y="2427"/>
                  </a:lnTo>
                  <a:cubicBezTo>
                    <a:pt x="1154" y="2387"/>
                    <a:pt x="1174" y="2327"/>
                    <a:pt x="1174" y="2288"/>
                  </a:cubicBezTo>
                  <a:cubicBezTo>
                    <a:pt x="1194" y="2188"/>
                    <a:pt x="1214" y="2049"/>
                    <a:pt x="1214" y="1949"/>
                  </a:cubicBezTo>
                  <a:lnTo>
                    <a:pt x="1214" y="1790"/>
                  </a:lnTo>
                  <a:cubicBezTo>
                    <a:pt x="1214" y="1731"/>
                    <a:pt x="1214" y="1651"/>
                    <a:pt x="1194" y="1611"/>
                  </a:cubicBezTo>
                  <a:lnTo>
                    <a:pt x="1194" y="1591"/>
                  </a:lnTo>
                  <a:lnTo>
                    <a:pt x="1174" y="955"/>
                  </a:lnTo>
                  <a:cubicBezTo>
                    <a:pt x="1174" y="915"/>
                    <a:pt x="1174" y="835"/>
                    <a:pt x="1194" y="796"/>
                  </a:cubicBezTo>
                  <a:cubicBezTo>
                    <a:pt x="856" y="497"/>
                    <a:pt x="498" y="239"/>
                    <a:pt x="120" y="0"/>
                  </a:cubicBezTo>
                  <a:close/>
                </a:path>
              </a:pathLst>
            </a:custGeom>
            <a:solidFill>
              <a:srgbClr val="F1EF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8"/>
            <p:cNvSpPr/>
            <p:nvPr/>
          </p:nvSpPr>
          <p:spPr>
            <a:xfrm>
              <a:off x="5053210" y="1871193"/>
              <a:ext cx="45755" cy="104792"/>
            </a:xfrm>
            <a:custGeom>
              <a:rect b="b" l="l" r="r" t="t"/>
              <a:pathLst>
                <a:path extrusionOk="0" h="2872" w="1254">
                  <a:moveTo>
                    <a:pt x="1114" y="1"/>
                  </a:moveTo>
                  <a:cubicBezTo>
                    <a:pt x="716" y="259"/>
                    <a:pt x="358" y="538"/>
                    <a:pt x="0" y="856"/>
                  </a:cubicBezTo>
                  <a:cubicBezTo>
                    <a:pt x="0" y="936"/>
                    <a:pt x="20" y="995"/>
                    <a:pt x="20" y="1095"/>
                  </a:cubicBezTo>
                  <a:lnTo>
                    <a:pt x="40" y="1692"/>
                  </a:lnTo>
                  <a:cubicBezTo>
                    <a:pt x="0" y="1970"/>
                    <a:pt x="0" y="2229"/>
                    <a:pt x="60" y="2467"/>
                  </a:cubicBezTo>
                  <a:cubicBezTo>
                    <a:pt x="119" y="2686"/>
                    <a:pt x="259" y="2845"/>
                    <a:pt x="477" y="2865"/>
                  </a:cubicBezTo>
                  <a:cubicBezTo>
                    <a:pt x="524" y="2869"/>
                    <a:pt x="570" y="2872"/>
                    <a:pt x="615" y="2872"/>
                  </a:cubicBezTo>
                  <a:cubicBezTo>
                    <a:pt x="804" y="2872"/>
                    <a:pt x="978" y="2831"/>
                    <a:pt x="1074" y="2686"/>
                  </a:cubicBezTo>
                  <a:cubicBezTo>
                    <a:pt x="1154" y="2627"/>
                    <a:pt x="1194" y="2487"/>
                    <a:pt x="1213" y="2388"/>
                  </a:cubicBezTo>
                  <a:cubicBezTo>
                    <a:pt x="1253" y="2348"/>
                    <a:pt x="1253" y="2269"/>
                    <a:pt x="1253" y="2229"/>
                  </a:cubicBezTo>
                  <a:lnTo>
                    <a:pt x="1253" y="2030"/>
                  </a:lnTo>
                  <a:cubicBezTo>
                    <a:pt x="1253" y="1353"/>
                    <a:pt x="1194" y="677"/>
                    <a:pt x="1114" y="1"/>
                  </a:cubicBezTo>
                  <a:close/>
                </a:path>
              </a:pathLst>
            </a:custGeom>
            <a:solidFill>
              <a:srgbClr val="F1EF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8"/>
            <p:cNvSpPr/>
            <p:nvPr/>
          </p:nvSpPr>
          <p:spPr>
            <a:xfrm>
              <a:off x="4389825" y="1462367"/>
              <a:ext cx="346960" cy="349368"/>
            </a:xfrm>
            <a:custGeom>
              <a:rect b="b" l="l" r="r" t="t"/>
              <a:pathLst>
                <a:path extrusionOk="0" h="9575" w="9509">
                  <a:moveTo>
                    <a:pt x="4780" y="0"/>
                  </a:moveTo>
                  <a:cubicBezTo>
                    <a:pt x="4122" y="0"/>
                    <a:pt x="3467" y="122"/>
                    <a:pt x="2825" y="404"/>
                  </a:cubicBezTo>
                  <a:cubicBezTo>
                    <a:pt x="2526" y="523"/>
                    <a:pt x="2248" y="663"/>
                    <a:pt x="1969" y="862"/>
                  </a:cubicBezTo>
                  <a:cubicBezTo>
                    <a:pt x="1552" y="1200"/>
                    <a:pt x="1154" y="1617"/>
                    <a:pt x="796" y="2135"/>
                  </a:cubicBezTo>
                  <a:cubicBezTo>
                    <a:pt x="597" y="2493"/>
                    <a:pt x="398" y="2851"/>
                    <a:pt x="279" y="3249"/>
                  </a:cubicBezTo>
                  <a:cubicBezTo>
                    <a:pt x="279" y="3288"/>
                    <a:pt x="279" y="3288"/>
                    <a:pt x="259" y="3308"/>
                  </a:cubicBezTo>
                  <a:lnTo>
                    <a:pt x="259" y="3328"/>
                  </a:lnTo>
                  <a:lnTo>
                    <a:pt x="259" y="3348"/>
                  </a:lnTo>
                  <a:lnTo>
                    <a:pt x="259" y="3368"/>
                  </a:lnTo>
                  <a:cubicBezTo>
                    <a:pt x="259" y="3408"/>
                    <a:pt x="259" y="3408"/>
                    <a:pt x="239" y="3428"/>
                  </a:cubicBezTo>
                  <a:cubicBezTo>
                    <a:pt x="239" y="3448"/>
                    <a:pt x="199" y="3487"/>
                    <a:pt x="199" y="3507"/>
                  </a:cubicBezTo>
                  <a:lnTo>
                    <a:pt x="199" y="3527"/>
                  </a:lnTo>
                  <a:cubicBezTo>
                    <a:pt x="179" y="3567"/>
                    <a:pt x="179" y="3647"/>
                    <a:pt x="159" y="3706"/>
                  </a:cubicBezTo>
                  <a:cubicBezTo>
                    <a:pt x="100" y="3865"/>
                    <a:pt x="80" y="4064"/>
                    <a:pt x="60" y="4243"/>
                  </a:cubicBezTo>
                  <a:cubicBezTo>
                    <a:pt x="40" y="4442"/>
                    <a:pt x="40" y="4641"/>
                    <a:pt x="0" y="4840"/>
                  </a:cubicBezTo>
                  <a:cubicBezTo>
                    <a:pt x="0" y="5039"/>
                    <a:pt x="0" y="5278"/>
                    <a:pt x="40" y="5477"/>
                  </a:cubicBezTo>
                  <a:cubicBezTo>
                    <a:pt x="60" y="5894"/>
                    <a:pt x="179" y="6312"/>
                    <a:pt x="358" y="6710"/>
                  </a:cubicBezTo>
                  <a:cubicBezTo>
                    <a:pt x="537" y="7128"/>
                    <a:pt x="756" y="7506"/>
                    <a:pt x="1035" y="7884"/>
                  </a:cubicBezTo>
                  <a:cubicBezTo>
                    <a:pt x="1333" y="8222"/>
                    <a:pt x="1671" y="8560"/>
                    <a:pt x="2049" y="8799"/>
                  </a:cubicBezTo>
                  <a:cubicBezTo>
                    <a:pt x="2447" y="9057"/>
                    <a:pt x="2865" y="9256"/>
                    <a:pt x="3322" y="9396"/>
                  </a:cubicBezTo>
                  <a:cubicBezTo>
                    <a:pt x="3760" y="9515"/>
                    <a:pt x="4257" y="9575"/>
                    <a:pt x="4715" y="9575"/>
                  </a:cubicBezTo>
                  <a:cubicBezTo>
                    <a:pt x="5212" y="9555"/>
                    <a:pt x="5650" y="9475"/>
                    <a:pt x="6107" y="9316"/>
                  </a:cubicBezTo>
                  <a:cubicBezTo>
                    <a:pt x="6545" y="9177"/>
                    <a:pt x="6943" y="8978"/>
                    <a:pt x="7340" y="8699"/>
                  </a:cubicBezTo>
                  <a:cubicBezTo>
                    <a:pt x="7718" y="8421"/>
                    <a:pt x="8057" y="8122"/>
                    <a:pt x="8335" y="7784"/>
                  </a:cubicBezTo>
                  <a:cubicBezTo>
                    <a:pt x="8614" y="7426"/>
                    <a:pt x="8852" y="7068"/>
                    <a:pt x="9011" y="6670"/>
                  </a:cubicBezTo>
                  <a:cubicBezTo>
                    <a:pt x="9370" y="5894"/>
                    <a:pt x="9509" y="5039"/>
                    <a:pt x="9409" y="4243"/>
                  </a:cubicBezTo>
                  <a:cubicBezTo>
                    <a:pt x="9389" y="4084"/>
                    <a:pt x="9350" y="3885"/>
                    <a:pt x="9310" y="3706"/>
                  </a:cubicBezTo>
                  <a:cubicBezTo>
                    <a:pt x="9310" y="3647"/>
                    <a:pt x="9290" y="3627"/>
                    <a:pt x="9290" y="3587"/>
                  </a:cubicBezTo>
                  <a:cubicBezTo>
                    <a:pt x="9290" y="3547"/>
                    <a:pt x="9290" y="3547"/>
                    <a:pt x="9250" y="3527"/>
                  </a:cubicBezTo>
                  <a:cubicBezTo>
                    <a:pt x="9250" y="3507"/>
                    <a:pt x="9230" y="3448"/>
                    <a:pt x="9230" y="3428"/>
                  </a:cubicBezTo>
                  <a:cubicBezTo>
                    <a:pt x="9230" y="3408"/>
                    <a:pt x="9230" y="3408"/>
                    <a:pt x="9210" y="3368"/>
                  </a:cubicBezTo>
                  <a:lnTo>
                    <a:pt x="9210" y="3348"/>
                  </a:lnTo>
                  <a:lnTo>
                    <a:pt x="9210" y="3328"/>
                  </a:lnTo>
                  <a:cubicBezTo>
                    <a:pt x="9210" y="3308"/>
                    <a:pt x="9210" y="3308"/>
                    <a:pt x="9191" y="3288"/>
                  </a:cubicBezTo>
                  <a:lnTo>
                    <a:pt x="9191" y="3249"/>
                  </a:lnTo>
                  <a:cubicBezTo>
                    <a:pt x="9051" y="2851"/>
                    <a:pt x="8892" y="2493"/>
                    <a:pt x="8693" y="2155"/>
                  </a:cubicBezTo>
                  <a:cubicBezTo>
                    <a:pt x="8315" y="1558"/>
                    <a:pt x="7858" y="1100"/>
                    <a:pt x="7400" y="762"/>
                  </a:cubicBezTo>
                  <a:cubicBezTo>
                    <a:pt x="7301" y="702"/>
                    <a:pt x="7221" y="643"/>
                    <a:pt x="7122" y="603"/>
                  </a:cubicBezTo>
                  <a:cubicBezTo>
                    <a:pt x="6565" y="324"/>
                    <a:pt x="5948" y="106"/>
                    <a:pt x="5311" y="26"/>
                  </a:cubicBezTo>
                  <a:cubicBezTo>
                    <a:pt x="5134" y="9"/>
                    <a:pt x="4957" y="0"/>
                    <a:pt x="4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8"/>
            <p:cNvSpPr/>
            <p:nvPr/>
          </p:nvSpPr>
          <p:spPr>
            <a:xfrm>
              <a:off x="2806850" y="2515718"/>
              <a:ext cx="496485" cy="1033618"/>
            </a:xfrm>
            <a:custGeom>
              <a:rect b="b" l="l" r="r" t="t"/>
              <a:pathLst>
                <a:path extrusionOk="0" h="28328" w="13607">
                  <a:moveTo>
                    <a:pt x="12791" y="0"/>
                  </a:moveTo>
                  <a:cubicBezTo>
                    <a:pt x="12712" y="20"/>
                    <a:pt x="12632" y="20"/>
                    <a:pt x="12552" y="40"/>
                  </a:cubicBezTo>
                  <a:cubicBezTo>
                    <a:pt x="12254" y="120"/>
                    <a:pt x="11976" y="199"/>
                    <a:pt x="11717" y="299"/>
                  </a:cubicBezTo>
                  <a:cubicBezTo>
                    <a:pt x="11140" y="478"/>
                    <a:pt x="10583" y="657"/>
                    <a:pt x="10046" y="896"/>
                  </a:cubicBezTo>
                  <a:cubicBezTo>
                    <a:pt x="9767" y="995"/>
                    <a:pt x="9489" y="1114"/>
                    <a:pt x="9230" y="1234"/>
                  </a:cubicBezTo>
                  <a:cubicBezTo>
                    <a:pt x="9051" y="1313"/>
                    <a:pt x="8872" y="1413"/>
                    <a:pt x="8693" y="1492"/>
                  </a:cubicBezTo>
                  <a:cubicBezTo>
                    <a:pt x="7360" y="2189"/>
                    <a:pt x="6107" y="3064"/>
                    <a:pt x="4993" y="4059"/>
                  </a:cubicBezTo>
                  <a:cubicBezTo>
                    <a:pt x="4178" y="4795"/>
                    <a:pt x="3422" y="5590"/>
                    <a:pt x="2765" y="6466"/>
                  </a:cubicBezTo>
                  <a:cubicBezTo>
                    <a:pt x="2089" y="7341"/>
                    <a:pt x="1532" y="8296"/>
                    <a:pt x="1094" y="9290"/>
                  </a:cubicBezTo>
                  <a:cubicBezTo>
                    <a:pt x="637" y="10285"/>
                    <a:pt x="318" y="11359"/>
                    <a:pt x="139" y="12433"/>
                  </a:cubicBezTo>
                  <a:cubicBezTo>
                    <a:pt x="40" y="12971"/>
                    <a:pt x="20" y="13528"/>
                    <a:pt x="0" y="14065"/>
                  </a:cubicBezTo>
                  <a:lnTo>
                    <a:pt x="0" y="14900"/>
                  </a:lnTo>
                  <a:lnTo>
                    <a:pt x="80" y="15716"/>
                  </a:lnTo>
                  <a:cubicBezTo>
                    <a:pt x="199" y="16810"/>
                    <a:pt x="497" y="17884"/>
                    <a:pt x="915" y="18899"/>
                  </a:cubicBezTo>
                  <a:cubicBezTo>
                    <a:pt x="1353" y="19913"/>
                    <a:pt x="1870" y="20888"/>
                    <a:pt x="2527" y="21783"/>
                  </a:cubicBezTo>
                  <a:cubicBezTo>
                    <a:pt x="3183" y="22678"/>
                    <a:pt x="3919" y="23494"/>
                    <a:pt x="4755" y="24230"/>
                  </a:cubicBezTo>
                  <a:cubicBezTo>
                    <a:pt x="5570" y="24986"/>
                    <a:pt x="6465" y="25622"/>
                    <a:pt x="7420" y="26219"/>
                  </a:cubicBezTo>
                  <a:cubicBezTo>
                    <a:pt x="7639" y="26358"/>
                    <a:pt x="7838" y="26478"/>
                    <a:pt x="8057" y="26597"/>
                  </a:cubicBezTo>
                  <a:cubicBezTo>
                    <a:pt x="8116" y="26617"/>
                    <a:pt x="8136" y="26657"/>
                    <a:pt x="8176" y="26677"/>
                  </a:cubicBezTo>
                  <a:cubicBezTo>
                    <a:pt x="8355" y="26776"/>
                    <a:pt x="8494" y="26856"/>
                    <a:pt x="8673" y="26915"/>
                  </a:cubicBezTo>
                  <a:cubicBezTo>
                    <a:pt x="8813" y="26995"/>
                    <a:pt x="8932" y="27055"/>
                    <a:pt x="9051" y="27114"/>
                  </a:cubicBezTo>
                  <a:cubicBezTo>
                    <a:pt x="9151" y="27174"/>
                    <a:pt x="9270" y="27214"/>
                    <a:pt x="9370" y="27273"/>
                  </a:cubicBezTo>
                  <a:cubicBezTo>
                    <a:pt x="9569" y="27353"/>
                    <a:pt x="9748" y="27452"/>
                    <a:pt x="9946" y="27512"/>
                  </a:cubicBezTo>
                  <a:cubicBezTo>
                    <a:pt x="9986" y="27552"/>
                    <a:pt x="10046" y="27552"/>
                    <a:pt x="10066" y="27572"/>
                  </a:cubicBezTo>
                  <a:cubicBezTo>
                    <a:pt x="10305" y="27671"/>
                    <a:pt x="10543" y="27751"/>
                    <a:pt x="10762" y="27850"/>
                  </a:cubicBezTo>
                  <a:cubicBezTo>
                    <a:pt x="10822" y="27850"/>
                    <a:pt x="10862" y="27870"/>
                    <a:pt x="10941" y="27870"/>
                  </a:cubicBezTo>
                  <a:cubicBezTo>
                    <a:pt x="11060" y="27930"/>
                    <a:pt x="11200" y="27950"/>
                    <a:pt x="11319" y="27990"/>
                  </a:cubicBezTo>
                  <a:cubicBezTo>
                    <a:pt x="11697" y="28129"/>
                    <a:pt x="12055" y="28228"/>
                    <a:pt x="12453" y="28328"/>
                  </a:cubicBezTo>
                  <a:cubicBezTo>
                    <a:pt x="12552" y="28129"/>
                    <a:pt x="12692" y="27930"/>
                    <a:pt x="12791" y="27751"/>
                  </a:cubicBezTo>
                  <a:cubicBezTo>
                    <a:pt x="12930" y="27492"/>
                    <a:pt x="13090" y="27273"/>
                    <a:pt x="13229" y="27055"/>
                  </a:cubicBezTo>
                  <a:cubicBezTo>
                    <a:pt x="12811" y="26895"/>
                    <a:pt x="12413" y="26697"/>
                    <a:pt x="12035" y="26478"/>
                  </a:cubicBezTo>
                  <a:cubicBezTo>
                    <a:pt x="10643" y="25702"/>
                    <a:pt x="9529" y="24508"/>
                    <a:pt x="8653" y="23195"/>
                  </a:cubicBezTo>
                  <a:cubicBezTo>
                    <a:pt x="7838" y="21922"/>
                    <a:pt x="7261" y="20530"/>
                    <a:pt x="6883" y="19098"/>
                  </a:cubicBezTo>
                  <a:cubicBezTo>
                    <a:pt x="6664" y="19018"/>
                    <a:pt x="6465" y="18938"/>
                    <a:pt x="6246" y="18839"/>
                  </a:cubicBezTo>
                  <a:cubicBezTo>
                    <a:pt x="6048" y="18779"/>
                    <a:pt x="5829" y="18640"/>
                    <a:pt x="5630" y="18521"/>
                  </a:cubicBezTo>
                  <a:cubicBezTo>
                    <a:pt x="5093" y="18202"/>
                    <a:pt x="4536" y="17745"/>
                    <a:pt x="4078" y="17108"/>
                  </a:cubicBezTo>
                  <a:cubicBezTo>
                    <a:pt x="3641" y="16492"/>
                    <a:pt x="3302" y="15656"/>
                    <a:pt x="3203" y="14801"/>
                  </a:cubicBezTo>
                  <a:cubicBezTo>
                    <a:pt x="3183" y="14562"/>
                    <a:pt x="3183" y="14343"/>
                    <a:pt x="3183" y="14124"/>
                  </a:cubicBezTo>
                  <a:cubicBezTo>
                    <a:pt x="3203" y="13906"/>
                    <a:pt x="3203" y="13667"/>
                    <a:pt x="3263" y="13448"/>
                  </a:cubicBezTo>
                  <a:cubicBezTo>
                    <a:pt x="3342" y="12971"/>
                    <a:pt x="3481" y="12533"/>
                    <a:pt x="3680" y="12095"/>
                  </a:cubicBezTo>
                  <a:cubicBezTo>
                    <a:pt x="3879" y="11658"/>
                    <a:pt x="4178" y="11260"/>
                    <a:pt x="4476" y="10882"/>
                  </a:cubicBezTo>
                  <a:cubicBezTo>
                    <a:pt x="4794" y="10504"/>
                    <a:pt x="5172" y="10186"/>
                    <a:pt x="5590" y="9907"/>
                  </a:cubicBezTo>
                  <a:cubicBezTo>
                    <a:pt x="5988" y="9648"/>
                    <a:pt x="6445" y="9450"/>
                    <a:pt x="6923" y="9271"/>
                  </a:cubicBezTo>
                  <a:cubicBezTo>
                    <a:pt x="7321" y="7858"/>
                    <a:pt x="7878" y="6486"/>
                    <a:pt x="8673" y="5232"/>
                  </a:cubicBezTo>
                  <a:cubicBezTo>
                    <a:pt x="9171" y="4476"/>
                    <a:pt x="9807" y="3740"/>
                    <a:pt x="10503" y="3124"/>
                  </a:cubicBezTo>
                  <a:cubicBezTo>
                    <a:pt x="10961" y="2706"/>
                    <a:pt x="11458" y="2308"/>
                    <a:pt x="12035" y="1990"/>
                  </a:cubicBezTo>
                  <a:cubicBezTo>
                    <a:pt x="12533" y="1691"/>
                    <a:pt x="13050" y="1473"/>
                    <a:pt x="13607" y="1294"/>
                  </a:cubicBezTo>
                  <a:cubicBezTo>
                    <a:pt x="13428" y="1035"/>
                    <a:pt x="13288" y="816"/>
                    <a:pt x="13129" y="557"/>
                  </a:cubicBezTo>
                  <a:lnTo>
                    <a:pt x="12891" y="199"/>
                  </a:lnTo>
                  <a:lnTo>
                    <a:pt x="12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8"/>
            <p:cNvSpPr/>
            <p:nvPr/>
          </p:nvSpPr>
          <p:spPr>
            <a:xfrm>
              <a:off x="3343192" y="3520945"/>
              <a:ext cx="111834" cy="48674"/>
            </a:xfrm>
            <a:custGeom>
              <a:rect b="b" l="l" r="r" t="t"/>
              <a:pathLst>
                <a:path extrusionOk="0" h="1334" w="3065">
                  <a:moveTo>
                    <a:pt x="717" y="1"/>
                  </a:moveTo>
                  <a:cubicBezTo>
                    <a:pt x="419" y="399"/>
                    <a:pt x="200" y="797"/>
                    <a:pt x="1" y="1194"/>
                  </a:cubicBezTo>
                  <a:cubicBezTo>
                    <a:pt x="717" y="1294"/>
                    <a:pt x="1433" y="1334"/>
                    <a:pt x="2129" y="1334"/>
                  </a:cubicBezTo>
                  <a:lnTo>
                    <a:pt x="2408" y="1334"/>
                  </a:lnTo>
                  <a:cubicBezTo>
                    <a:pt x="2428" y="1334"/>
                    <a:pt x="2448" y="1334"/>
                    <a:pt x="2507" y="1314"/>
                  </a:cubicBezTo>
                  <a:cubicBezTo>
                    <a:pt x="2627" y="1294"/>
                    <a:pt x="2726" y="1234"/>
                    <a:pt x="2826" y="1175"/>
                  </a:cubicBezTo>
                  <a:cubicBezTo>
                    <a:pt x="3005" y="1015"/>
                    <a:pt x="3064" y="797"/>
                    <a:pt x="3025" y="538"/>
                  </a:cubicBezTo>
                  <a:cubicBezTo>
                    <a:pt x="3005" y="439"/>
                    <a:pt x="2985" y="319"/>
                    <a:pt x="2905" y="240"/>
                  </a:cubicBezTo>
                  <a:cubicBezTo>
                    <a:pt x="2845" y="200"/>
                    <a:pt x="2826" y="180"/>
                    <a:pt x="2786" y="140"/>
                  </a:cubicBezTo>
                  <a:lnTo>
                    <a:pt x="2627" y="80"/>
                  </a:lnTo>
                  <a:cubicBezTo>
                    <a:pt x="2498" y="34"/>
                    <a:pt x="2350" y="15"/>
                    <a:pt x="2201" y="15"/>
                  </a:cubicBezTo>
                  <a:cubicBezTo>
                    <a:pt x="2095" y="15"/>
                    <a:pt x="1990" y="24"/>
                    <a:pt x="1891" y="41"/>
                  </a:cubicBezTo>
                  <a:cubicBezTo>
                    <a:pt x="1493" y="41"/>
                    <a:pt x="1115" y="21"/>
                    <a:pt x="717" y="1"/>
                  </a:cubicBezTo>
                  <a:close/>
                </a:path>
              </a:pathLst>
            </a:custGeom>
            <a:solidFill>
              <a:srgbClr val="F1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8"/>
            <p:cNvSpPr/>
            <p:nvPr/>
          </p:nvSpPr>
          <p:spPr>
            <a:xfrm>
              <a:off x="3353372" y="2496855"/>
              <a:ext cx="103114" cy="50827"/>
            </a:xfrm>
            <a:custGeom>
              <a:rect b="b" l="l" r="r" t="t"/>
              <a:pathLst>
                <a:path extrusionOk="0" h="1393" w="2826">
                  <a:moveTo>
                    <a:pt x="1990" y="0"/>
                  </a:moveTo>
                  <a:cubicBezTo>
                    <a:pt x="1393" y="0"/>
                    <a:pt x="796" y="40"/>
                    <a:pt x="219" y="100"/>
                  </a:cubicBezTo>
                  <a:cubicBezTo>
                    <a:pt x="120" y="100"/>
                    <a:pt x="40" y="120"/>
                    <a:pt x="0" y="120"/>
                  </a:cubicBezTo>
                  <a:cubicBezTo>
                    <a:pt x="239" y="557"/>
                    <a:pt x="518" y="995"/>
                    <a:pt x="836" y="1393"/>
                  </a:cubicBezTo>
                  <a:cubicBezTo>
                    <a:pt x="1094" y="1353"/>
                    <a:pt x="1333" y="1353"/>
                    <a:pt x="1552" y="1353"/>
                  </a:cubicBezTo>
                  <a:lnTo>
                    <a:pt x="1612" y="1353"/>
                  </a:lnTo>
                  <a:cubicBezTo>
                    <a:pt x="1711" y="1369"/>
                    <a:pt x="1820" y="1379"/>
                    <a:pt x="1932" y="1379"/>
                  </a:cubicBezTo>
                  <a:cubicBezTo>
                    <a:pt x="2091" y="1379"/>
                    <a:pt x="2256" y="1360"/>
                    <a:pt x="2407" y="1313"/>
                  </a:cubicBezTo>
                  <a:cubicBezTo>
                    <a:pt x="2646" y="1234"/>
                    <a:pt x="2805" y="1094"/>
                    <a:pt x="2825" y="836"/>
                  </a:cubicBezTo>
                  <a:lnTo>
                    <a:pt x="2825" y="796"/>
                  </a:lnTo>
                  <a:lnTo>
                    <a:pt x="2825" y="756"/>
                  </a:lnTo>
                  <a:lnTo>
                    <a:pt x="2825" y="637"/>
                  </a:lnTo>
                  <a:cubicBezTo>
                    <a:pt x="2825" y="557"/>
                    <a:pt x="2825" y="537"/>
                    <a:pt x="2805" y="458"/>
                  </a:cubicBezTo>
                  <a:cubicBezTo>
                    <a:pt x="2785" y="338"/>
                    <a:pt x="2726" y="259"/>
                    <a:pt x="2646" y="199"/>
                  </a:cubicBezTo>
                  <a:cubicBezTo>
                    <a:pt x="2586" y="120"/>
                    <a:pt x="2447" y="60"/>
                    <a:pt x="2348" y="20"/>
                  </a:cubicBezTo>
                  <a:cubicBezTo>
                    <a:pt x="2308" y="0"/>
                    <a:pt x="2228" y="0"/>
                    <a:pt x="2189" y="0"/>
                  </a:cubicBezTo>
                  <a:close/>
                </a:path>
              </a:pathLst>
            </a:custGeom>
            <a:solidFill>
              <a:srgbClr val="F1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8"/>
            <p:cNvSpPr/>
            <p:nvPr/>
          </p:nvSpPr>
          <p:spPr>
            <a:xfrm>
              <a:off x="2944730" y="2854674"/>
              <a:ext cx="342654" cy="352798"/>
            </a:xfrm>
            <a:custGeom>
              <a:rect b="b" l="l" r="r" t="t"/>
              <a:pathLst>
                <a:path extrusionOk="0" h="9669" w="9391">
                  <a:moveTo>
                    <a:pt x="4676" y="0"/>
                  </a:moveTo>
                  <a:cubicBezTo>
                    <a:pt x="4676" y="0"/>
                    <a:pt x="4556" y="0"/>
                    <a:pt x="4337" y="40"/>
                  </a:cubicBezTo>
                  <a:cubicBezTo>
                    <a:pt x="4198" y="40"/>
                    <a:pt x="4079" y="60"/>
                    <a:pt x="3940" y="80"/>
                  </a:cubicBezTo>
                  <a:cubicBezTo>
                    <a:pt x="3860" y="80"/>
                    <a:pt x="3780" y="100"/>
                    <a:pt x="3701" y="140"/>
                  </a:cubicBezTo>
                  <a:lnTo>
                    <a:pt x="3681" y="140"/>
                  </a:lnTo>
                  <a:cubicBezTo>
                    <a:pt x="3641" y="160"/>
                    <a:pt x="3581" y="160"/>
                    <a:pt x="3542" y="179"/>
                  </a:cubicBezTo>
                  <a:cubicBezTo>
                    <a:pt x="3502" y="179"/>
                    <a:pt x="3502" y="179"/>
                    <a:pt x="3482" y="199"/>
                  </a:cubicBezTo>
                  <a:cubicBezTo>
                    <a:pt x="3462" y="199"/>
                    <a:pt x="3442" y="239"/>
                    <a:pt x="3402" y="239"/>
                  </a:cubicBezTo>
                  <a:lnTo>
                    <a:pt x="3383" y="239"/>
                  </a:lnTo>
                  <a:cubicBezTo>
                    <a:pt x="3363" y="239"/>
                    <a:pt x="3303" y="259"/>
                    <a:pt x="3283" y="259"/>
                  </a:cubicBezTo>
                  <a:lnTo>
                    <a:pt x="3263" y="259"/>
                  </a:lnTo>
                  <a:cubicBezTo>
                    <a:pt x="3263" y="259"/>
                    <a:pt x="3243" y="259"/>
                    <a:pt x="3243" y="279"/>
                  </a:cubicBezTo>
                  <a:cubicBezTo>
                    <a:pt x="3184" y="299"/>
                    <a:pt x="3144" y="299"/>
                    <a:pt x="3084" y="319"/>
                  </a:cubicBezTo>
                  <a:cubicBezTo>
                    <a:pt x="2766" y="458"/>
                    <a:pt x="2448" y="637"/>
                    <a:pt x="2089" y="876"/>
                  </a:cubicBezTo>
                  <a:cubicBezTo>
                    <a:pt x="1612" y="1194"/>
                    <a:pt x="1174" y="1671"/>
                    <a:pt x="796" y="2268"/>
                  </a:cubicBezTo>
                  <a:cubicBezTo>
                    <a:pt x="419" y="2865"/>
                    <a:pt x="160" y="3581"/>
                    <a:pt x="60" y="4357"/>
                  </a:cubicBezTo>
                  <a:cubicBezTo>
                    <a:pt x="21" y="4556"/>
                    <a:pt x="21" y="4755"/>
                    <a:pt x="1" y="4954"/>
                  </a:cubicBezTo>
                  <a:cubicBezTo>
                    <a:pt x="1" y="5153"/>
                    <a:pt x="1" y="5371"/>
                    <a:pt x="21" y="5570"/>
                  </a:cubicBezTo>
                  <a:cubicBezTo>
                    <a:pt x="60" y="6008"/>
                    <a:pt x="180" y="6426"/>
                    <a:pt x="359" y="6824"/>
                  </a:cubicBezTo>
                  <a:cubicBezTo>
                    <a:pt x="359" y="6844"/>
                    <a:pt x="379" y="6863"/>
                    <a:pt x="399" y="6903"/>
                  </a:cubicBezTo>
                  <a:cubicBezTo>
                    <a:pt x="578" y="7261"/>
                    <a:pt x="796" y="7619"/>
                    <a:pt x="1055" y="7957"/>
                  </a:cubicBezTo>
                  <a:cubicBezTo>
                    <a:pt x="1353" y="8316"/>
                    <a:pt x="1692" y="8634"/>
                    <a:pt x="2070" y="8892"/>
                  </a:cubicBezTo>
                  <a:cubicBezTo>
                    <a:pt x="2189" y="8952"/>
                    <a:pt x="2308" y="9052"/>
                    <a:pt x="2467" y="9131"/>
                  </a:cubicBezTo>
                  <a:cubicBezTo>
                    <a:pt x="2666" y="9231"/>
                    <a:pt x="2865" y="9330"/>
                    <a:pt x="3064" y="9410"/>
                  </a:cubicBezTo>
                  <a:lnTo>
                    <a:pt x="3283" y="9469"/>
                  </a:lnTo>
                  <a:lnTo>
                    <a:pt x="3303" y="9469"/>
                  </a:lnTo>
                  <a:cubicBezTo>
                    <a:pt x="3343" y="9469"/>
                    <a:pt x="3363" y="9469"/>
                    <a:pt x="3363" y="9509"/>
                  </a:cubicBezTo>
                  <a:cubicBezTo>
                    <a:pt x="3383" y="9509"/>
                    <a:pt x="3402" y="9529"/>
                    <a:pt x="3442" y="9529"/>
                  </a:cubicBezTo>
                  <a:lnTo>
                    <a:pt x="3482" y="9529"/>
                  </a:lnTo>
                  <a:cubicBezTo>
                    <a:pt x="3542" y="9549"/>
                    <a:pt x="3601" y="9549"/>
                    <a:pt x="3661" y="9569"/>
                  </a:cubicBezTo>
                  <a:cubicBezTo>
                    <a:pt x="3999" y="9648"/>
                    <a:pt x="4337" y="9668"/>
                    <a:pt x="4676" y="9668"/>
                  </a:cubicBezTo>
                  <a:cubicBezTo>
                    <a:pt x="5153" y="9648"/>
                    <a:pt x="5610" y="9569"/>
                    <a:pt x="6048" y="9430"/>
                  </a:cubicBezTo>
                  <a:cubicBezTo>
                    <a:pt x="6486" y="9270"/>
                    <a:pt x="6884" y="9071"/>
                    <a:pt x="7281" y="8813"/>
                  </a:cubicBezTo>
                  <a:cubicBezTo>
                    <a:pt x="7659" y="8534"/>
                    <a:pt x="8018" y="8236"/>
                    <a:pt x="8276" y="7878"/>
                  </a:cubicBezTo>
                  <a:cubicBezTo>
                    <a:pt x="8555" y="7540"/>
                    <a:pt x="8793" y="7162"/>
                    <a:pt x="8952" y="6764"/>
                  </a:cubicBezTo>
                  <a:cubicBezTo>
                    <a:pt x="9311" y="5968"/>
                    <a:pt x="9390" y="5133"/>
                    <a:pt x="9330" y="4337"/>
                  </a:cubicBezTo>
                  <a:cubicBezTo>
                    <a:pt x="9251" y="3561"/>
                    <a:pt x="8952" y="2845"/>
                    <a:pt x="8594" y="2248"/>
                  </a:cubicBezTo>
                  <a:cubicBezTo>
                    <a:pt x="8236" y="1691"/>
                    <a:pt x="7759" y="1234"/>
                    <a:pt x="7281" y="876"/>
                  </a:cubicBezTo>
                  <a:cubicBezTo>
                    <a:pt x="6824" y="538"/>
                    <a:pt x="6347" y="339"/>
                    <a:pt x="5949" y="199"/>
                  </a:cubicBezTo>
                  <a:cubicBezTo>
                    <a:pt x="5849" y="179"/>
                    <a:pt x="5750" y="160"/>
                    <a:pt x="5670" y="140"/>
                  </a:cubicBezTo>
                  <a:cubicBezTo>
                    <a:pt x="5571" y="100"/>
                    <a:pt x="5491" y="100"/>
                    <a:pt x="5431" y="80"/>
                  </a:cubicBezTo>
                  <a:cubicBezTo>
                    <a:pt x="5272" y="60"/>
                    <a:pt x="5133" y="40"/>
                    <a:pt x="5034" y="40"/>
                  </a:cubicBezTo>
                  <a:cubicBezTo>
                    <a:pt x="4795" y="0"/>
                    <a:pt x="4676" y="0"/>
                    <a:pt x="4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8"/>
            <p:cNvSpPr/>
            <p:nvPr/>
          </p:nvSpPr>
          <p:spPr>
            <a:xfrm>
              <a:off x="5666501" y="3517333"/>
              <a:ext cx="114717" cy="55206"/>
            </a:xfrm>
            <a:custGeom>
              <a:rect b="b" l="l" r="r" t="t"/>
              <a:pathLst>
                <a:path extrusionOk="0" h="1513" w="3144">
                  <a:moveTo>
                    <a:pt x="2308" y="0"/>
                  </a:moveTo>
                  <a:cubicBezTo>
                    <a:pt x="1990" y="20"/>
                    <a:pt x="1691" y="40"/>
                    <a:pt x="1373" y="40"/>
                  </a:cubicBezTo>
                  <a:lnTo>
                    <a:pt x="1094" y="20"/>
                  </a:lnTo>
                  <a:cubicBezTo>
                    <a:pt x="896" y="20"/>
                    <a:pt x="697" y="40"/>
                    <a:pt x="518" y="100"/>
                  </a:cubicBezTo>
                  <a:cubicBezTo>
                    <a:pt x="239" y="179"/>
                    <a:pt x="80" y="378"/>
                    <a:pt x="40" y="617"/>
                  </a:cubicBezTo>
                  <a:cubicBezTo>
                    <a:pt x="0" y="876"/>
                    <a:pt x="80" y="1174"/>
                    <a:pt x="239" y="1313"/>
                  </a:cubicBezTo>
                  <a:cubicBezTo>
                    <a:pt x="358" y="1393"/>
                    <a:pt x="458" y="1473"/>
                    <a:pt x="577" y="1492"/>
                  </a:cubicBezTo>
                  <a:cubicBezTo>
                    <a:pt x="657" y="1512"/>
                    <a:pt x="697" y="1512"/>
                    <a:pt x="776" y="1512"/>
                  </a:cubicBezTo>
                  <a:lnTo>
                    <a:pt x="975" y="1512"/>
                  </a:lnTo>
                  <a:cubicBezTo>
                    <a:pt x="1572" y="1492"/>
                    <a:pt x="2169" y="1473"/>
                    <a:pt x="2746" y="1393"/>
                  </a:cubicBezTo>
                  <a:cubicBezTo>
                    <a:pt x="2885" y="1393"/>
                    <a:pt x="3004" y="1393"/>
                    <a:pt x="3143" y="1373"/>
                  </a:cubicBezTo>
                  <a:cubicBezTo>
                    <a:pt x="2905" y="896"/>
                    <a:pt x="2646" y="418"/>
                    <a:pt x="2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8"/>
            <p:cNvSpPr/>
            <p:nvPr/>
          </p:nvSpPr>
          <p:spPr>
            <a:xfrm>
              <a:off x="5825433" y="2517178"/>
              <a:ext cx="497981" cy="1030699"/>
            </a:xfrm>
            <a:custGeom>
              <a:rect b="b" l="l" r="r" t="t"/>
              <a:pathLst>
                <a:path extrusionOk="0" h="28248" w="13648">
                  <a:moveTo>
                    <a:pt x="757" y="0"/>
                  </a:moveTo>
                  <a:lnTo>
                    <a:pt x="657" y="179"/>
                  </a:lnTo>
                  <a:lnTo>
                    <a:pt x="419" y="557"/>
                  </a:lnTo>
                  <a:cubicBezTo>
                    <a:pt x="299" y="776"/>
                    <a:pt x="140" y="995"/>
                    <a:pt x="1" y="1194"/>
                  </a:cubicBezTo>
                  <a:cubicBezTo>
                    <a:pt x="518" y="1373"/>
                    <a:pt x="1035" y="1592"/>
                    <a:pt x="1533" y="1870"/>
                  </a:cubicBezTo>
                  <a:cubicBezTo>
                    <a:pt x="2925" y="2646"/>
                    <a:pt x="4039" y="3840"/>
                    <a:pt x="4914" y="5153"/>
                  </a:cubicBezTo>
                  <a:cubicBezTo>
                    <a:pt x="5710" y="6366"/>
                    <a:pt x="6267" y="7739"/>
                    <a:pt x="6625" y="9131"/>
                  </a:cubicBezTo>
                  <a:cubicBezTo>
                    <a:pt x="7122" y="9290"/>
                    <a:pt x="7580" y="9489"/>
                    <a:pt x="7998" y="9748"/>
                  </a:cubicBezTo>
                  <a:cubicBezTo>
                    <a:pt x="8415" y="10026"/>
                    <a:pt x="8813" y="10384"/>
                    <a:pt x="9151" y="10742"/>
                  </a:cubicBezTo>
                  <a:cubicBezTo>
                    <a:pt x="9470" y="11140"/>
                    <a:pt x="9748" y="11538"/>
                    <a:pt x="9947" y="11996"/>
                  </a:cubicBezTo>
                  <a:cubicBezTo>
                    <a:pt x="10146" y="12433"/>
                    <a:pt x="10285" y="12911"/>
                    <a:pt x="10345" y="13368"/>
                  </a:cubicBezTo>
                  <a:cubicBezTo>
                    <a:pt x="10385" y="13587"/>
                    <a:pt x="10385" y="13826"/>
                    <a:pt x="10385" y="14064"/>
                  </a:cubicBezTo>
                  <a:lnTo>
                    <a:pt x="10385" y="14403"/>
                  </a:lnTo>
                  <a:cubicBezTo>
                    <a:pt x="10385" y="14502"/>
                    <a:pt x="10385" y="14621"/>
                    <a:pt x="10365" y="14721"/>
                  </a:cubicBezTo>
                  <a:cubicBezTo>
                    <a:pt x="10246" y="15656"/>
                    <a:pt x="9907" y="16412"/>
                    <a:pt x="9470" y="17068"/>
                  </a:cubicBezTo>
                  <a:cubicBezTo>
                    <a:pt x="9012" y="17685"/>
                    <a:pt x="8455" y="18162"/>
                    <a:pt x="7918" y="18481"/>
                  </a:cubicBezTo>
                  <a:cubicBezTo>
                    <a:pt x="7620" y="18660"/>
                    <a:pt x="7361" y="18799"/>
                    <a:pt x="7083" y="18898"/>
                  </a:cubicBezTo>
                  <a:cubicBezTo>
                    <a:pt x="6923" y="18958"/>
                    <a:pt x="6764" y="19038"/>
                    <a:pt x="6605" y="19077"/>
                  </a:cubicBezTo>
                  <a:cubicBezTo>
                    <a:pt x="6426" y="19754"/>
                    <a:pt x="6187" y="20390"/>
                    <a:pt x="5929" y="21027"/>
                  </a:cubicBezTo>
                  <a:cubicBezTo>
                    <a:pt x="5630" y="21743"/>
                    <a:pt x="5272" y="22439"/>
                    <a:pt x="4835" y="23076"/>
                  </a:cubicBezTo>
                  <a:cubicBezTo>
                    <a:pt x="3999" y="24409"/>
                    <a:pt x="2845" y="25543"/>
                    <a:pt x="1493" y="26298"/>
                  </a:cubicBezTo>
                  <a:cubicBezTo>
                    <a:pt x="1135" y="26497"/>
                    <a:pt x="757" y="26657"/>
                    <a:pt x="359" y="26816"/>
                  </a:cubicBezTo>
                  <a:lnTo>
                    <a:pt x="896" y="27631"/>
                  </a:lnTo>
                  <a:cubicBezTo>
                    <a:pt x="1015" y="27830"/>
                    <a:pt x="1115" y="28029"/>
                    <a:pt x="1234" y="28248"/>
                  </a:cubicBezTo>
                  <a:cubicBezTo>
                    <a:pt x="1453" y="28208"/>
                    <a:pt x="1652" y="28129"/>
                    <a:pt x="1891" y="28089"/>
                  </a:cubicBezTo>
                  <a:cubicBezTo>
                    <a:pt x="1990" y="28049"/>
                    <a:pt x="2109" y="28009"/>
                    <a:pt x="2209" y="27989"/>
                  </a:cubicBezTo>
                  <a:cubicBezTo>
                    <a:pt x="3641" y="27492"/>
                    <a:pt x="5034" y="26816"/>
                    <a:pt x="6327" y="26000"/>
                  </a:cubicBezTo>
                  <a:cubicBezTo>
                    <a:pt x="7262" y="25403"/>
                    <a:pt x="8117" y="24727"/>
                    <a:pt x="8913" y="23971"/>
                  </a:cubicBezTo>
                  <a:cubicBezTo>
                    <a:pt x="9708" y="23235"/>
                    <a:pt x="10444" y="22419"/>
                    <a:pt x="11081" y="21524"/>
                  </a:cubicBezTo>
                  <a:cubicBezTo>
                    <a:pt x="11738" y="20629"/>
                    <a:pt x="12255" y="19674"/>
                    <a:pt x="12672" y="18660"/>
                  </a:cubicBezTo>
                  <a:cubicBezTo>
                    <a:pt x="13090" y="17645"/>
                    <a:pt x="13389" y="16591"/>
                    <a:pt x="13528" y="15497"/>
                  </a:cubicBezTo>
                  <a:cubicBezTo>
                    <a:pt x="13647" y="14423"/>
                    <a:pt x="13647" y="13309"/>
                    <a:pt x="13468" y="12234"/>
                  </a:cubicBezTo>
                  <a:cubicBezTo>
                    <a:pt x="13309" y="11180"/>
                    <a:pt x="13011" y="10106"/>
                    <a:pt x="12533" y="9111"/>
                  </a:cubicBezTo>
                  <a:cubicBezTo>
                    <a:pt x="12076" y="8117"/>
                    <a:pt x="11519" y="7162"/>
                    <a:pt x="10842" y="6306"/>
                  </a:cubicBezTo>
                  <a:cubicBezTo>
                    <a:pt x="10166" y="5431"/>
                    <a:pt x="9390" y="4635"/>
                    <a:pt x="8575" y="3919"/>
                  </a:cubicBezTo>
                  <a:cubicBezTo>
                    <a:pt x="7361" y="2845"/>
                    <a:pt x="5969" y="1970"/>
                    <a:pt x="4497" y="1273"/>
                  </a:cubicBezTo>
                  <a:cubicBezTo>
                    <a:pt x="4477" y="1254"/>
                    <a:pt x="4457" y="1254"/>
                    <a:pt x="4417" y="1234"/>
                  </a:cubicBezTo>
                  <a:cubicBezTo>
                    <a:pt x="4218" y="1134"/>
                    <a:pt x="4039" y="1055"/>
                    <a:pt x="3840" y="975"/>
                  </a:cubicBezTo>
                  <a:cubicBezTo>
                    <a:pt x="3780" y="955"/>
                    <a:pt x="3681" y="895"/>
                    <a:pt x="3601" y="876"/>
                  </a:cubicBezTo>
                  <a:lnTo>
                    <a:pt x="3383" y="796"/>
                  </a:lnTo>
                  <a:cubicBezTo>
                    <a:pt x="3184" y="736"/>
                    <a:pt x="2945" y="657"/>
                    <a:pt x="2746" y="577"/>
                  </a:cubicBezTo>
                  <a:cubicBezTo>
                    <a:pt x="2686" y="557"/>
                    <a:pt x="2607" y="537"/>
                    <a:pt x="2507" y="498"/>
                  </a:cubicBezTo>
                  <a:cubicBezTo>
                    <a:pt x="2348" y="458"/>
                    <a:pt x="2209" y="398"/>
                    <a:pt x="2030" y="358"/>
                  </a:cubicBezTo>
                  <a:cubicBezTo>
                    <a:pt x="1612" y="239"/>
                    <a:pt x="1194" y="100"/>
                    <a:pt x="7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8"/>
            <p:cNvSpPr/>
            <p:nvPr/>
          </p:nvSpPr>
          <p:spPr>
            <a:xfrm>
              <a:off x="5673032" y="2497585"/>
              <a:ext cx="99465" cy="47215"/>
            </a:xfrm>
            <a:custGeom>
              <a:rect b="b" l="l" r="r" t="t"/>
              <a:pathLst>
                <a:path extrusionOk="0" h="1294" w="2726">
                  <a:moveTo>
                    <a:pt x="597" y="0"/>
                  </a:moveTo>
                  <a:lnTo>
                    <a:pt x="597" y="20"/>
                  </a:lnTo>
                  <a:lnTo>
                    <a:pt x="537" y="20"/>
                  </a:lnTo>
                  <a:cubicBezTo>
                    <a:pt x="518" y="20"/>
                    <a:pt x="498" y="20"/>
                    <a:pt x="478" y="40"/>
                  </a:cubicBezTo>
                  <a:cubicBezTo>
                    <a:pt x="418" y="60"/>
                    <a:pt x="378" y="60"/>
                    <a:pt x="319" y="100"/>
                  </a:cubicBezTo>
                  <a:cubicBezTo>
                    <a:pt x="219" y="139"/>
                    <a:pt x="140" y="199"/>
                    <a:pt x="100" y="299"/>
                  </a:cubicBezTo>
                  <a:cubicBezTo>
                    <a:pt x="40" y="358"/>
                    <a:pt x="20" y="478"/>
                    <a:pt x="0" y="557"/>
                  </a:cubicBezTo>
                  <a:cubicBezTo>
                    <a:pt x="0" y="657"/>
                    <a:pt x="0" y="796"/>
                    <a:pt x="20" y="895"/>
                  </a:cubicBezTo>
                  <a:cubicBezTo>
                    <a:pt x="40" y="995"/>
                    <a:pt x="100" y="1054"/>
                    <a:pt x="179" y="1114"/>
                  </a:cubicBezTo>
                  <a:lnTo>
                    <a:pt x="239" y="1154"/>
                  </a:lnTo>
                  <a:lnTo>
                    <a:pt x="299" y="1194"/>
                  </a:lnTo>
                  <a:cubicBezTo>
                    <a:pt x="339" y="1214"/>
                    <a:pt x="398" y="1234"/>
                    <a:pt x="438" y="1234"/>
                  </a:cubicBezTo>
                  <a:cubicBezTo>
                    <a:pt x="537" y="1253"/>
                    <a:pt x="677" y="1293"/>
                    <a:pt x="796" y="1293"/>
                  </a:cubicBezTo>
                  <a:lnTo>
                    <a:pt x="955" y="1293"/>
                  </a:lnTo>
                  <a:cubicBezTo>
                    <a:pt x="1015" y="1293"/>
                    <a:pt x="1094" y="1293"/>
                    <a:pt x="1134" y="1273"/>
                  </a:cubicBezTo>
                  <a:lnTo>
                    <a:pt x="1154" y="1273"/>
                  </a:lnTo>
                  <a:cubicBezTo>
                    <a:pt x="1433" y="1273"/>
                    <a:pt x="1711" y="1293"/>
                    <a:pt x="1950" y="1293"/>
                  </a:cubicBezTo>
                  <a:cubicBezTo>
                    <a:pt x="2248" y="915"/>
                    <a:pt x="2507" y="537"/>
                    <a:pt x="2726" y="120"/>
                  </a:cubicBezTo>
                  <a:cubicBezTo>
                    <a:pt x="2010" y="40"/>
                    <a:pt x="1313" y="0"/>
                    <a:pt x="5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8"/>
            <p:cNvSpPr/>
            <p:nvPr/>
          </p:nvSpPr>
          <p:spPr>
            <a:xfrm>
              <a:off x="5841414" y="2856133"/>
              <a:ext cx="343347" cy="352798"/>
            </a:xfrm>
            <a:custGeom>
              <a:rect b="b" l="l" r="r" t="t"/>
              <a:pathLst>
                <a:path extrusionOk="0" h="9669" w="9410">
                  <a:moveTo>
                    <a:pt x="4715" y="0"/>
                  </a:moveTo>
                  <a:cubicBezTo>
                    <a:pt x="4715" y="0"/>
                    <a:pt x="4576" y="0"/>
                    <a:pt x="4357" y="20"/>
                  </a:cubicBezTo>
                  <a:cubicBezTo>
                    <a:pt x="4238" y="20"/>
                    <a:pt x="4118" y="40"/>
                    <a:pt x="3959" y="60"/>
                  </a:cubicBezTo>
                  <a:cubicBezTo>
                    <a:pt x="3880" y="100"/>
                    <a:pt x="3780" y="100"/>
                    <a:pt x="3720" y="120"/>
                  </a:cubicBezTo>
                  <a:cubicBezTo>
                    <a:pt x="3621" y="139"/>
                    <a:pt x="3541" y="159"/>
                    <a:pt x="3442" y="199"/>
                  </a:cubicBezTo>
                  <a:cubicBezTo>
                    <a:pt x="3044" y="318"/>
                    <a:pt x="2567" y="517"/>
                    <a:pt x="2089" y="856"/>
                  </a:cubicBezTo>
                  <a:cubicBezTo>
                    <a:pt x="1632" y="1194"/>
                    <a:pt x="1174" y="1651"/>
                    <a:pt x="796" y="2248"/>
                  </a:cubicBezTo>
                  <a:cubicBezTo>
                    <a:pt x="438" y="2845"/>
                    <a:pt x="160" y="3581"/>
                    <a:pt x="60" y="4337"/>
                  </a:cubicBezTo>
                  <a:cubicBezTo>
                    <a:pt x="40" y="4536"/>
                    <a:pt x="40" y="4735"/>
                    <a:pt x="0" y="4934"/>
                  </a:cubicBezTo>
                  <a:cubicBezTo>
                    <a:pt x="0" y="5133"/>
                    <a:pt x="0" y="5371"/>
                    <a:pt x="40" y="5570"/>
                  </a:cubicBezTo>
                  <a:cubicBezTo>
                    <a:pt x="60" y="5988"/>
                    <a:pt x="180" y="6406"/>
                    <a:pt x="359" y="6804"/>
                  </a:cubicBezTo>
                  <a:cubicBezTo>
                    <a:pt x="478" y="7221"/>
                    <a:pt x="697" y="7599"/>
                    <a:pt x="975" y="7977"/>
                  </a:cubicBezTo>
                  <a:cubicBezTo>
                    <a:pt x="1274" y="8315"/>
                    <a:pt x="1632" y="8654"/>
                    <a:pt x="1990" y="8892"/>
                  </a:cubicBezTo>
                  <a:cubicBezTo>
                    <a:pt x="2388" y="9151"/>
                    <a:pt x="2825" y="9350"/>
                    <a:pt x="3263" y="9489"/>
                  </a:cubicBezTo>
                  <a:cubicBezTo>
                    <a:pt x="3720" y="9608"/>
                    <a:pt x="4218" y="9668"/>
                    <a:pt x="4655" y="9668"/>
                  </a:cubicBezTo>
                  <a:cubicBezTo>
                    <a:pt x="5033" y="9648"/>
                    <a:pt x="5371" y="9588"/>
                    <a:pt x="5730" y="9509"/>
                  </a:cubicBezTo>
                  <a:cubicBezTo>
                    <a:pt x="5809" y="9489"/>
                    <a:pt x="5849" y="9489"/>
                    <a:pt x="5928" y="9469"/>
                  </a:cubicBezTo>
                  <a:lnTo>
                    <a:pt x="5948" y="9469"/>
                  </a:lnTo>
                  <a:cubicBezTo>
                    <a:pt x="5968" y="9469"/>
                    <a:pt x="6008" y="9449"/>
                    <a:pt x="6028" y="9449"/>
                  </a:cubicBezTo>
                  <a:lnTo>
                    <a:pt x="6048" y="9449"/>
                  </a:lnTo>
                  <a:cubicBezTo>
                    <a:pt x="6068" y="9449"/>
                    <a:pt x="6108" y="9409"/>
                    <a:pt x="6127" y="9409"/>
                  </a:cubicBezTo>
                  <a:lnTo>
                    <a:pt x="6147" y="9409"/>
                  </a:lnTo>
                  <a:cubicBezTo>
                    <a:pt x="6227" y="9390"/>
                    <a:pt x="6267" y="9370"/>
                    <a:pt x="6326" y="9350"/>
                  </a:cubicBezTo>
                  <a:cubicBezTo>
                    <a:pt x="6665" y="9211"/>
                    <a:pt x="7003" y="9051"/>
                    <a:pt x="7301" y="8813"/>
                  </a:cubicBezTo>
                  <a:cubicBezTo>
                    <a:pt x="7659" y="8554"/>
                    <a:pt x="8017" y="8256"/>
                    <a:pt x="8296" y="7898"/>
                  </a:cubicBezTo>
                  <a:cubicBezTo>
                    <a:pt x="8554" y="7559"/>
                    <a:pt x="8813" y="7181"/>
                    <a:pt x="8952" y="6784"/>
                  </a:cubicBezTo>
                  <a:cubicBezTo>
                    <a:pt x="9310" y="5988"/>
                    <a:pt x="9410" y="5133"/>
                    <a:pt x="9330" y="4337"/>
                  </a:cubicBezTo>
                  <a:cubicBezTo>
                    <a:pt x="9251" y="3581"/>
                    <a:pt x="8952" y="2845"/>
                    <a:pt x="8614" y="2248"/>
                  </a:cubicBezTo>
                  <a:cubicBezTo>
                    <a:pt x="8236" y="1651"/>
                    <a:pt x="7779" y="1194"/>
                    <a:pt x="7321" y="856"/>
                  </a:cubicBezTo>
                  <a:cubicBezTo>
                    <a:pt x="7003" y="617"/>
                    <a:pt x="6645" y="458"/>
                    <a:pt x="6346" y="338"/>
                  </a:cubicBezTo>
                  <a:cubicBezTo>
                    <a:pt x="6306" y="318"/>
                    <a:pt x="6247" y="299"/>
                    <a:pt x="6167" y="299"/>
                  </a:cubicBezTo>
                  <a:cubicBezTo>
                    <a:pt x="6147" y="299"/>
                    <a:pt x="6127" y="259"/>
                    <a:pt x="6108" y="259"/>
                  </a:cubicBezTo>
                  <a:cubicBezTo>
                    <a:pt x="6068" y="259"/>
                    <a:pt x="6068" y="259"/>
                    <a:pt x="6048" y="239"/>
                  </a:cubicBezTo>
                  <a:cubicBezTo>
                    <a:pt x="6028" y="239"/>
                    <a:pt x="6028" y="239"/>
                    <a:pt x="6008" y="219"/>
                  </a:cubicBezTo>
                  <a:cubicBezTo>
                    <a:pt x="6008" y="219"/>
                    <a:pt x="5968" y="219"/>
                    <a:pt x="5968" y="199"/>
                  </a:cubicBezTo>
                  <a:cubicBezTo>
                    <a:pt x="5948" y="199"/>
                    <a:pt x="5928" y="159"/>
                    <a:pt x="5909" y="159"/>
                  </a:cubicBezTo>
                  <a:lnTo>
                    <a:pt x="5849" y="159"/>
                  </a:lnTo>
                  <a:cubicBezTo>
                    <a:pt x="5829" y="159"/>
                    <a:pt x="5769" y="139"/>
                    <a:pt x="5749" y="139"/>
                  </a:cubicBezTo>
                  <a:cubicBezTo>
                    <a:pt x="5730" y="139"/>
                    <a:pt x="5730" y="139"/>
                    <a:pt x="5710" y="120"/>
                  </a:cubicBezTo>
                  <a:cubicBezTo>
                    <a:pt x="5610" y="100"/>
                    <a:pt x="5531" y="100"/>
                    <a:pt x="5451" y="60"/>
                  </a:cubicBezTo>
                  <a:cubicBezTo>
                    <a:pt x="5312" y="40"/>
                    <a:pt x="5153" y="20"/>
                    <a:pt x="5053" y="20"/>
                  </a:cubicBezTo>
                  <a:cubicBezTo>
                    <a:pt x="4834" y="0"/>
                    <a:pt x="4715" y="0"/>
                    <a:pt x="47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8"/>
            <p:cNvSpPr/>
            <p:nvPr/>
          </p:nvSpPr>
          <p:spPr>
            <a:xfrm>
              <a:off x="3191521" y="1675227"/>
              <a:ext cx="979908" cy="950463"/>
            </a:xfrm>
            <a:custGeom>
              <a:rect b="b" l="l" r="r" t="t"/>
              <a:pathLst>
                <a:path extrusionOk="0" h="26049" w="26856">
                  <a:moveTo>
                    <a:pt x="13050" y="1"/>
                  </a:moveTo>
                  <a:cubicBezTo>
                    <a:pt x="11618" y="1"/>
                    <a:pt x="10165" y="200"/>
                    <a:pt x="8793" y="637"/>
                  </a:cubicBezTo>
                  <a:cubicBezTo>
                    <a:pt x="7440" y="1055"/>
                    <a:pt x="6147" y="1731"/>
                    <a:pt x="4993" y="2587"/>
                  </a:cubicBezTo>
                  <a:cubicBezTo>
                    <a:pt x="4854" y="2686"/>
                    <a:pt x="4735" y="2825"/>
                    <a:pt x="4576" y="2945"/>
                  </a:cubicBezTo>
                  <a:lnTo>
                    <a:pt x="4377" y="3124"/>
                  </a:lnTo>
                  <a:lnTo>
                    <a:pt x="4178" y="3283"/>
                  </a:lnTo>
                  <a:cubicBezTo>
                    <a:pt x="4058" y="3422"/>
                    <a:pt x="3899" y="3542"/>
                    <a:pt x="3780" y="3661"/>
                  </a:cubicBezTo>
                  <a:lnTo>
                    <a:pt x="3402" y="4059"/>
                  </a:lnTo>
                  <a:cubicBezTo>
                    <a:pt x="2924" y="4616"/>
                    <a:pt x="2507" y="5153"/>
                    <a:pt x="2149" y="5770"/>
                  </a:cubicBezTo>
                  <a:cubicBezTo>
                    <a:pt x="1771" y="6406"/>
                    <a:pt x="1452" y="7023"/>
                    <a:pt x="1174" y="7659"/>
                  </a:cubicBezTo>
                  <a:cubicBezTo>
                    <a:pt x="895" y="8316"/>
                    <a:pt x="677" y="9012"/>
                    <a:pt x="498" y="9708"/>
                  </a:cubicBezTo>
                  <a:cubicBezTo>
                    <a:pt x="319" y="10405"/>
                    <a:pt x="199" y="11101"/>
                    <a:pt x="120" y="11817"/>
                  </a:cubicBezTo>
                  <a:cubicBezTo>
                    <a:pt x="20" y="12513"/>
                    <a:pt x="0" y="13229"/>
                    <a:pt x="0" y="13965"/>
                  </a:cubicBezTo>
                  <a:cubicBezTo>
                    <a:pt x="0" y="14682"/>
                    <a:pt x="80" y="15378"/>
                    <a:pt x="140" y="16094"/>
                  </a:cubicBezTo>
                  <a:cubicBezTo>
                    <a:pt x="398" y="16750"/>
                    <a:pt x="498" y="17447"/>
                    <a:pt x="677" y="18143"/>
                  </a:cubicBezTo>
                  <a:cubicBezTo>
                    <a:pt x="756" y="18481"/>
                    <a:pt x="876" y="18839"/>
                    <a:pt x="935" y="19177"/>
                  </a:cubicBezTo>
                  <a:cubicBezTo>
                    <a:pt x="1074" y="19535"/>
                    <a:pt x="1174" y="19854"/>
                    <a:pt x="1293" y="20192"/>
                  </a:cubicBezTo>
                  <a:cubicBezTo>
                    <a:pt x="1552" y="20868"/>
                    <a:pt x="1850" y="21525"/>
                    <a:pt x="2149" y="22161"/>
                  </a:cubicBezTo>
                  <a:cubicBezTo>
                    <a:pt x="2208" y="22320"/>
                    <a:pt x="2288" y="22440"/>
                    <a:pt x="2368" y="22579"/>
                  </a:cubicBezTo>
                  <a:cubicBezTo>
                    <a:pt x="2387" y="22619"/>
                    <a:pt x="2387" y="22639"/>
                    <a:pt x="2407" y="22678"/>
                  </a:cubicBezTo>
                  <a:cubicBezTo>
                    <a:pt x="2447" y="22718"/>
                    <a:pt x="2447" y="22758"/>
                    <a:pt x="2467" y="22778"/>
                  </a:cubicBezTo>
                  <a:cubicBezTo>
                    <a:pt x="2467" y="22818"/>
                    <a:pt x="2487" y="22818"/>
                    <a:pt x="2487" y="22838"/>
                  </a:cubicBezTo>
                  <a:lnTo>
                    <a:pt x="2507" y="22857"/>
                  </a:lnTo>
                  <a:lnTo>
                    <a:pt x="2547" y="22877"/>
                  </a:lnTo>
                  <a:cubicBezTo>
                    <a:pt x="2566" y="22917"/>
                    <a:pt x="2566" y="22937"/>
                    <a:pt x="2586" y="22957"/>
                  </a:cubicBezTo>
                  <a:cubicBezTo>
                    <a:pt x="2785" y="23335"/>
                    <a:pt x="3004" y="23673"/>
                    <a:pt x="3243" y="24031"/>
                  </a:cubicBezTo>
                  <a:lnTo>
                    <a:pt x="3382" y="24250"/>
                  </a:lnTo>
                  <a:cubicBezTo>
                    <a:pt x="3382" y="24270"/>
                    <a:pt x="3402" y="24270"/>
                    <a:pt x="3402" y="24310"/>
                  </a:cubicBezTo>
                  <a:cubicBezTo>
                    <a:pt x="3402" y="24330"/>
                    <a:pt x="3422" y="24330"/>
                    <a:pt x="3422" y="24349"/>
                  </a:cubicBezTo>
                  <a:lnTo>
                    <a:pt x="3422" y="24369"/>
                  </a:lnTo>
                  <a:lnTo>
                    <a:pt x="3462" y="24409"/>
                  </a:lnTo>
                  <a:lnTo>
                    <a:pt x="3481" y="24429"/>
                  </a:lnTo>
                  <a:cubicBezTo>
                    <a:pt x="3501" y="24449"/>
                    <a:pt x="3521" y="24469"/>
                    <a:pt x="3521" y="24528"/>
                  </a:cubicBezTo>
                  <a:cubicBezTo>
                    <a:pt x="3561" y="24548"/>
                    <a:pt x="3581" y="24568"/>
                    <a:pt x="3601" y="24628"/>
                  </a:cubicBezTo>
                  <a:cubicBezTo>
                    <a:pt x="3621" y="24648"/>
                    <a:pt x="3621" y="24668"/>
                    <a:pt x="3661" y="24707"/>
                  </a:cubicBezTo>
                  <a:cubicBezTo>
                    <a:pt x="3919" y="25066"/>
                    <a:pt x="4218" y="25424"/>
                    <a:pt x="4496" y="25802"/>
                  </a:cubicBezTo>
                  <a:cubicBezTo>
                    <a:pt x="4576" y="25861"/>
                    <a:pt x="4675" y="25941"/>
                    <a:pt x="4794" y="26001"/>
                  </a:cubicBezTo>
                  <a:cubicBezTo>
                    <a:pt x="4867" y="26030"/>
                    <a:pt x="4951" y="26048"/>
                    <a:pt x="5045" y="26048"/>
                  </a:cubicBezTo>
                  <a:cubicBezTo>
                    <a:pt x="5079" y="26048"/>
                    <a:pt x="5115" y="26046"/>
                    <a:pt x="5152" y="26040"/>
                  </a:cubicBezTo>
                  <a:cubicBezTo>
                    <a:pt x="5272" y="26020"/>
                    <a:pt x="5371" y="26001"/>
                    <a:pt x="5471" y="25921"/>
                  </a:cubicBezTo>
                  <a:cubicBezTo>
                    <a:pt x="5570" y="25841"/>
                    <a:pt x="5670" y="25762"/>
                    <a:pt x="5709" y="25662"/>
                  </a:cubicBezTo>
                  <a:cubicBezTo>
                    <a:pt x="5789" y="25563"/>
                    <a:pt x="5809" y="25463"/>
                    <a:pt x="5809" y="25344"/>
                  </a:cubicBezTo>
                  <a:lnTo>
                    <a:pt x="5809" y="25245"/>
                  </a:lnTo>
                  <a:lnTo>
                    <a:pt x="5789" y="25165"/>
                  </a:lnTo>
                  <a:cubicBezTo>
                    <a:pt x="5769" y="25125"/>
                    <a:pt x="5749" y="25046"/>
                    <a:pt x="5729" y="25006"/>
                  </a:cubicBezTo>
                  <a:cubicBezTo>
                    <a:pt x="5610" y="24767"/>
                    <a:pt x="5451" y="24568"/>
                    <a:pt x="5272" y="24429"/>
                  </a:cubicBezTo>
                  <a:lnTo>
                    <a:pt x="5232" y="24369"/>
                  </a:lnTo>
                  <a:cubicBezTo>
                    <a:pt x="5192" y="24349"/>
                    <a:pt x="5172" y="24310"/>
                    <a:pt x="5152" y="24270"/>
                  </a:cubicBezTo>
                  <a:cubicBezTo>
                    <a:pt x="5133" y="24250"/>
                    <a:pt x="5093" y="24230"/>
                    <a:pt x="5073" y="24170"/>
                  </a:cubicBezTo>
                  <a:lnTo>
                    <a:pt x="5033" y="24131"/>
                  </a:lnTo>
                  <a:lnTo>
                    <a:pt x="5033" y="24111"/>
                  </a:lnTo>
                  <a:lnTo>
                    <a:pt x="4993" y="24071"/>
                  </a:lnTo>
                  <a:cubicBezTo>
                    <a:pt x="4993" y="24051"/>
                    <a:pt x="4973" y="24051"/>
                    <a:pt x="4973" y="24031"/>
                  </a:cubicBezTo>
                  <a:cubicBezTo>
                    <a:pt x="4954" y="24011"/>
                    <a:pt x="4954" y="23971"/>
                    <a:pt x="4934" y="23952"/>
                  </a:cubicBezTo>
                  <a:cubicBezTo>
                    <a:pt x="4635" y="23554"/>
                    <a:pt x="4357" y="23136"/>
                    <a:pt x="4098" y="22718"/>
                  </a:cubicBezTo>
                  <a:cubicBezTo>
                    <a:pt x="4078" y="22678"/>
                    <a:pt x="4078" y="22659"/>
                    <a:pt x="4058" y="22639"/>
                  </a:cubicBezTo>
                  <a:cubicBezTo>
                    <a:pt x="4058" y="22639"/>
                    <a:pt x="4058" y="22619"/>
                    <a:pt x="4038" y="22619"/>
                  </a:cubicBezTo>
                  <a:cubicBezTo>
                    <a:pt x="4038" y="22619"/>
                    <a:pt x="4038" y="22579"/>
                    <a:pt x="3999" y="22579"/>
                  </a:cubicBezTo>
                  <a:cubicBezTo>
                    <a:pt x="3999" y="22559"/>
                    <a:pt x="3979" y="22559"/>
                    <a:pt x="3979" y="22539"/>
                  </a:cubicBezTo>
                  <a:lnTo>
                    <a:pt x="3979" y="22519"/>
                  </a:lnTo>
                  <a:cubicBezTo>
                    <a:pt x="3959" y="22480"/>
                    <a:pt x="3959" y="22440"/>
                    <a:pt x="3939" y="22420"/>
                  </a:cubicBezTo>
                  <a:cubicBezTo>
                    <a:pt x="3899" y="22380"/>
                    <a:pt x="3899" y="22340"/>
                    <a:pt x="3879" y="22320"/>
                  </a:cubicBezTo>
                  <a:lnTo>
                    <a:pt x="3879" y="22281"/>
                  </a:lnTo>
                  <a:cubicBezTo>
                    <a:pt x="3561" y="21644"/>
                    <a:pt x="3342" y="20948"/>
                    <a:pt x="3183" y="20232"/>
                  </a:cubicBezTo>
                  <a:cubicBezTo>
                    <a:pt x="3044" y="19456"/>
                    <a:pt x="2984" y="18660"/>
                    <a:pt x="3044" y="17884"/>
                  </a:cubicBezTo>
                  <a:cubicBezTo>
                    <a:pt x="3084" y="17108"/>
                    <a:pt x="3243" y="16313"/>
                    <a:pt x="3462" y="15577"/>
                  </a:cubicBezTo>
                  <a:cubicBezTo>
                    <a:pt x="3859" y="14204"/>
                    <a:pt x="4496" y="12911"/>
                    <a:pt x="5272" y="11718"/>
                  </a:cubicBezTo>
                  <a:cubicBezTo>
                    <a:pt x="5053" y="11240"/>
                    <a:pt x="4874" y="10703"/>
                    <a:pt x="4834" y="10126"/>
                  </a:cubicBezTo>
                  <a:cubicBezTo>
                    <a:pt x="4794" y="9907"/>
                    <a:pt x="4794" y="9688"/>
                    <a:pt x="4794" y="9450"/>
                  </a:cubicBezTo>
                  <a:cubicBezTo>
                    <a:pt x="4794" y="9330"/>
                    <a:pt x="4834" y="9231"/>
                    <a:pt x="4834" y="9112"/>
                  </a:cubicBezTo>
                  <a:cubicBezTo>
                    <a:pt x="4854" y="9012"/>
                    <a:pt x="4854" y="8893"/>
                    <a:pt x="4874" y="8754"/>
                  </a:cubicBezTo>
                  <a:cubicBezTo>
                    <a:pt x="4954" y="8276"/>
                    <a:pt x="5093" y="7838"/>
                    <a:pt x="5292" y="7421"/>
                  </a:cubicBezTo>
                  <a:cubicBezTo>
                    <a:pt x="5332" y="7401"/>
                    <a:pt x="5332" y="7341"/>
                    <a:pt x="5351" y="7321"/>
                  </a:cubicBezTo>
                  <a:lnTo>
                    <a:pt x="5351" y="7281"/>
                  </a:lnTo>
                  <a:cubicBezTo>
                    <a:pt x="5550" y="6864"/>
                    <a:pt x="5789" y="6446"/>
                    <a:pt x="6127" y="6128"/>
                  </a:cubicBezTo>
                  <a:cubicBezTo>
                    <a:pt x="6266" y="5949"/>
                    <a:pt x="6446" y="5790"/>
                    <a:pt x="6585" y="5630"/>
                  </a:cubicBezTo>
                  <a:cubicBezTo>
                    <a:pt x="6684" y="5531"/>
                    <a:pt x="6764" y="5471"/>
                    <a:pt x="6863" y="5431"/>
                  </a:cubicBezTo>
                  <a:cubicBezTo>
                    <a:pt x="6963" y="5352"/>
                    <a:pt x="7042" y="5292"/>
                    <a:pt x="7122" y="5233"/>
                  </a:cubicBezTo>
                  <a:cubicBezTo>
                    <a:pt x="7719" y="4835"/>
                    <a:pt x="8355" y="4576"/>
                    <a:pt x="8952" y="4457"/>
                  </a:cubicBezTo>
                  <a:cubicBezTo>
                    <a:pt x="9310" y="4377"/>
                    <a:pt x="9668" y="4337"/>
                    <a:pt x="10026" y="4317"/>
                  </a:cubicBezTo>
                  <a:cubicBezTo>
                    <a:pt x="10089" y="4315"/>
                    <a:pt x="10152" y="4314"/>
                    <a:pt x="10214" y="4314"/>
                  </a:cubicBezTo>
                  <a:cubicBezTo>
                    <a:pt x="11146" y="4314"/>
                    <a:pt x="12068" y="4589"/>
                    <a:pt x="12851" y="5073"/>
                  </a:cubicBezTo>
                  <a:cubicBezTo>
                    <a:pt x="14144" y="4457"/>
                    <a:pt x="15536" y="4019"/>
                    <a:pt x="16969" y="3780"/>
                  </a:cubicBezTo>
                  <a:cubicBezTo>
                    <a:pt x="17491" y="3707"/>
                    <a:pt x="18022" y="3667"/>
                    <a:pt x="18554" y="3667"/>
                  </a:cubicBezTo>
                  <a:cubicBezTo>
                    <a:pt x="19605" y="3667"/>
                    <a:pt x="20660" y="3822"/>
                    <a:pt x="21663" y="4178"/>
                  </a:cubicBezTo>
                  <a:cubicBezTo>
                    <a:pt x="22002" y="4298"/>
                    <a:pt x="22360" y="4457"/>
                    <a:pt x="22678" y="4636"/>
                  </a:cubicBezTo>
                  <a:lnTo>
                    <a:pt x="22698" y="4636"/>
                  </a:lnTo>
                  <a:cubicBezTo>
                    <a:pt x="22738" y="4636"/>
                    <a:pt x="22758" y="4656"/>
                    <a:pt x="22758" y="4656"/>
                  </a:cubicBezTo>
                  <a:cubicBezTo>
                    <a:pt x="22777" y="4676"/>
                    <a:pt x="22797" y="4676"/>
                    <a:pt x="22857" y="4695"/>
                  </a:cubicBezTo>
                  <a:cubicBezTo>
                    <a:pt x="22877" y="4735"/>
                    <a:pt x="22897" y="4735"/>
                    <a:pt x="22956" y="4755"/>
                  </a:cubicBezTo>
                  <a:cubicBezTo>
                    <a:pt x="22976" y="4775"/>
                    <a:pt x="22996" y="4775"/>
                    <a:pt x="23036" y="4795"/>
                  </a:cubicBezTo>
                  <a:cubicBezTo>
                    <a:pt x="23076" y="4835"/>
                    <a:pt x="23096" y="4855"/>
                    <a:pt x="23155" y="4874"/>
                  </a:cubicBezTo>
                  <a:cubicBezTo>
                    <a:pt x="23533" y="5113"/>
                    <a:pt x="23891" y="5352"/>
                    <a:pt x="24230" y="5630"/>
                  </a:cubicBezTo>
                  <a:cubicBezTo>
                    <a:pt x="24269" y="5670"/>
                    <a:pt x="24329" y="5730"/>
                    <a:pt x="24369" y="5750"/>
                  </a:cubicBezTo>
                  <a:lnTo>
                    <a:pt x="24448" y="5829"/>
                  </a:lnTo>
                  <a:lnTo>
                    <a:pt x="24468" y="5849"/>
                  </a:lnTo>
                  <a:lnTo>
                    <a:pt x="24528" y="5889"/>
                  </a:lnTo>
                  <a:lnTo>
                    <a:pt x="24568" y="5949"/>
                  </a:lnTo>
                  <a:cubicBezTo>
                    <a:pt x="24886" y="6247"/>
                    <a:pt x="25184" y="6545"/>
                    <a:pt x="25463" y="6864"/>
                  </a:cubicBezTo>
                  <a:cubicBezTo>
                    <a:pt x="25562" y="7023"/>
                    <a:pt x="25682" y="7162"/>
                    <a:pt x="25821" y="7281"/>
                  </a:cubicBezTo>
                  <a:cubicBezTo>
                    <a:pt x="25940" y="7421"/>
                    <a:pt x="26080" y="7480"/>
                    <a:pt x="26219" y="7540"/>
                  </a:cubicBezTo>
                  <a:cubicBezTo>
                    <a:pt x="26249" y="7544"/>
                    <a:pt x="26278" y="7547"/>
                    <a:pt x="26306" y="7547"/>
                  </a:cubicBezTo>
                  <a:cubicBezTo>
                    <a:pt x="26410" y="7547"/>
                    <a:pt x="26507" y="7514"/>
                    <a:pt x="26617" y="7421"/>
                  </a:cubicBezTo>
                  <a:cubicBezTo>
                    <a:pt x="26736" y="7321"/>
                    <a:pt x="26836" y="7182"/>
                    <a:pt x="26855" y="7063"/>
                  </a:cubicBezTo>
                  <a:lnTo>
                    <a:pt x="26855" y="7043"/>
                  </a:lnTo>
                  <a:lnTo>
                    <a:pt x="26855" y="7023"/>
                  </a:lnTo>
                  <a:lnTo>
                    <a:pt x="26855" y="6963"/>
                  </a:lnTo>
                  <a:lnTo>
                    <a:pt x="26855" y="6864"/>
                  </a:lnTo>
                  <a:lnTo>
                    <a:pt x="26776" y="6645"/>
                  </a:lnTo>
                  <a:cubicBezTo>
                    <a:pt x="26756" y="6625"/>
                    <a:pt x="26736" y="6565"/>
                    <a:pt x="26716" y="6545"/>
                  </a:cubicBezTo>
                  <a:lnTo>
                    <a:pt x="26637" y="6446"/>
                  </a:lnTo>
                  <a:lnTo>
                    <a:pt x="26438" y="6227"/>
                  </a:lnTo>
                  <a:lnTo>
                    <a:pt x="26040" y="5770"/>
                  </a:lnTo>
                  <a:lnTo>
                    <a:pt x="25642" y="5372"/>
                  </a:lnTo>
                  <a:cubicBezTo>
                    <a:pt x="25383" y="5093"/>
                    <a:pt x="25085" y="4855"/>
                    <a:pt x="24806" y="4596"/>
                  </a:cubicBezTo>
                  <a:lnTo>
                    <a:pt x="24787" y="4576"/>
                  </a:lnTo>
                  <a:lnTo>
                    <a:pt x="24767" y="4556"/>
                  </a:lnTo>
                  <a:lnTo>
                    <a:pt x="24727" y="4496"/>
                  </a:lnTo>
                  <a:lnTo>
                    <a:pt x="24687" y="4477"/>
                  </a:lnTo>
                  <a:lnTo>
                    <a:pt x="24627" y="4417"/>
                  </a:lnTo>
                  <a:cubicBezTo>
                    <a:pt x="24568" y="4357"/>
                    <a:pt x="24528" y="4337"/>
                    <a:pt x="24468" y="4278"/>
                  </a:cubicBezTo>
                  <a:cubicBezTo>
                    <a:pt x="24289" y="4138"/>
                    <a:pt x="24090" y="3979"/>
                    <a:pt x="23891" y="3840"/>
                  </a:cubicBezTo>
                  <a:cubicBezTo>
                    <a:pt x="23732" y="3681"/>
                    <a:pt x="23533" y="3562"/>
                    <a:pt x="23354" y="3442"/>
                  </a:cubicBezTo>
                  <a:cubicBezTo>
                    <a:pt x="23295" y="3422"/>
                    <a:pt x="23275" y="3382"/>
                    <a:pt x="23235" y="3363"/>
                  </a:cubicBezTo>
                  <a:cubicBezTo>
                    <a:pt x="23195" y="3343"/>
                    <a:pt x="23175" y="3343"/>
                    <a:pt x="23155" y="3323"/>
                  </a:cubicBezTo>
                  <a:cubicBezTo>
                    <a:pt x="23135" y="3283"/>
                    <a:pt x="23096" y="3263"/>
                    <a:pt x="23076" y="3263"/>
                  </a:cubicBezTo>
                  <a:cubicBezTo>
                    <a:pt x="23056" y="3243"/>
                    <a:pt x="22996" y="3223"/>
                    <a:pt x="22976" y="3184"/>
                  </a:cubicBezTo>
                  <a:lnTo>
                    <a:pt x="22956" y="3164"/>
                  </a:lnTo>
                  <a:cubicBezTo>
                    <a:pt x="22956" y="3164"/>
                    <a:pt x="22937" y="3164"/>
                    <a:pt x="22937" y="3144"/>
                  </a:cubicBezTo>
                  <a:lnTo>
                    <a:pt x="22897" y="3124"/>
                  </a:lnTo>
                  <a:cubicBezTo>
                    <a:pt x="22777" y="3044"/>
                    <a:pt x="22658" y="2965"/>
                    <a:pt x="22559" y="2885"/>
                  </a:cubicBezTo>
                  <a:cubicBezTo>
                    <a:pt x="22081" y="2587"/>
                    <a:pt x="21584" y="2328"/>
                    <a:pt x="21087" y="2050"/>
                  </a:cubicBezTo>
                  <a:cubicBezTo>
                    <a:pt x="20808" y="1930"/>
                    <a:pt x="20569" y="1791"/>
                    <a:pt x="20291" y="1652"/>
                  </a:cubicBezTo>
                  <a:cubicBezTo>
                    <a:pt x="20012" y="1532"/>
                    <a:pt x="19734" y="1393"/>
                    <a:pt x="19475" y="1294"/>
                  </a:cubicBezTo>
                  <a:cubicBezTo>
                    <a:pt x="18918" y="1075"/>
                    <a:pt x="18341" y="876"/>
                    <a:pt x="17784" y="697"/>
                  </a:cubicBezTo>
                  <a:cubicBezTo>
                    <a:pt x="17506" y="637"/>
                    <a:pt x="17207" y="538"/>
                    <a:pt x="16909" y="478"/>
                  </a:cubicBezTo>
                  <a:lnTo>
                    <a:pt x="16491" y="379"/>
                  </a:lnTo>
                  <a:lnTo>
                    <a:pt x="16034" y="279"/>
                  </a:lnTo>
                  <a:cubicBezTo>
                    <a:pt x="15994" y="279"/>
                    <a:pt x="15914" y="259"/>
                    <a:pt x="15855" y="259"/>
                  </a:cubicBezTo>
                  <a:cubicBezTo>
                    <a:pt x="15715" y="239"/>
                    <a:pt x="15536" y="200"/>
                    <a:pt x="15397" y="180"/>
                  </a:cubicBezTo>
                  <a:cubicBezTo>
                    <a:pt x="14999" y="100"/>
                    <a:pt x="14621" y="80"/>
                    <a:pt x="14224" y="60"/>
                  </a:cubicBezTo>
                  <a:cubicBezTo>
                    <a:pt x="13826" y="1"/>
                    <a:pt x="13448" y="41"/>
                    <a:pt x="130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8"/>
            <p:cNvSpPr/>
            <p:nvPr/>
          </p:nvSpPr>
          <p:spPr>
            <a:xfrm>
              <a:off x="3384567" y="1847514"/>
              <a:ext cx="346996" cy="350353"/>
            </a:xfrm>
            <a:custGeom>
              <a:rect b="b" l="l" r="r" t="t"/>
              <a:pathLst>
                <a:path extrusionOk="0" h="9602" w="9510">
                  <a:moveTo>
                    <a:pt x="4944" y="0"/>
                  </a:moveTo>
                  <a:cubicBezTo>
                    <a:pt x="4707" y="0"/>
                    <a:pt x="4463" y="10"/>
                    <a:pt x="4218" y="33"/>
                  </a:cubicBezTo>
                  <a:cubicBezTo>
                    <a:pt x="3522" y="133"/>
                    <a:pt x="2766" y="411"/>
                    <a:pt x="2109" y="849"/>
                  </a:cubicBezTo>
                  <a:cubicBezTo>
                    <a:pt x="1970" y="948"/>
                    <a:pt x="1811" y="1068"/>
                    <a:pt x="1672" y="1207"/>
                  </a:cubicBezTo>
                  <a:cubicBezTo>
                    <a:pt x="1373" y="1465"/>
                    <a:pt x="1095" y="1804"/>
                    <a:pt x="856" y="2181"/>
                  </a:cubicBezTo>
                  <a:cubicBezTo>
                    <a:pt x="478" y="2778"/>
                    <a:pt x="200" y="3475"/>
                    <a:pt x="100" y="4270"/>
                  </a:cubicBezTo>
                  <a:cubicBezTo>
                    <a:pt x="1" y="4986"/>
                    <a:pt x="80" y="5762"/>
                    <a:pt x="339" y="6518"/>
                  </a:cubicBezTo>
                  <a:cubicBezTo>
                    <a:pt x="339" y="6578"/>
                    <a:pt x="359" y="6618"/>
                    <a:pt x="379" y="6677"/>
                  </a:cubicBezTo>
                  <a:cubicBezTo>
                    <a:pt x="379" y="6697"/>
                    <a:pt x="399" y="6717"/>
                    <a:pt x="399" y="6717"/>
                  </a:cubicBezTo>
                  <a:cubicBezTo>
                    <a:pt x="399" y="6717"/>
                    <a:pt x="399" y="6757"/>
                    <a:pt x="438" y="6757"/>
                  </a:cubicBezTo>
                  <a:cubicBezTo>
                    <a:pt x="438" y="6777"/>
                    <a:pt x="458" y="6797"/>
                    <a:pt x="458" y="6817"/>
                  </a:cubicBezTo>
                  <a:lnTo>
                    <a:pt x="458" y="6856"/>
                  </a:lnTo>
                  <a:lnTo>
                    <a:pt x="458" y="6876"/>
                  </a:lnTo>
                  <a:cubicBezTo>
                    <a:pt x="478" y="6936"/>
                    <a:pt x="498" y="6996"/>
                    <a:pt x="558" y="7075"/>
                  </a:cubicBezTo>
                  <a:cubicBezTo>
                    <a:pt x="896" y="7771"/>
                    <a:pt x="1433" y="8388"/>
                    <a:pt x="2109" y="8826"/>
                  </a:cubicBezTo>
                  <a:cubicBezTo>
                    <a:pt x="2507" y="9084"/>
                    <a:pt x="2945" y="9283"/>
                    <a:pt x="3382" y="9422"/>
                  </a:cubicBezTo>
                  <a:cubicBezTo>
                    <a:pt x="3840" y="9562"/>
                    <a:pt x="4298" y="9601"/>
                    <a:pt x="4775" y="9601"/>
                  </a:cubicBezTo>
                  <a:cubicBezTo>
                    <a:pt x="5730" y="9582"/>
                    <a:pt x="6645" y="9283"/>
                    <a:pt x="7381" y="8766"/>
                  </a:cubicBezTo>
                  <a:cubicBezTo>
                    <a:pt x="7560" y="8627"/>
                    <a:pt x="7759" y="8487"/>
                    <a:pt x="7918" y="8328"/>
                  </a:cubicBezTo>
                  <a:lnTo>
                    <a:pt x="8157" y="8090"/>
                  </a:lnTo>
                  <a:cubicBezTo>
                    <a:pt x="8236" y="8010"/>
                    <a:pt x="8316" y="7911"/>
                    <a:pt x="8376" y="7831"/>
                  </a:cubicBezTo>
                  <a:cubicBezTo>
                    <a:pt x="8535" y="7692"/>
                    <a:pt x="8634" y="7493"/>
                    <a:pt x="8754" y="7294"/>
                  </a:cubicBezTo>
                  <a:cubicBezTo>
                    <a:pt x="8853" y="7095"/>
                    <a:pt x="8972" y="6916"/>
                    <a:pt x="9052" y="6717"/>
                  </a:cubicBezTo>
                  <a:cubicBezTo>
                    <a:pt x="9410" y="5921"/>
                    <a:pt x="9509" y="5086"/>
                    <a:pt x="9430" y="4290"/>
                  </a:cubicBezTo>
                  <a:cubicBezTo>
                    <a:pt x="9330" y="3494"/>
                    <a:pt x="9052" y="2798"/>
                    <a:pt x="8714" y="2201"/>
                  </a:cubicBezTo>
                  <a:cubicBezTo>
                    <a:pt x="8415" y="1724"/>
                    <a:pt x="8037" y="1326"/>
                    <a:pt x="7659" y="1008"/>
                  </a:cubicBezTo>
                  <a:cubicBezTo>
                    <a:pt x="7620" y="948"/>
                    <a:pt x="7560" y="928"/>
                    <a:pt x="7520" y="869"/>
                  </a:cubicBezTo>
                  <a:lnTo>
                    <a:pt x="7480" y="849"/>
                  </a:lnTo>
                  <a:lnTo>
                    <a:pt x="7460" y="849"/>
                  </a:lnTo>
                  <a:cubicBezTo>
                    <a:pt x="7441" y="829"/>
                    <a:pt x="7421" y="809"/>
                    <a:pt x="7401" y="809"/>
                  </a:cubicBezTo>
                  <a:cubicBezTo>
                    <a:pt x="7361" y="769"/>
                    <a:pt x="7341" y="769"/>
                    <a:pt x="7321" y="749"/>
                  </a:cubicBezTo>
                  <a:cubicBezTo>
                    <a:pt x="7321" y="749"/>
                    <a:pt x="7301" y="749"/>
                    <a:pt x="7301" y="729"/>
                  </a:cubicBezTo>
                  <a:lnTo>
                    <a:pt x="7262" y="709"/>
                  </a:lnTo>
                  <a:cubicBezTo>
                    <a:pt x="7222" y="690"/>
                    <a:pt x="7162" y="650"/>
                    <a:pt x="7142" y="630"/>
                  </a:cubicBezTo>
                  <a:cubicBezTo>
                    <a:pt x="6764" y="411"/>
                    <a:pt x="6406" y="252"/>
                    <a:pt x="6108" y="152"/>
                  </a:cubicBezTo>
                  <a:cubicBezTo>
                    <a:pt x="5849" y="73"/>
                    <a:pt x="5630" y="33"/>
                    <a:pt x="5431" y="13"/>
                  </a:cubicBezTo>
                  <a:cubicBezTo>
                    <a:pt x="5275" y="5"/>
                    <a:pt x="5111" y="0"/>
                    <a:pt x="49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>
              <a:off x="4948679" y="1678766"/>
              <a:ext cx="989359" cy="945245"/>
            </a:xfrm>
            <a:custGeom>
              <a:rect b="b" l="l" r="r" t="t"/>
              <a:pathLst>
                <a:path extrusionOk="0" h="25906" w="27115">
                  <a:moveTo>
                    <a:pt x="13869" y="0"/>
                  </a:moveTo>
                  <a:cubicBezTo>
                    <a:pt x="13090" y="0"/>
                    <a:pt x="12310" y="56"/>
                    <a:pt x="11538" y="162"/>
                  </a:cubicBezTo>
                  <a:cubicBezTo>
                    <a:pt x="9350" y="461"/>
                    <a:pt x="7241" y="1177"/>
                    <a:pt x="5332" y="2231"/>
                  </a:cubicBezTo>
                  <a:cubicBezTo>
                    <a:pt x="4874" y="2450"/>
                    <a:pt x="4456" y="2728"/>
                    <a:pt x="4039" y="2987"/>
                  </a:cubicBezTo>
                  <a:lnTo>
                    <a:pt x="3999" y="3027"/>
                  </a:lnTo>
                  <a:cubicBezTo>
                    <a:pt x="3979" y="3027"/>
                    <a:pt x="3979" y="3047"/>
                    <a:pt x="3959" y="3047"/>
                  </a:cubicBezTo>
                  <a:cubicBezTo>
                    <a:pt x="3939" y="3047"/>
                    <a:pt x="3939" y="3067"/>
                    <a:pt x="3899" y="3067"/>
                  </a:cubicBezTo>
                  <a:cubicBezTo>
                    <a:pt x="3880" y="3067"/>
                    <a:pt x="3880" y="3087"/>
                    <a:pt x="3860" y="3087"/>
                  </a:cubicBezTo>
                  <a:cubicBezTo>
                    <a:pt x="3840" y="3106"/>
                    <a:pt x="3800" y="3146"/>
                    <a:pt x="3780" y="3146"/>
                  </a:cubicBezTo>
                  <a:cubicBezTo>
                    <a:pt x="3760" y="3166"/>
                    <a:pt x="3701" y="3186"/>
                    <a:pt x="3681" y="3206"/>
                  </a:cubicBezTo>
                  <a:lnTo>
                    <a:pt x="3661" y="3246"/>
                  </a:lnTo>
                  <a:cubicBezTo>
                    <a:pt x="3263" y="3504"/>
                    <a:pt x="2865" y="3803"/>
                    <a:pt x="2487" y="4101"/>
                  </a:cubicBezTo>
                  <a:cubicBezTo>
                    <a:pt x="2447" y="4220"/>
                    <a:pt x="2447" y="4240"/>
                    <a:pt x="2427" y="4240"/>
                  </a:cubicBezTo>
                  <a:lnTo>
                    <a:pt x="2348" y="4320"/>
                  </a:lnTo>
                  <a:lnTo>
                    <a:pt x="2268" y="4380"/>
                  </a:lnTo>
                  <a:lnTo>
                    <a:pt x="2228" y="4439"/>
                  </a:lnTo>
                  <a:lnTo>
                    <a:pt x="2189" y="4459"/>
                  </a:lnTo>
                  <a:lnTo>
                    <a:pt x="2169" y="4479"/>
                  </a:lnTo>
                  <a:lnTo>
                    <a:pt x="2129" y="4539"/>
                  </a:lnTo>
                  <a:cubicBezTo>
                    <a:pt x="1453" y="5096"/>
                    <a:pt x="796" y="5732"/>
                    <a:pt x="199" y="6389"/>
                  </a:cubicBezTo>
                  <a:cubicBezTo>
                    <a:pt x="160" y="6448"/>
                    <a:pt x="160" y="6508"/>
                    <a:pt x="100" y="6548"/>
                  </a:cubicBezTo>
                  <a:lnTo>
                    <a:pt x="40" y="6687"/>
                  </a:lnTo>
                  <a:cubicBezTo>
                    <a:pt x="0" y="6747"/>
                    <a:pt x="0" y="6787"/>
                    <a:pt x="0" y="6846"/>
                  </a:cubicBezTo>
                  <a:lnTo>
                    <a:pt x="0" y="6866"/>
                  </a:lnTo>
                  <a:lnTo>
                    <a:pt x="0" y="6966"/>
                  </a:lnTo>
                  <a:cubicBezTo>
                    <a:pt x="0" y="6986"/>
                    <a:pt x="0" y="7025"/>
                    <a:pt x="40" y="7045"/>
                  </a:cubicBezTo>
                  <a:cubicBezTo>
                    <a:pt x="40" y="7065"/>
                    <a:pt x="40" y="7065"/>
                    <a:pt x="60" y="7085"/>
                  </a:cubicBezTo>
                  <a:cubicBezTo>
                    <a:pt x="80" y="7145"/>
                    <a:pt x="100" y="7165"/>
                    <a:pt x="140" y="7224"/>
                  </a:cubicBezTo>
                  <a:cubicBezTo>
                    <a:pt x="160" y="7264"/>
                    <a:pt x="199" y="7284"/>
                    <a:pt x="239" y="7344"/>
                  </a:cubicBezTo>
                  <a:lnTo>
                    <a:pt x="299" y="7423"/>
                  </a:lnTo>
                  <a:lnTo>
                    <a:pt x="339" y="7443"/>
                  </a:lnTo>
                  <a:lnTo>
                    <a:pt x="378" y="7463"/>
                  </a:lnTo>
                  <a:cubicBezTo>
                    <a:pt x="474" y="7520"/>
                    <a:pt x="574" y="7550"/>
                    <a:pt x="675" y="7550"/>
                  </a:cubicBezTo>
                  <a:cubicBezTo>
                    <a:pt x="783" y="7550"/>
                    <a:pt x="892" y="7515"/>
                    <a:pt x="995" y="7443"/>
                  </a:cubicBezTo>
                  <a:cubicBezTo>
                    <a:pt x="1194" y="7324"/>
                    <a:pt x="1393" y="7085"/>
                    <a:pt x="1552" y="6866"/>
                  </a:cubicBezTo>
                  <a:lnTo>
                    <a:pt x="1572" y="6846"/>
                  </a:lnTo>
                  <a:cubicBezTo>
                    <a:pt x="1831" y="6548"/>
                    <a:pt x="2089" y="6269"/>
                    <a:pt x="2368" y="6031"/>
                  </a:cubicBezTo>
                  <a:lnTo>
                    <a:pt x="2447" y="5951"/>
                  </a:lnTo>
                  <a:lnTo>
                    <a:pt x="2467" y="5931"/>
                  </a:lnTo>
                  <a:cubicBezTo>
                    <a:pt x="2467" y="5931"/>
                    <a:pt x="2487" y="5931"/>
                    <a:pt x="2487" y="5891"/>
                  </a:cubicBezTo>
                  <a:cubicBezTo>
                    <a:pt x="2507" y="5872"/>
                    <a:pt x="2547" y="5872"/>
                    <a:pt x="2547" y="5852"/>
                  </a:cubicBezTo>
                  <a:cubicBezTo>
                    <a:pt x="2567" y="5832"/>
                    <a:pt x="2587" y="5792"/>
                    <a:pt x="2646" y="5772"/>
                  </a:cubicBezTo>
                  <a:cubicBezTo>
                    <a:pt x="2666" y="5752"/>
                    <a:pt x="2726" y="5732"/>
                    <a:pt x="2746" y="5693"/>
                  </a:cubicBezTo>
                  <a:cubicBezTo>
                    <a:pt x="2766" y="5673"/>
                    <a:pt x="2785" y="5673"/>
                    <a:pt x="2785" y="5653"/>
                  </a:cubicBezTo>
                  <a:cubicBezTo>
                    <a:pt x="3144" y="5354"/>
                    <a:pt x="3541" y="5096"/>
                    <a:pt x="3939" y="4877"/>
                  </a:cubicBezTo>
                  <a:cubicBezTo>
                    <a:pt x="3959" y="4877"/>
                    <a:pt x="3959" y="4857"/>
                    <a:pt x="3979" y="4857"/>
                  </a:cubicBezTo>
                  <a:cubicBezTo>
                    <a:pt x="3999" y="4837"/>
                    <a:pt x="4059" y="4817"/>
                    <a:pt x="4078" y="4817"/>
                  </a:cubicBezTo>
                  <a:cubicBezTo>
                    <a:pt x="4098" y="4777"/>
                    <a:pt x="4138" y="4777"/>
                    <a:pt x="4178" y="4758"/>
                  </a:cubicBezTo>
                  <a:cubicBezTo>
                    <a:pt x="4198" y="4758"/>
                    <a:pt x="4238" y="4738"/>
                    <a:pt x="4238" y="4738"/>
                  </a:cubicBezTo>
                  <a:cubicBezTo>
                    <a:pt x="4257" y="4738"/>
                    <a:pt x="4257" y="4718"/>
                    <a:pt x="4277" y="4718"/>
                  </a:cubicBezTo>
                  <a:cubicBezTo>
                    <a:pt x="4297" y="4718"/>
                    <a:pt x="4297" y="4678"/>
                    <a:pt x="4337" y="4678"/>
                  </a:cubicBezTo>
                  <a:cubicBezTo>
                    <a:pt x="4357" y="4678"/>
                    <a:pt x="4377" y="4658"/>
                    <a:pt x="4377" y="4658"/>
                  </a:cubicBezTo>
                  <a:cubicBezTo>
                    <a:pt x="4735" y="4479"/>
                    <a:pt x="5053" y="4340"/>
                    <a:pt x="5431" y="4220"/>
                  </a:cubicBezTo>
                  <a:cubicBezTo>
                    <a:pt x="6402" y="3871"/>
                    <a:pt x="7423" y="3724"/>
                    <a:pt x="8440" y="3724"/>
                  </a:cubicBezTo>
                  <a:cubicBezTo>
                    <a:pt x="8986" y="3724"/>
                    <a:pt x="9531" y="3766"/>
                    <a:pt x="10066" y="3842"/>
                  </a:cubicBezTo>
                  <a:cubicBezTo>
                    <a:pt x="11498" y="4061"/>
                    <a:pt x="12891" y="4539"/>
                    <a:pt x="14144" y="5155"/>
                  </a:cubicBezTo>
                  <a:cubicBezTo>
                    <a:pt x="14582" y="4877"/>
                    <a:pt x="15019" y="4658"/>
                    <a:pt x="15497" y="4519"/>
                  </a:cubicBezTo>
                  <a:cubicBezTo>
                    <a:pt x="15974" y="4360"/>
                    <a:pt x="16492" y="4260"/>
                    <a:pt x="16989" y="4260"/>
                  </a:cubicBezTo>
                  <a:cubicBezTo>
                    <a:pt x="17506" y="4260"/>
                    <a:pt x="18003" y="4320"/>
                    <a:pt x="18501" y="4439"/>
                  </a:cubicBezTo>
                  <a:cubicBezTo>
                    <a:pt x="18998" y="4579"/>
                    <a:pt x="19475" y="4777"/>
                    <a:pt x="19893" y="5056"/>
                  </a:cubicBezTo>
                  <a:cubicBezTo>
                    <a:pt x="20768" y="5613"/>
                    <a:pt x="21445" y="6409"/>
                    <a:pt x="21843" y="7304"/>
                  </a:cubicBezTo>
                  <a:cubicBezTo>
                    <a:pt x="22042" y="7741"/>
                    <a:pt x="22161" y="8219"/>
                    <a:pt x="22240" y="8657"/>
                  </a:cubicBezTo>
                  <a:cubicBezTo>
                    <a:pt x="22260" y="8895"/>
                    <a:pt x="22280" y="9134"/>
                    <a:pt x="22280" y="9353"/>
                  </a:cubicBezTo>
                  <a:cubicBezTo>
                    <a:pt x="22280" y="9611"/>
                    <a:pt x="22260" y="9810"/>
                    <a:pt x="22240" y="10029"/>
                  </a:cubicBezTo>
                  <a:cubicBezTo>
                    <a:pt x="22161" y="10606"/>
                    <a:pt x="22002" y="11143"/>
                    <a:pt x="21763" y="11621"/>
                  </a:cubicBezTo>
                  <a:cubicBezTo>
                    <a:pt x="21882" y="11800"/>
                    <a:pt x="21982" y="11979"/>
                    <a:pt x="22101" y="12138"/>
                  </a:cubicBezTo>
                  <a:cubicBezTo>
                    <a:pt x="22439" y="12675"/>
                    <a:pt x="22738" y="13212"/>
                    <a:pt x="22996" y="13789"/>
                  </a:cubicBezTo>
                  <a:cubicBezTo>
                    <a:pt x="23534" y="14903"/>
                    <a:pt x="23872" y="16116"/>
                    <a:pt x="24031" y="17370"/>
                  </a:cubicBezTo>
                  <a:cubicBezTo>
                    <a:pt x="24091" y="17986"/>
                    <a:pt x="24091" y="18603"/>
                    <a:pt x="24051" y="19239"/>
                  </a:cubicBezTo>
                  <a:cubicBezTo>
                    <a:pt x="23991" y="19856"/>
                    <a:pt x="23872" y="20473"/>
                    <a:pt x="23673" y="21070"/>
                  </a:cubicBezTo>
                  <a:cubicBezTo>
                    <a:pt x="23553" y="21467"/>
                    <a:pt x="23394" y="21845"/>
                    <a:pt x="23195" y="22184"/>
                  </a:cubicBezTo>
                  <a:cubicBezTo>
                    <a:pt x="23175" y="22223"/>
                    <a:pt x="23175" y="22263"/>
                    <a:pt x="23156" y="22283"/>
                  </a:cubicBezTo>
                  <a:cubicBezTo>
                    <a:pt x="23156" y="22323"/>
                    <a:pt x="23136" y="22343"/>
                    <a:pt x="23136" y="22363"/>
                  </a:cubicBezTo>
                  <a:lnTo>
                    <a:pt x="23096" y="22383"/>
                  </a:lnTo>
                  <a:cubicBezTo>
                    <a:pt x="23076" y="22422"/>
                    <a:pt x="23076" y="22442"/>
                    <a:pt x="23056" y="22482"/>
                  </a:cubicBezTo>
                  <a:cubicBezTo>
                    <a:pt x="23036" y="22522"/>
                    <a:pt x="22996" y="22562"/>
                    <a:pt x="22996" y="22581"/>
                  </a:cubicBezTo>
                  <a:cubicBezTo>
                    <a:pt x="22996" y="22581"/>
                    <a:pt x="22996" y="22621"/>
                    <a:pt x="22977" y="22621"/>
                  </a:cubicBezTo>
                  <a:cubicBezTo>
                    <a:pt x="22957" y="22661"/>
                    <a:pt x="22937" y="22721"/>
                    <a:pt x="22877" y="22780"/>
                  </a:cubicBezTo>
                  <a:cubicBezTo>
                    <a:pt x="22678" y="23138"/>
                    <a:pt x="22459" y="23457"/>
                    <a:pt x="22201" y="23775"/>
                  </a:cubicBezTo>
                  <a:cubicBezTo>
                    <a:pt x="22181" y="23815"/>
                    <a:pt x="22181" y="23835"/>
                    <a:pt x="22161" y="23855"/>
                  </a:cubicBezTo>
                  <a:cubicBezTo>
                    <a:pt x="22141" y="23874"/>
                    <a:pt x="22101" y="23934"/>
                    <a:pt x="22081" y="23954"/>
                  </a:cubicBezTo>
                  <a:cubicBezTo>
                    <a:pt x="22061" y="23974"/>
                    <a:pt x="22042" y="24014"/>
                    <a:pt x="22002" y="24053"/>
                  </a:cubicBezTo>
                  <a:lnTo>
                    <a:pt x="21982" y="24073"/>
                  </a:lnTo>
                  <a:lnTo>
                    <a:pt x="21942" y="24133"/>
                  </a:lnTo>
                  <a:cubicBezTo>
                    <a:pt x="21902" y="24153"/>
                    <a:pt x="21902" y="24173"/>
                    <a:pt x="21882" y="24173"/>
                  </a:cubicBezTo>
                  <a:cubicBezTo>
                    <a:pt x="21882" y="24213"/>
                    <a:pt x="21863" y="24213"/>
                    <a:pt x="21863" y="24233"/>
                  </a:cubicBezTo>
                  <a:cubicBezTo>
                    <a:pt x="21843" y="24252"/>
                    <a:pt x="21843" y="24272"/>
                    <a:pt x="21803" y="24312"/>
                  </a:cubicBezTo>
                  <a:cubicBezTo>
                    <a:pt x="21604" y="24471"/>
                    <a:pt x="21445" y="24670"/>
                    <a:pt x="21306" y="24929"/>
                  </a:cubicBezTo>
                  <a:cubicBezTo>
                    <a:pt x="21186" y="25148"/>
                    <a:pt x="21206" y="25426"/>
                    <a:pt x="21385" y="25605"/>
                  </a:cubicBezTo>
                  <a:cubicBezTo>
                    <a:pt x="21551" y="25790"/>
                    <a:pt x="21751" y="25906"/>
                    <a:pt x="21986" y="25906"/>
                  </a:cubicBezTo>
                  <a:cubicBezTo>
                    <a:pt x="22004" y="25906"/>
                    <a:pt x="22023" y="25905"/>
                    <a:pt x="22042" y="25904"/>
                  </a:cubicBezTo>
                  <a:cubicBezTo>
                    <a:pt x="22161" y="25864"/>
                    <a:pt x="22280" y="25824"/>
                    <a:pt x="22380" y="25744"/>
                  </a:cubicBezTo>
                  <a:cubicBezTo>
                    <a:pt x="22439" y="25705"/>
                    <a:pt x="22479" y="25665"/>
                    <a:pt x="22539" y="25625"/>
                  </a:cubicBezTo>
                  <a:lnTo>
                    <a:pt x="22658" y="25466"/>
                  </a:lnTo>
                  <a:cubicBezTo>
                    <a:pt x="22937" y="25167"/>
                    <a:pt x="23175" y="24849"/>
                    <a:pt x="23394" y="24511"/>
                  </a:cubicBezTo>
                  <a:lnTo>
                    <a:pt x="23434" y="24471"/>
                  </a:lnTo>
                  <a:lnTo>
                    <a:pt x="23474" y="24431"/>
                  </a:lnTo>
                  <a:cubicBezTo>
                    <a:pt x="23474" y="24412"/>
                    <a:pt x="23494" y="24412"/>
                    <a:pt x="23494" y="24372"/>
                  </a:cubicBezTo>
                  <a:cubicBezTo>
                    <a:pt x="23494" y="24352"/>
                    <a:pt x="23534" y="24352"/>
                    <a:pt x="23534" y="24332"/>
                  </a:cubicBezTo>
                  <a:cubicBezTo>
                    <a:pt x="23553" y="24312"/>
                    <a:pt x="23573" y="24272"/>
                    <a:pt x="23573" y="24252"/>
                  </a:cubicBezTo>
                  <a:cubicBezTo>
                    <a:pt x="23593" y="24233"/>
                    <a:pt x="23633" y="24213"/>
                    <a:pt x="23653" y="24153"/>
                  </a:cubicBezTo>
                  <a:cubicBezTo>
                    <a:pt x="23673" y="24133"/>
                    <a:pt x="23673" y="24113"/>
                    <a:pt x="23693" y="24073"/>
                  </a:cubicBezTo>
                  <a:cubicBezTo>
                    <a:pt x="23792" y="23934"/>
                    <a:pt x="23892" y="23775"/>
                    <a:pt x="23991" y="23616"/>
                  </a:cubicBezTo>
                  <a:cubicBezTo>
                    <a:pt x="24051" y="23516"/>
                    <a:pt x="24130" y="23437"/>
                    <a:pt x="24170" y="23337"/>
                  </a:cubicBezTo>
                  <a:lnTo>
                    <a:pt x="24389" y="22959"/>
                  </a:lnTo>
                  <a:lnTo>
                    <a:pt x="24449" y="22860"/>
                  </a:lnTo>
                  <a:lnTo>
                    <a:pt x="24449" y="22840"/>
                  </a:lnTo>
                  <a:lnTo>
                    <a:pt x="24488" y="22741"/>
                  </a:lnTo>
                  <a:lnTo>
                    <a:pt x="24548" y="22661"/>
                  </a:lnTo>
                  <a:lnTo>
                    <a:pt x="24548" y="22641"/>
                  </a:lnTo>
                  <a:lnTo>
                    <a:pt x="24568" y="22621"/>
                  </a:lnTo>
                  <a:lnTo>
                    <a:pt x="24628" y="22542"/>
                  </a:lnTo>
                  <a:cubicBezTo>
                    <a:pt x="24648" y="22522"/>
                    <a:pt x="24648" y="22482"/>
                    <a:pt x="24667" y="22442"/>
                  </a:cubicBezTo>
                  <a:cubicBezTo>
                    <a:pt x="24787" y="22223"/>
                    <a:pt x="24926" y="21985"/>
                    <a:pt x="25025" y="21746"/>
                  </a:cubicBezTo>
                  <a:cubicBezTo>
                    <a:pt x="25165" y="21467"/>
                    <a:pt x="25264" y="21189"/>
                    <a:pt x="25384" y="20950"/>
                  </a:cubicBezTo>
                  <a:cubicBezTo>
                    <a:pt x="25642" y="20393"/>
                    <a:pt x="25841" y="19856"/>
                    <a:pt x="26040" y="19279"/>
                  </a:cubicBezTo>
                  <a:cubicBezTo>
                    <a:pt x="26139" y="19001"/>
                    <a:pt x="26219" y="18702"/>
                    <a:pt x="26318" y="18444"/>
                  </a:cubicBezTo>
                  <a:cubicBezTo>
                    <a:pt x="26358" y="18265"/>
                    <a:pt x="26418" y="18066"/>
                    <a:pt x="26458" y="17887"/>
                  </a:cubicBezTo>
                  <a:cubicBezTo>
                    <a:pt x="26577" y="17409"/>
                    <a:pt x="26677" y="16952"/>
                    <a:pt x="26756" y="16454"/>
                  </a:cubicBezTo>
                  <a:cubicBezTo>
                    <a:pt x="27114" y="14266"/>
                    <a:pt x="27055" y="12018"/>
                    <a:pt x="26537" y="9850"/>
                  </a:cubicBezTo>
                  <a:cubicBezTo>
                    <a:pt x="26040" y="7722"/>
                    <a:pt x="25025" y="5673"/>
                    <a:pt x="23553" y="4041"/>
                  </a:cubicBezTo>
                  <a:cubicBezTo>
                    <a:pt x="23374" y="3842"/>
                    <a:pt x="23175" y="3644"/>
                    <a:pt x="22977" y="3445"/>
                  </a:cubicBezTo>
                  <a:cubicBezTo>
                    <a:pt x="22778" y="3266"/>
                    <a:pt x="22579" y="3067"/>
                    <a:pt x="22380" y="2888"/>
                  </a:cubicBezTo>
                  <a:cubicBezTo>
                    <a:pt x="21942" y="2549"/>
                    <a:pt x="21504" y="2231"/>
                    <a:pt x="21047" y="1933"/>
                  </a:cubicBezTo>
                  <a:cubicBezTo>
                    <a:pt x="20112" y="1356"/>
                    <a:pt x="19097" y="898"/>
                    <a:pt x="18063" y="580"/>
                  </a:cubicBezTo>
                  <a:cubicBezTo>
                    <a:pt x="16692" y="183"/>
                    <a:pt x="15280" y="0"/>
                    <a:pt x="1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>
              <a:off x="5393587" y="1848827"/>
              <a:ext cx="348456" cy="350645"/>
            </a:xfrm>
            <a:custGeom>
              <a:rect b="b" l="l" r="r" t="t"/>
              <a:pathLst>
                <a:path extrusionOk="0" h="9610" w="9550">
                  <a:moveTo>
                    <a:pt x="4579" y="0"/>
                  </a:moveTo>
                  <a:cubicBezTo>
                    <a:pt x="4179" y="0"/>
                    <a:pt x="3802" y="44"/>
                    <a:pt x="3462" y="116"/>
                  </a:cubicBezTo>
                  <a:cubicBezTo>
                    <a:pt x="2985" y="216"/>
                    <a:pt x="2587" y="415"/>
                    <a:pt x="2249" y="594"/>
                  </a:cubicBezTo>
                  <a:cubicBezTo>
                    <a:pt x="2229" y="594"/>
                    <a:pt x="2209" y="614"/>
                    <a:pt x="2209" y="614"/>
                  </a:cubicBezTo>
                  <a:lnTo>
                    <a:pt x="2189" y="654"/>
                  </a:lnTo>
                  <a:cubicBezTo>
                    <a:pt x="2189" y="654"/>
                    <a:pt x="2169" y="654"/>
                    <a:pt x="2169" y="673"/>
                  </a:cubicBezTo>
                  <a:cubicBezTo>
                    <a:pt x="2169" y="673"/>
                    <a:pt x="2129" y="673"/>
                    <a:pt x="2129" y="693"/>
                  </a:cubicBezTo>
                  <a:lnTo>
                    <a:pt x="2109" y="713"/>
                  </a:lnTo>
                  <a:cubicBezTo>
                    <a:pt x="2089" y="733"/>
                    <a:pt x="2070" y="733"/>
                    <a:pt x="2030" y="773"/>
                  </a:cubicBezTo>
                  <a:cubicBezTo>
                    <a:pt x="2010" y="773"/>
                    <a:pt x="2010" y="793"/>
                    <a:pt x="1990" y="793"/>
                  </a:cubicBezTo>
                  <a:cubicBezTo>
                    <a:pt x="1970" y="813"/>
                    <a:pt x="1910" y="833"/>
                    <a:pt x="1890" y="872"/>
                  </a:cubicBezTo>
                  <a:cubicBezTo>
                    <a:pt x="1890" y="872"/>
                    <a:pt x="1871" y="892"/>
                    <a:pt x="1831" y="892"/>
                  </a:cubicBezTo>
                  <a:cubicBezTo>
                    <a:pt x="1771" y="932"/>
                    <a:pt x="1692" y="1012"/>
                    <a:pt x="1632" y="1071"/>
                  </a:cubicBezTo>
                  <a:cubicBezTo>
                    <a:pt x="1513" y="1171"/>
                    <a:pt x="1413" y="1270"/>
                    <a:pt x="1333" y="1330"/>
                  </a:cubicBezTo>
                  <a:lnTo>
                    <a:pt x="1095" y="1588"/>
                  </a:lnTo>
                  <a:cubicBezTo>
                    <a:pt x="1095" y="1588"/>
                    <a:pt x="1015" y="1688"/>
                    <a:pt x="896" y="1867"/>
                  </a:cubicBezTo>
                  <a:cubicBezTo>
                    <a:pt x="816" y="1927"/>
                    <a:pt x="737" y="2066"/>
                    <a:pt x="677" y="2205"/>
                  </a:cubicBezTo>
                  <a:cubicBezTo>
                    <a:pt x="617" y="2285"/>
                    <a:pt x="578" y="2364"/>
                    <a:pt x="538" y="2424"/>
                  </a:cubicBezTo>
                  <a:cubicBezTo>
                    <a:pt x="498" y="2504"/>
                    <a:pt x="478" y="2603"/>
                    <a:pt x="418" y="2702"/>
                  </a:cubicBezTo>
                  <a:cubicBezTo>
                    <a:pt x="239" y="3080"/>
                    <a:pt x="100" y="3578"/>
                    <a:pt x="40" y="4155"/>
                  </a:cubicBezTo>
                  <a:cubicBezTo>
                    <a:pt x="1" y="4712"/>
                    <a:pt x="40" y="5368"/>
                    <a:pt x="239" y="6044"/>
                  </a:cubicBezTo>
                  <a:cubicBezTo>
                    <a:pt x="438" y="6701"/>
                    <a:pt x="816" y="7377"/>
                    <a:pt x="1333" y="7974"/>
                  </a:cubicBezTo>
                  <a:cubicBezTo>
                    <a:pt x="1871" y="8571"/>
                    <a:pt x="2587" y="9068"/>
                    <a:pt x="3422" y="9367"/>
                  </a:cubicBezTo>
                  <a:cubicBezTo>
                    <a:pt x="3879" y="9530"/>
                    <a:pt x="4371" y="9609"/>
                    <a:pt x="4869" y="9609"/>
                  </a:cubicBezTo>
                  <a:cubicBezTo>
                    <a:pt x="5283" y="9609"/>
                    <a:pt x="5702" y="9554"/>
                    <a:pt x="6108" y="9446"/>
                  </a:cubicBezTo>
                  <a:cubicBezTo>
                    <a:pt x="6565" y="9327"/>
                    <a:pt x="6983" y="9128"/>
                    <a:pt x="7381" y="8869"/>
                  </a:cubicBezTo>
                  <a:cubicBezTo>
                    <a:pt x="7779" y="8591"/>
                    <a:pt x="8137" y="8272"/>
                    <a:pt x="8435" y="7934"/>
                  </a:cubicBezTo>
                  <a:cubicBezTo>
                    <a:pt x="8654" y="7656"/>
                    <a:pt x="8853" y="7337"/>
                    <a:pt x="8992" y="7039"/>
                  </a:cubicBezTo>
                  <a:cubicBezTo>
                    <a:pt x="9032" y="6979"/>
                    <a:pt x="9052" y="6900"/>
                    <a:pt x="9072" y="6860"/>
                  </a:cubicBezTo>
                  <a:lnTo>
                    <a:pt x="9072" y="6840"/>
                  </a:lnTo>
                  <a:cubicBezTo>
                    <a:pt x="9072" y="6800"/>
                    <a:pt x="9092" y="6781"/>
                    <a:pt x="9092" y="6761"/>
                  </a:cubicBezTo>
                  <a:cubicBezTo>
                    <a:pt x="9092" y="6741"/>
                    <a:pt x="9131" y="6701"/>
                    <a:pt x="9131" y="6681"/>
                  </a:cubicBezTo>
                  <a:lnTo>
                    <a:pt x="9131" y="6661"/>
                  </a:lnTo>
                  <a:cubicBezTo>
                    <a:pt x="9151" y="6601"/>
                    <a:pt x="9171" y="6542"/>
                    <a:pt x="9191" y="6482"/>
                  </a:cubicBezTo>
                  <a:cubicBezTo>
                    <a:pt x="9330" y="6144"/>
                    <a:pt x="9390" y="5766"/>
                    <a:pt x="9450" y="5408"/>
                  </a:cubicBezTo>
                  <a:cubicBezTo>
                    <a:pt x="9549" y="4493"/>
                    <a:pt x="9370" y="3598"/>
                    <a:pt x="8992" y="2822"/>
                  </a:cubicBezTo>
                  <a:cubicBezTo>
                    <a:pt x="8833" y="2364"/>
                    <a:pt x="8594" y="2006"/>
                    <a:pt x="8336" y="1688"/>
                  </a:cubicBezTo>
                  <a:cubicBezTo>
                    <a:pt x="8177" y="1549"/>
                    <a:pt x="8057" y="1390"/>
                    <a:pt x="7898" y="1250"/>
                  </a:cubicBezTo>
                  <a:cubicBezTo>
                    <a:pt x="7759" y="1111"/>
                    <a:pt x="7580" y="972"/>
                    <a:pt x="7441" y="872"/>
                  </a:cubicBezTo>
                  <a:cubicBezTo>
                    <a:pt x="6784" y="415"/>
                    <a:pt x="6068" y="176"/>
                    <a:pt x="5372" y="57"/>
                  </a:cubicBezTo>
                  <a:cubicBezTo>
                    <a:pt x="5100" y="18"/>
                    <a:pt x="4835" y="0"/>
                    <a:pt x="45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>
              <a:off x="5053210" y="4068928"/>
              <a:ext cx="46485" cy="102384"/>
            </a:xfrm>
            <a:custGeom>
              <a:rect b="b" l="l" r="r" t="t"/>
              <a:pathLst>
                <a:path extrusionOk="0" h="2806" w="1274">
                  <a:moveTo>
                    <a:pt x="716" y="1"/>
                  </a:moveTo>
                  <a:cubicBezTo>
                    <a:pt x="617" y="1"/>
                    <a:pt x="497" y="1"/>
                    <a:pt x="398" y="21"/>
                  </a:cubicBezTo>
                  <a:cubicBezTo>
                    <a:pt x="298" y="41"/>
                    <a:pt x="219" y="100"/>
                    <a:pt x="179" y="180"/>
                  </a:cubicBezTo>
                  <a:lnTo>
                    <a:pt x="119" y="240"/>
                  </a:lnTo>
                  <a:lnTo>
                    <a:pt x="99" y="299"/>
                  </a:lnTo>
                  <a:cubicBezTo>
                    <a:pt x="80" y="339"/>
                    <a:pt x="60" y="399"/>
                    <a:pt x="60" y="439"/>
                  </a:cubicBezTo>
                  <a:cubicBezTo>
                    <a:pt x="20" y="538"/>
                    <a:pt x="0" y="677"/>
                    <a:pt x="0" y="797"/>
                  </a:cubicBezTo>
                  <a:cubicBezTo>
                    <a:pt x="0" y="916"/>
                    <a:pt x="0" y="1035"/>
                    <a:pt x="20" y="1135"/>
                  </a:cubicBezTo>
                  <a:lnTo>
                    <a:pt x="20" y="1175"/>
                  </a:lnTo>
                  <a:lnTo>
                    <a:pt x="20" y="1195"/>
                  </a:lnTo>
                  <a:cubicBezTo>
                    <a:pt x="20" y="1433"/>
                    <a:pt x="20" y="1692"/>
                    <a:pt x="0" y="1950"/>
                  </a:cubicBezTo>
                  <a:cubicBezTo>
                    <a:pt x="358" y="2269"/>
                    <a:pt x="756" y="2567"/>
                    <a:pt x="1134" y="2806"/>
                  </a:cubicBezTo>
                  <a:cubicBezTo>
                    <a:pt x="1213" y="2090"/>
                    <a:pt x="1273" y="1334"/>
                    <a:pt x="1273" y="618"/>
                  </a:cubicBezTo>
                  <a:cubicBezTo>
                    <a:pt x="1273" y="538"/>
                    <a:pt x="1253" y="518"/>
                    <a:pt x="1253" y="478"/>
                  </a:cubicBezTo>
                  <a:cubicBezTo>
                    <a:pt x="1213" y="419"/>
                    <a:pt x="1213" y="379"/>
                    <a:pt x="1194" y="319"/>
                  </a:cubicBezTo>
                  <a:cubicBezTo>
                    <a:pt x="1174" y="279"/>
                    <a:pt x="1154" y="220"/>
                    <a:pt x="1114" y="200"/>
                  </a:cubicBezTo>
                  <a:cubicBezTo>
                    <a:pt x="1094" y="140"/>
                    <a:pt x="1034" y="120"/>
                    <a:pt x="1015" y="100"/>
                  </a:cubicBezTo>
                  <a:cubicBezTo>
                    <a:pt x="935" y="41"/>
                    <a:pt x="855" y="21"/>
                    <a:pt x="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>
              <a:off x="4026171" y="4066776"/>
              <a:ext cx="50134" cy="103807"/>
            </a:xfrm>
            <a:custGeom>
              <a:rect b="b" l="l" r="r" t="t"/>
              <a:pathLst>
                <a:path extrusionOk="0" h="2845" w="1374">
                  <a:moveTo>
                    <a:pt x="618" y="0"/>
                  </a:moveTo>
                  <a:cubicBezTo>
                    <a:pt x="558" y="0"/>
                    <a:pt x="518" y="0"/>
                    <a:pt x="458" y="40"/>
                  </a:cubicBezTo>
                  <a:cubicBezTo>
                    <a:pt x="319" y="60"/>
                    <a:pt x="259" y="100"/>
                    <a:pt x="180" y="179"/>
                  </a:cubicBezTo>
                  <a:cubicBezTo>
                    <a:pt x="100" y="259"/>
                    <a:pt x="61" y="378"/>
                    <a:pt x="1" y="478"/>
                  </a:cubicBezTo>
                  <a:cubicBezTo>
                    <a:pt x="21" y="557"/>
                    <a:pt x="1" y="597"/>
                    <a:pt x="1" y="677"/>
                  </a:cubicBezTo>
                  <a:lnTo>
                    <a:pt x="1" y="697"/>
                  </a:lnTo>
                  <a:lnTo>
                    <a:pt x="1" y="756"/>
                  </a:lnTo>
                  <a:lnTo>
                    <a:pt x="1" y="876"/>
                  </a:lnTo>
                  <a:cubicBezTo>
                    <a:pt x="1" y="1472"/>
                    <a:pt x="61" y="2069"/>
                    <a:pt x="100" y="2646"/>
                  </a:cubicBezTo>
                  <a:cubicBezTo>
                    <a:pt x="100" y="2726"/>
                    <a:pt x="120" y="2785"/>
                    <a:pt x="120" y="2845"/>
                  </a:cubicBezTo>
                  <a:cubicBezTo>
                    <a:pt x="578" y="2566"/>
                    <a:pt x="995" y="2268"/>
                    <a:pt x="1373" y="1910"/>
                  </a:cubicBezTo>
                  <a:cubicBezTo>
                    <a:pt x="1354" y="1691"/>
                    <a:pt x="1354" y="1472"/>
                    <a:pt x="1354" y="1273"/>
                  </a:cubicBezTo>
                  <a:lnTo>
                    <a:pt x="1354" y="1254"/>
                  </a:lnTo>
                  <a:lnTo>
                    <a:pt x="1354" y="1234"/>
                  </a:lnTo>
                  <a:cubicBezTo>
                    <a:pt x="1373" y="975"/>
                    <a:pt x="1373" y="677"/>
                    <a:pt x="1294" y="438"/>
                  </a:cubicBezTo>
                  <a:cubicBezTo>
                    <a:pt x="1214" y="179"/>
                    <a:pt x="1075" y="40"/>
                    <a:pt x="8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>
              <a:off x="4047953" y="4232240"/>
              <a:ext cx="1030006" cy="487072"/>
            </a:xfrm>
            <a:custGeom>
              <a:rect b="b" l="l" r="r" t="t"/>
              <a:pathLst>
                <a:path extrusionOk="0" h="13349" w="28229">
                  <a:moveTo>
                    <a:pt x="1294" y="1"/>
                  </a:moveTo>
                  <a:cubicBezTo>
                    <a:pt x="1214" y="41"/>
                    <a:pt x="1154" y="120"/>
                    <a:pt x="1075" y="160"/>
                  </a:cubicBezTo>
                  <a:cubicBezTo>
                    <a:pt x="737" y="419"/>
                    <a:pt x="398" y="637"/>
                    <a:pt x="80" y="896"/>
                  </a:cubicBezTo>
                  <a:cubicBezTo>
                    <a:pt x="60" y="916"/>
                    <a:pt x="21" y="916"/>
                    <a:pt x="1" y="936"/>
                  </a:cubicBezTo>
                  <a:cubicBezTo>
                    <a:pt x="40" y="1174"/>
                    <a:pt x="120" y="1413"/>
                    <a:pt x="200" y="1632"/>
                  </a:cubicBezTo>
                  <a:cubicBezTo>
                    <a:pt x="379" y="2209"/>
                    <a:pt x="578" y="2746"/>
                    <a:pt x="796" y="3303"/>
                  </a:cubicBezTo>
                  <a:cubicBezTo>
                    <a:pt x="876" y="3502"/>
                    <a:pt x="975" y="3701"/>
                    <a:pt x="1055" y="3900"/>
                  </a:cubicBezTo>
                  <a:cubicBezTo>
                    <a:pt x="1572" y="4994"/>
                    <a:pt x="2169" y="6028"/>
                    <a:pt x="2885" y="7003"/>
                  </a:cubicBezTo>
                  <a:cubicBezTo>
                    <a:pt x="3542" y="7858"/>
                    <a:pt x="4238" y="8674"/>
                    <a:pt x="4994" y="9390"/>
                  </a:cubicBezTo>
                  <a:cubicBezTo>
                    <a:pt x="5770" y="10126"/>
                    <a:pt x="6625" y="10763"/>
                    <a:pt x="7520" y="11340"/>
                  </a:cubicBezTo>
                  <a:cubicBezTo>
                    <a:pt x="9291" y="12454"/>
                    <a:pt x="11359" y="13170"/>
                    <a:pt x="13488" y="13329"/>
                  </a:cubicBezTo>
                  <a:cubicBezTo>
                    <a:pt x="13746" y="13329"/>
                    <a:pt x="14005" y="13349"/>
                    <a:pt x="14264" y="13349"/>
                  </a:cubicBezTo>
                  <a:cubicBezTo>
                    <a:pt x="14542" y="13349"/>
                    <a:pt x="14821" y="13349"/>
                    <a:pt x="15059" y="13329"/>
                  </a:cubicBezTo>
                  <a:cubicBezTo>
                    <a:pt x="15338" y="13289"/>
                    <a:pt x="15597" y="13269"/>
                    <a:pt x="15855" y="13249"/>
                  </a:cubicBezTo>
                  <a:lnTo>
                    <a:pt x="16253" y="13190"/>
                  </a:lnTo>
                  <a:lnTo>
                    <a:pt x="16651" y="13130"/>
                  </a:lnTo>
                  <a:cubicBezTo>
                    <a:pt x="17705" y="12891"/>
                    <a:pt x="18720" y="12553"/>
                    <a:pt x="19675" y="12076"/>
                  </a:cubicBezTo>
                  <a:cubicBezTo>
                    <a:pt x="20629" y="11598"/>
                    <a:pt x="21525" y="11001"/>
                    <a:pt x="22360" y="10345"/>
                  </a:cubicBezTo>
                  <a:cubicBezTo>
                    <a:pt x="23176" y="9669"/>
                    <a:pt x="23951" y="8893"/>
                    <a:pt x="24608" y="8077"/>
                  </a:cubicBezTo>
                  <a:cubicBezTo>
                    <a:pt x="25980" y="6446"/>
                    <a:pt x="27055" y="4516"/>
                    <a:pt x="27751" y="2507"/>
                  </a:cubicBezTo>
                  <a:cubicBezTo>
                    <a:pt x="27930" y="1990"/>
                    <a:pt x="28069" y="1493"/>
                    <a:pt x="28228" y="956"/>
                  </a:cubicBezTo>
                  <a:cubicBezTo>
                    <a:pt x="28189" y="936"/>
                    <a:pt x="28169" y="936"/>
                    <a:pt x="28149" y="916"/>
                  </a:cubicBezTo>
                  <a:cubicBezTo>
                    <a:pt x="27831" y="598"/>
                    <a:pt x="27472" y="379"/>
                    <a:pt x="27154" y="120"/>
                  </a:cubicBezTo>
                  <a:cubicBezTo>
                    <a:pt x="27114" y="80"/>
                    <a:pt x="27055" y="41"/>
                    <a:pt x="27015" y="1"/>
                  </a:cubicBezTo>
                  <a:cubicBezTo>
                    <a:pt x="26836" y="438"/>
                    <a:pt x="26657" y="876"/>
                    <a:pt x="26418" y="1274"/>
                  </a:cubicBezTo>
                  <a:cubicBezTo>
                    <a:pt x="25642" y="2666"/>
                    <a:pt x="24449" y="3780"/>
                    <a:pt x="23136" y="4656"/>
                  </a:cubicBezTo>
                  <a:cubicBezTo>
                    <a:pt x="21902" y="5412"/>
                    <a:pt x="20570" y="5989"/>
                    <a:pt x="19197" y="6366"/>
                  </a:cubicBezTo>
                  <a:cubicBezTo>
                    <a:pt x="19018" y="6884"/>
                    <a:pt x="18799" y="7361"/>
                    <a:pt x="18501" y="7759"/>
                  </a:cubicBezTo>
                  <a:cubicBezTo>
                    <a:pt x="18083" y="8316"/>
                    <a:pt x="17586" y="8773"/>
                    <a:pt x="17088" y="9092"/>
                  </a:cubicBezTo>
                  <a:cubicBezTo>
                    <a:pt x="16810" y="9291"/>
                    <a:pt x="16531" y="9470"/>
                    <a:pt x="16213" y="9589"/>
                  </a:cubicBezTo>
                  <a:cubicBezTo>
                    <a:pt x="15756" y="9788"/>
                    <a:pt x="15318" y="9947"/>
                    <a:pt x="14880" y="9987"/>
                  </a:cubicBezTo>
                  <a:cubicBezTo>
                    <a:pt x="14642" y="10047"/>
                    <a:pt x="14423" y="10047"/>
                    <a:pt x="14204" y="10047"/>
                  </a:cubicBezTo>
                  <a:lnTo>
                    <a:pt x="13846" y="10047"/>
                  </a:lnTo>
                  <a:cubicBezTo>
                    <a:pt x="13746" y="10047"/>
                    <a:pt x="13647" y="10047"/>
                    <a:pt x="13528" y="10027"/>
                  </a:cubicBezTo>
                  <a:cubicBezTo>
                    <a:pt x="12752" y="9927"/>
                    <a:pt x="12056" y="9669"/>
                    <a:pt x="11499" y="9291"/>
                  </a:cubicBezTo>
                  <a:cubicBezTo>
                    <a:pt x="11419" y="9251"/>
                    <a:pt x="11339" y="9231"/>
                    <a:pt x="11260" y="9171"/>
                  </a:cubicBezTo>
                  <a:cubicBezTo>
                    <a:pt x="10743" y="8853"/>
                    <a:pt x="10166" y="8396"/>
                    <a:pt x="9728" y="7759"/>
                  </a:cubicBezTo>
                  <a:cubicBezTo>
                    <a:pt x="9430" y="7321"/>
                    <a:pt x="9211" y="6864"/>
                    <a:pt x="9032" y="6327"/>
                  </a:cubicBezTo>
                  <a:cubicBezTo>
                    <a:pt x="7659" y="5949"/>
                    <a:pt x="6346" y="5372"/>
                    <a:pt x="5153" y="4596"/>
                  </a:cubicBezTo>
                  <a:cubicBezTo>
                    <a:pt x="4755" y="4337"/>
                    <a:pt x="4377" y="4039"/>
                    <a:pt x="3999" y="3741"/>
                  </a:cubicBezTo>
                  <a:cubicBezTo>
                    <a:pt x="3164" y="3044"/>
                    <a:pt x="2447" y="2229"/>
                    <a:pt x="1890" y="1294"/>
                  </a:cubicBezTo>
                  <a:cubicBezTo>
                    <a:pt x="1652" y="856"/>
                    <a:pt x="1453" y="438"/>
                    <a:pt x="1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>
              <a:off x="4389825" y="4232240"/>
              <a:ext cx="343347" cy="351338"/>
            </a:xfrm>
            <a:custGeom>
              <a:rect b="b" l="l" r="r" t="t"/>
              <a:pathLst>
                <a:path extrusionOk="0" h="9629" w="9410">
                  <a:moveTo>
                    <a:pt x="4814" y="1"/>
                  </a:moveTo>
                  <a:cubicBezTo>
                    <a:pt x="4615" y="1"/>
                    <a:pt x="4376" y="21"/>
                    <a:pt x="4178" y="41"/>
                  </a:cubicBezTo>
                  <a:cubicBezTo>
                    <a:pt x="3541" y="120"/>
                    <a:pt x="2964" y="319"/>
                    <a:pt x="2447" y="598"/>
                  </a:cubicBezTo>
                  <a:cubicBezTo>
                    <a:pt x="2328" y="677"/>
                    <a:pt x="2228" y="737"/>
                    <a:pt x="2089" y="816"/>
                  </a:cubicBezTo>
                  <a:cubicBezTo>
                    <a:pt x="1631" y="1135"/>
                    <a:pt x="1174" y="1612"/>
                    <a:pt x="796" y="2209"/>
                  </a:cubicBezTo>
                  <a:cubicBezTo>
                    <a:pt x="438" y="2806"/>
                    <a:pt x="159" y="3522"/>
                    <a:pt x="60" y="4298"/>
                  </a:cubicBezTo>
                  <a:cubicBezTo>
                    <a:pt x="40" y="4497"/>
                    <a:pt x="40" y="4695"/>
                    <a:pt x="0" y="4894"/>
                  </a:cubicBezTo>
                  <a:cubicBezTo>
                    <a:pt x="0" y="5093"/>
                    <a:pt x="0" y="5312"/>
                    <a:pt x="40" y="5511"/>
                  </a:cubicBezTo>
                  <a:cubicBezTo>
                    <a:pt x="60" y="5670"/>
                    <a:pt x="80" y="5849"/>
                    <a:pt x="100" y="5989"/>
                  </a:cubicBezTo>
                  <a:lnTo>
                    <a:pt x="100" y="6008"/>
                  </a:lnTo>
                  <a:lnTo>
                    <a:pt x="100" y="6068"/>
                  </a:lnTo>
                  <a:cubicBezTo>
                    <a:pt x="100" y="6088"/>
                    <a:pt x="100" y="6108"/>
                    <a:pt x="139" y="6148"/>
                  </a:cubicBezTo>
                  <a:lnTo>
                    <a:pt x="139" y="6168"/>
                  </a:lnTo>
                  <a:cubicBezTo>
                    <a:pt x="139" y="6187"/>
                    <a:pt x="159" y="6247"/>
                    <a:pt x="159" y="6267"/>
                  </a:cubicBezTo>
                  <a:cubicBezTo>
                    <a:pt x="159" y="6287"/>
                    <a:pt x="179" y="6307"/>
                    <a:pt x="179" y="6347"/>
                  </a:cubicBezTo>
                  <a:cubicBezTo>
                    <a:pt x="199" y="6386"/>
                    <a:pt x="199" y="6446"/>
                    <a:pt x="239" y="6466"/>
                  </a:cubicBezTo>
                  <a:cubicBezTo>
                    <a:pt x="259" y="6565"/>
                    <a:pt x="298" y="6665"/>
                    <a:pt x="338" y="6764"/>
                  </a:cubicBezTo>
                  <a:cubicBezTo>
                    <a:pt x="497" y="7182"/>
                    <a:pt x="736" y="7560"/>
                    <a:pt x="995" y="7938"/>
                  </a:cubicBezTo>
                  <a:cubicBezTo>
                    <a:pt x="1253" y="8256"/>
                    <a:pt x="1572" y="8535"/>
                    <a:pt x="1890" y="8773"/>
                  </a:cubicBezTo>
                  <a:cubicBezTo>
                    <a:pt x="1950" y="8793"/>
                    <a:pt x="1969" y="8833"/>
                    <a:pt x="2029" y="8853"/>
                  </a:cubicBezTo>
                  <a:cubicBezTo>
                    <a:pt x="2626" y="9231"/>
                    <a:pt x="3362" y="9490"/>
                    <a:pt x="4158" y="9589"/>
                  </a:cubicBezTo>
                  <a:cubicBezTo>
                    <a:pt x="4376" y="9629"/>
                    <a:pt x="4635" y="9629"/>
                    <a:pt x="4874" y="9629"/>
                  </a:cubicBezTo>
                  <a:cubicBezTo>
                    <a:pt x="5292" y="9589"/>
                    <a:pt x="5709" y="9529"/>
                    <a:pt x="6107" y="9390"/>
                  </a:cubicBezTo>
                  <a:cubicBezTo>
                    <a:pt x="6545" y="9251"/>
                    <a:pt x="6943" y="9052"/>
                    <a:pt x="7340" y="8773"/>
                  </a:cubicBezTo>
                  <a:cubicBezTo>
                    <a:pt x="7718" y="8495"/>
                    <a:pt x="8057" y="8197"/>
                    <a:pt x="8335" y="7858"/>
                  </a:cubicBezTo>
                  <a:cubicBezTo>
                    <a:pt x="8614" y="7500"/>
                    <a:pt x="8852" y="7142"/>
                    <a:pt x="9011" y="6744"/>
                  </a:cubicBezTo>
                  <a:cubicBezTo>
                    <a:pt x="9031" y="6665"/>
                    <a:pt x="9051" y="6605"/>
                    <a:pt x="9091" y="6546"/>
                  </a:cubicBezTo>
                  <a:lnTo>
                    <a:pt x="9151" y="6307"/>
                  </a:lnTo>
                  <a:lnTo>
                    <a:pt x="9151" y="6287"/>
                  </a:lnTo>
                  <a:lnTo>
                    <a:pt x="9151" y="6267"/>
                  </a:lnTo>
                  <a:cubicBezTo>
                    <a:pt x="9151" y="6247"/>
                    <a:pt x="9151" y="6247"/>
                    <a:pt x="9191" y="6207"/>
                  </a:cubicBezTo>
                  <a:cubicBezTo>
                    <a:pt x="9191" y="6187"/>
                    <a:pt x="9210" y="6168"/>
                    <a:pt x="9210" y="6148"/>
                  </a:cubicBezTo>
                  <a:lnTo>
                    <a:pt x="9210" y="6108"/>
                  </a:lnTo>
                  <a:lnTo>
                    <a:pt x="9210" y="6088"/>
                  </a:lnTo>
                  <a:cubicBezTo>
                    <a:pt x="9210" y="6048"/>
                    <a:pt x="9230" y="6008"/>
                    <a:pt x="9230" y="5969"/>
                  </a:cubicBezTo>
                  <a:cubicBezTo>
                    <a:pt x="9350" y="5412"/>
                    <a:pt x="9409" y="4855"/>
                    <a:pt x="9350" y="4318"/>
                  </a:cubicBezTo>
                  <a:cubicBezTo>
                    <a:pt x="9270" y="3562"/>
                    <a:pt x="8992" y="2826"/>
                    <a:pt x="8634" y="2229"/>
                  </a:cubicBezTo>
                  <a:cubicBezTo>
                    <a:pt x="8315" y="1612"/>
                    <a:pt x="7858" y="1135"/>
                    <a:pt x="7380" y="816"/>
                  </a:cubicBezTo>
                  <a:cubicBezTo>
                    <a:pt x="6923" y="478"/>
                    <a:pt x="6445" y="279"/>
                    <a:pt x="6047" y="140"/>
                  </a:cubicBezTo>
                  <a:cubicBezTo>
                    <a:pt x="6008" y="120"/>
                    <a:pt x="5948" y="120"/>
                    <a:pt x="5868" y="100"/>
                  </a:cubicBezTo>
                  <a:cubicBezTo>
                    <a:pt x="5729" y="80"/>
                    <a:pt x="5610" y="41"/>
                    <a:pt x="5451" y="21"/>
                  </a:cubicBezTo>
                  <a:cubicBezTo>
                    <a:pt x="5252" y="1"/>
                    <a:pt x="5033" y="1"/>
                    <a:pt x="48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>
              <a:off x="4951597" y="3427066"/>
              <a:ext cx="987169" cy="938313"/>
            </a:xfrm>
            <a:custGeom>
              <a:rect b="b" l="l" r="r" t="t"/>
              <a:pathLst>
                <a:path extrusionOk="0" h="25716" w="27055">
                  <a:moveTo>
                    <a:pt x="21917" y="0"/>
                  </a:moveTo>
                  <a:cubicBezTo>
                    <a:pt x="21892" y="0"/>
                    <a:pt x="21867" y="3"/>
                    <a:pt x="21842" y="8"/>
                  </a:cubicBezTo>
                  <a:cubicBezTo>
                    <a:pt x="21743" y="8"/>
                    <a:pt x="21643" y="67"/>
                    <a:pt x="21564" y="127"/>
                  </a:cubicBezTo>
                  <a:cubicBezTo>
                    <a:pt x="21484" y="187"/>
                    <a:pt x="21385" y="286"/>
                    <a:pt x="21345" y="366"/>
                  </a:cubicBezTo>
                  <a:cubicBezTo>
                    <a:pt x="21285" y="426"/>
                    <a:pt x="21265" y="525"/>
                    <a:pt x="21265" y="624"/>
                  </a:cubicBezTo>
                  <a:lnTo>
                    <a:pt x="21265" y="704"/>
                  </a:lnTo>
                  <a:lnTo>
                    <a:pt x="21285" y="784"/>
                  </a:lnTo>
                  <a:cubicBezTo>
                    <a:pt x="21305" y="823"/>
                    <a:pt x="21305" y="883"/>
                    <a:pt x="21345" y="923"/>
                  </a:cubicBezTo>
                  <a:cubicBezTo>
                    <a:pt x="21385" y="1022"/>
                    <a:pt x="21464" y="1122"/>
                    <a:pt x="21544" y="1221"/>
                  </a:cubicBezTo>
                  <a:cubicBezTo>
                    <a:pt x="21584" y="1281"/>
                    <a:pt x="21603" y="1321"/>
                    <a:pt x="21663" y="1360"/>
                  </a:cubicBezTo>
                  <a:cubicBezTo>
                    <a:pt x="21703" y="1400"/>
                    <a:pt x="21763" y="1420"/>
                    <a:pt x="21783" y="1480"/>
                  </a:cubicBezTo>
                  <a:lnTo>
                    <a:pt x="21802" y="1480"/>
                  </a:lnTo>
                  <a:cubicBezTo>
                    <a:pt x="22001" y="1699"/>
                    <a:pt x="22200" y="1957"/>
                    <a:pt x="22379" y="2196"/>
                  </a:cubicBezTo>
                  <a:lnTo>
                    <a:pt x="22399" y="2216"/>
                  </a:lnTo>
                  <a:cubicBezTo>
                    <a:pt x="22399" y="2256"/>
                    <a:pt x="22439" y="2256"/>
                    <a:pt x="22439" y="2276"/>
                  </a:cubicBezTo>
                  <a:cubicBezTo>
                    <a:pt x="22439" y="2295"/>
                    <a:pt x="22459" y="2295"/>
                    <a:pt x="22459" y="2315"/>
                  </a:cubicBezTo>
                  <a:cubicBezTo>
                    <a:pt x="22479" y="2355"/>
                    <a:pt x="22479" y="2375"/>
                    <a:pt x="22499" y="2375"/>
                  </a:cubicBezTo>
                  <a:lnTo>
                    <a:pt x="22538" y="2395"/>
                  </a:lnTo>
                  <a:cubicBezTo>
                    <a:pt x="22538" y="2395"/>
                    <a:pt x="22538" y="2415"/>
                    <a:pt x="22558" y="2415"/>
                  </a:cubicBezTo>
                  <a:cubicBezTo>
                    <a:pt x="22777" y="2753"/>
                    <a:pt x="22976" y="3071"/>
                    <a:pt x="23155" y="3409"/>
                  </a:cubicBezTo>
                  <a:cubicBezTo>
                    <a:pt x="23235" y="3549"/>
                    <a:pt x="23274" y="3668"/>
                    <a:pt x="23334" y="3787"/>
                  </a:cubicBezTo>
                  <a:lnTo>
                    <a:pt x="23334" y="3807"/>
                  </a:lnTo>
                  <a:cubicBezTo>
                    <a:pt x="23334" y="3847"/>
                    <a:pt x="23354" y="3847"/>
                    <a:pt x="23354" y="3867"/>
                  </a:cubicBezTo>
                  <a:cubicBezTo>
                    <a:pt x="23354" y="3887"/>
                    <a:pt x="23374" y="3887"/>
                    <a:pt x="23374" y="3907"/>
                  </a:cubicBezTo>
                  <a:cubicBezTo>
                    <a:pt x="23374" y="3947"/>
                    <a:pt x="23394" y="3947"/>
                    <a:pt x="23394" y="3966"/>
                  </a:cubicBezTo>
                  <a:cubicBezTo>
                    <a:pt x="23394" y="3986"/>
                    <a:pt x="23434" y="4006"/>
                    <a:pt x="23434" y="4046"/>
                  </a:cubicBezTo>
                  <a:cubicBezTo>
                    <a:pt x="23434" y="4046"/>
                    <a:pt x="23434" y="4066"/>
                    <a:pt x="23454" y="4066"/>
                  </a:cubicBezTo>
                  <a:cubicBezTo>
                    <a:pt x="23454" y="4066"/>
                    <a:pt x="23454" y="4086"/>
                    <a:pt x="23473" y="4086"/>
                  </a:cubicBezTo>
                  <a:lnTo>
                    <a:pt x="23473" y="4106"/>
                  </a:lnTo>
                  <a:cubicBezTo>
                    <a:pt x="23672" y="4603"/>
                    <a:pt x="23831" y="5120"/>
                    <a:pt x="23951" y="5657"/>
                  </a:cubicBezTo>
                  <a:cubicBezTo>
                    <a:pt x="24269" y="7209"/>
                    <a:pt x="24130" y="8840"/>
                    <a:pt x="23672" y="10352"/>
                  </a:cubicBezTo>
                  <a:cubicBezTo>
                    <a:pt x="23454" y="11108"/>
                    <a:pt x="23155" y="11844"/>
                    <a:pt x="22797" y="12540"/>
                  </a:cubicBezTo>
                  <a:cubicBezTo>
                    <a:pt x="22499" y="13117"/>
                    <a:pt x="22180" y="13674"/>
                    <a:pt x="21802" y="14211"/>
                  </a:cubicBezTo>
                  <a:cubicBezTo>
                    <a:pt x="22200" y="15106"/>
                    <a:pt x="22340" y="16081"/>
                    <a:pt x="22240" y="16936"/>
                  </a:cubicBezTo>
                  <a:cubicBezTo>
                    <a:pt x="22141" y="17832"/>
                    <a:pt x="21802" y="18627"/>
                    <a:pt x="21345" y="19284"/>
                  </a:cubicBezTo>
                  <a:cubicBezTo>
                    <a:pt x="20987" y="19781"/>
                    <a:pt x="20569" y="20159"/>
                    <a:pt x="20171" y="20457"/>
                  </a:cubicBezTo>
                  <a:lnTo>
                    <a:pt x="20151" y="20457"/>
                  </a:lnTo>
                  <a:cubicBezTo>
                    <a:pt x="20052" y="20517"/>
                    <a:pt x="19972" y="20577"/>
                    <a:pt x="19893" y="20656"/>
                  </a:cubicBezTo>
                  <a:cubicBezTo>
                    <a:pt x="19157" y="21154"/>
                    <a:pt x="18361" y="21412"/>
                    <a:pt x="17585" y="21472"/>
                  </a:cubicBezTo>
                  <a:cubicBezTo>
                    <a:pt x="17420" y="21480"/>
                    <a:pt x="17256" y="21485"/>
                    <a:pt x="17092" y="21485"/>
                  </a:cubicBezTo>
                  <a:cubicBezTo>
                    <a:pt x="16861" y="21485"/>
                    <a:pt x="16633" y="21475"/>
                    <a:pt x="16412" y="21452"/>
                  </a:cubicBezTo>
                  <a:cubicBezTo>
                    <a:pt x="16193" y="21412"/>
                    <a:pt x="15914" y="21392"/>
                    <a:pt x="15596" y="21293"/>
                  </a:cubicBezTo>
                  <a:cubicBezTo>
                    <a:pt x="15198" y="21194"/>
                    <a:pt x="14701" y="21014"/>
                    <a:pt x="14203" y="20756"/>
                  </a:cubicBezTo>
                  <a:cubicBezTo>
                    <a:pt x="12890" y="21373"/>
                    <a:pt x="11458" y="21810"/>
                    <a:pt x="10006" y="22009"/>
                  </a:cubicBezTo>
                  <a:cubicBezTo>
                    <a:pt x="9528" y="22072"/>
                    <a:pt x="9065" y="22111"/>
                    <a:pt x="8598" y="22111"/>
                  </a:cubicBezTo>
                  <a:cubicBezTo>
                    <a:pt x="8328" y="22111"/>
                    <a:pt x="8056" y="22098"/>
                    <a:pt x="7778" y="22069"/>
                  </a:cubicBezTo>
                  <a:cubicBezTo>
                    <a:pt x="6962" y="22009"/>
                    <a:pt x="6147" y="21870"/>
                    <a:pt x="5371" y="21591"/>
                  </a:cubicBezTo>
                  <a:cubicBezTo>
                    <a:pt x="5053" y="21492"/>
                    <a:pt x="4734" y="21353"/>
                    <a:pt x="4436" y="21194"/>
                  </a:cubicBezTo>
                  <a:cubicBezTo>
                    <a:pt x="4376" y="21174"/>
                    <a:pt x="4337" y="21154"/>
                    <a:pt x="4297" y="21154"/>
                  </a:cubicBezTo>
                  <a:cubicBezTo>
                    <a:pt x="4277" y="21154"/>
                    <a:pt x="4257" y="21114"/>
                    <a:pt x="4257" y="21114"/>
                  </a:cubicBezTo>
                  <a:cubicBezTo>
                    <a:pt x="4237" y="21094"/>
                    <a:pt x="4197" y="21094"/>
                    <a:pt x="4177" y="21074"/>
                  </a:cubicBezTo>
                  <a:cubicBezTo>
                    <a:pt x="4177" y="21074"/>
                    <a:pt x="4158" y="21074"/>
                    <a:pt x="4158" y="21054"/>
                  </a:cubicBezTo>
                  <a:cubicBezTo>
                    <a:pt x="4138" y="21014"/>
                    <a:pt x="4098" y="21014"/>
                    <a:pt x="4058" y="20995"/>
                  </a:cubicBezTo>
                  <a:cubicBezTo>
                    <a:pt x="4038" y="20995"/>
                    <a:pt x="3998" y="20975"/>
                    <a:pt x="3979" y="20975"/>
                  </a:cubicBezTo>
                  <a:cubicBezTo>
                    <a:pt x="3959" y="20975"/>
                    <a:pt x="3959" y="20955"/>
                    <a:pt x="3939" y="20955"/>
                  </a:cubicBezTo>
                  <a:cubicBezTo>
                    <a:pt x="3541" y="20716"/>
                    <a:pt x="3143" y="20457"/>
                    <a:pt x="2765" y="20159"/>
                  </a:cubicBezTo>
                  <a:cubicBezTo>
                    <a:pt x="2705" y="20099"/>
                    <a:pt x="2666" y="20080"/>
                    <a:pt x="2606" y="20020"/>
                  </a:cubicBezTo>
                  <a:cubicBezTo>
                    <a:pt x="2586" y="20000"/>
                    <a:pt x="2566" y="19980"/>
                    <a:pt x="2507" y="19960"/>
                  </a:cubicBezTo>
                  <a:lnTo>
                    <a:pt x="2447" y="19881"/>
                  </a:lnTo>
                  <a:lnTo>
                    <a:pt x="2407" y="19861"/>
                  </a:lnTo>
                  <a:cubicBezTo>
                    <a:pt x="2347" y="19801"/>
                    <a:pt x="2288" y="19721"/>
                    <a:pt x="2248" y="19682"/>
                  </a:cubicBezTo>
                  <a:cubicBezTo>
                    <a:pt x="1989" y="19463"/>
                    <a:pt x="1770" y="19204"/>
                    <a:pt x="1552" y="18966"/>
                  </a:cubicBezTo>
                  <a:lnTo>
                    <a:pt x="1512" y="18926"/>
                  </a:lnTo>
                  <a:cubicBezTo>
                    <a:pt x="1373" y="18707"/>
                    <a:pt x="1174" y="18488"/>
                    <a:pt x="975" y="18369"/>
                  </a:cubicBezTo>
                  <a:cubicBezTo>
                    <a:pt x="853" y="18291"/>
                    <a:pt x="737" y="18251"/>
                    <a:pt x="624" y="18251"/>
                  </a:cubicBezTo>
                  <a:cubicBezTo>
                    <a:pt x="534" y="18251"/>
                    <a:pt x="446" y="18276"/>
                    <a:pt x="358" y="18329"/>
                  </a:cubicBezTo>
                  <a:lnTo>
                    <a:pt x="298" y="18369"/>
                  </a:lnTo>
                  <a:lnTo>
                    <a:pt x="279" y="18389"/>
                  </a:lnTo>
                  <a:lnTo>
                    <a:pt x="199" y="18468"/>
                  </a:lnTo>
                  <a:cubicBezTo>
                    <a:pt x="159" y="18508"/>
                    <a:pt x="119" y="18528"/>
                    <a:pt x="99" y="18588"/>
                  </a:cubicBezTo>
                  <a:cubicBezTo>
                    <a:pt x="20" y="18687"/>
                    <a:pt x="0" y="18787"/>
                    <a:pt x="0" y="18886"/>
                  </a:cubicBezTo>
                  <a:cubicBezTo>
                    <a:pt x="0" y="18985"/>
                    <a:pt x="20" y="19105"/>
                    <a:pt x="80" y="19224"/>
                  </a:cubicBezTo>
                  <a:cubicBezTo>
                    <a:pt x="99" y="19284"/>
                    <a:pt x="119" y="19363"/>
                    <a:pt x="179" y="19383"/>
                  </a:cubicBezTo>
                  <a:lnTo>
                    <a:pt x="179" y="19403"/>
                  </a:lnTo>
                  <a:lnTo>
                    <a:pt x="219" y="19463"/>
                  </a:lnTo>
                  <a:lnTo>
                    <a:pt x="298" y="19523"/>
                  </a:lnTo>
                  <a:cubicBezTo>
                    <a:pt x="696" y="19980"/>
                    <a:pt x="1094" y="20398"/>
                    <a:pt x="1552" y="20796"/>
                  </a:cubicBezTo>
                  <a:cubicBezTo>
                    <a:pt x="1691" y="20955"/>
                    <a:pt x="1870" y="21094"/>
                    <a:pt x="2009" y="21213"/>
                  </a:cubicBezTo>
                  <a:cubicBezTo>
                    <a:pt x="2069" y="21273"/>
                    <a:pt x="2148" y="21313"/>
                    <a:pt x="2188" y="21373"/>
                  </a:cubicBezTo>
                  <a:lnTo>
                    <a:pt x="2208" y="21373"/>
                  </a:lnTo>
                  <a:lnTo>
                    <a:pt x="2288" y="21412"/>
                  </a:lnTo>
                  <a:lnTo>
                    <a:pt x="2367" y="21492"/>
                  </a:lnTo>
                  <a:lnTo>
                    <a:pt x="2507" y="21611"/>
                  </a:lnTo>
                  <a:lnTo>
                    <a:pt x="2566" y="21651"/>
                  </a:lnTo>
                  <a:lnTo>
                    <a:pt x="2904" y="21910"/>
                  </a:lnTo>
                  <a:cubicBezTo>
                    <a:pt x="3143" y="22089"/>
                    <a:pt x="3382" y="22268"/>
                    <a:pt x="3640" y="22427"/>
                  </a:cubicBezTo>
                  <a:cubicBezTo>
                    <a:pt x="3660" y="22467"/>
                    <a:pt x="3680" y="22487"/>
                    <a:pt x="3700" y="22487"/>
                  </a:cubicBezTo>
                  <a:lnTo>
                    <a:pt x="3740" y="22506"/>
                  </a:lnTo>
                  <a:cubicBezTo>
                    <a:pt x="3760" y="22526"/>
                    <a:pt x="3780" y="22526"/>
                    <a:pt x="3800" y="22566"/>
                  </a:cubicBezTo>
                  <a:cubicBezTo>
                    <a:pt x="3839" y="22586"/>
                    <a:pt x="3859" y="22606"/>
                    <a:pt x="3879" y="22606"/>
                  </a:cubicBezTo>
                  <a:lnTo>
                    <a:pt x="3899" y="22606"/>
                  </a:lnTo>
                  <a:cubicBezTo>
                    <a:pt x="3939" y="22626"/>
                    <a:pt x="3959" y="22666"/>
                    <a:pt x="3979" y="22666"/>
                  </a:cubicBezTo>
                  <a:cubicBezTo>
                    <a:pt x="3998" y="22685"/>
                    <a:pt x="4038" y="22685"/>
                    <a:pt x="4038" y="22705"/>
                  </a:cubicBezTo>
                  <a:cubicBezTo>
                    <a:pt x="4078" y="22745"/>
                    <a:pt x="4098" y="22765"/>
                    <a:pt x="4158" y="22785"/>
                  </a:cubicBezTo>
                  <a:cubicBezTo>
                    <a:pt x="4237" y="22845"/>
                    <a:pt x="4277" y="22865"/>
                    <a:pt x="4357" y="22904"/>
                  </a:cubicBezTo>
                  <a:cubicBezTo>
                    <a:pt x="4834" y="23203"/>
                    <a:pt x="5291" y="23481"/>
                    <a:pt x="5789" y="23760"/>
                  </a:cubicBezTo>
                  <a:cubicBezTo>
                    <a:pt x="6982" y="24356"/>
                    <a:pt x="8236" y="24834"/>
                    <a:pt x="9529" y="25152"/>
                  </a:cubicBezTo>
                  <a:cubicBezTo>
                    <a:pt x="10563" y="25411"/>
                    <a:pt x="11637" y="25590"/>
                    <a:pt x="12711" y="25669"/>
                  </a:cubicBezTo>
                  <a:cubicBezTo>
                    <a:pt x="13125" y="25700"/>
                    <a:pt x="13536" y="25716"/>
                    <a:pt x="13946" y="25716"/>
                  </a:cubicBezTo>
                  <a:cubicBezTo>
                    <a:pt x="14601" y="25716"/>
                    <a:pt x="15254" y="25675"/>
                    <a:pt x="15914" y="25590"/>
                  </a:cubicBezTo>
                  <a:cubicBezTo>
                    <a:pt x="18063" y="25331"/>
                    <a:pt x="20092" y="24555"/>
                    <a:pt x="21842" y="23282"/>
                  </a:cubicBezTo>
                  <a:cubicBezTo>
                    <a:pt x="22061" y="23143"/>
                    <a:pt x="22260" y="22964"/>
                    <a:pt x="22479" y="22785"/>
                  </a:cubicBezTo>
                  <a:cubicBezTo>
                    <a:pt x="22678" y="22606"/>
                    <a:pt x="22877" y="22427"/>
                    <a:pt x="23076" y="22248"/>
                  </a:cubicBezTo>
                  <a:cubicBezTo>
                    <a:pt x="23274" y="22049"/>
                    <a:pt x="23454" y="21870"/>
                    <a:pt x="23633" y="21671"/>
                  </a:cubicBezTo>
                  <a:cubicBezTo>
                    <a:pt x="23792" y="21472"/>
                    <a:pt x="23971" y="21273"/>
                    <a:pt x="24150" y="21054"/>
                  </a:cubicBezTo>
                  <a:cubicBezTo>
                    <a:pt x="24826" y="20199"/>
                    <a:pt x="25363" y="19284"/>
                    <a:pt x="25821" y="18289"/>
                  </a:cubicBezTo>
                  <a:cubicBezTo>
                    <a:pt x="26238" y="17295"/>
                    <a:pt x="26557" y="16240"/>
                    <a:pt x="26756" y="15206"/>
                  </a:cubicBezTo>
                  <a:cubicBezTo>
                    <a:pt x="26955" y="14132"/>
                    <a:pt x="27054" y="13057"/>
                    <a:pt x="27034" y="11963"/>
                  </a:cubicBezTo>
                  <a:cubicBezTo>
                    <a:pt x="27014" y="9815"/>
                    <a:pt x="26577" y="7647"/>
                    <a:pt x="25781" y="5637"/>
                  </a:cubicBezTo>
                  <a:cubicBezTo>
                    <a:pt x="25443" y="5041"/>
                    <a:pt x="25144" y="4404"/>
                    <a:pt x="24846" y="3787"/>
                  </a:cubicBezTo>
                  <a:cubicBezTo>
                    <a:pt x="24819" y="3787"/>
                    <a:pt x="24811" y="3779"/>
                    <a:pt x="24819" y="3779"/>
                  </a:cubicBezTo>
                  <a:cubicBezTo>
                    <a:pt x="24824" y="3779"/>
                    <a:pt x="24833" y="3781"/>
                    <a:pt x="24846" y="3787"/>
                  </a:cubicBezTo>
                  <a:cubicBezTo>
                    <a:pt x="24826" y="3767"/>
                    <a:pt x="24826" y="3748"/>
                    <a:pt x="24826" y="3748"/>
                  </a:cubicBezTo>
                  <a:cubicBezTo>
                    <a:pt x="24826" y="3708"/>
                    <a:pt x="24786" y="3708"/>
                    <a:pt x="24786" y="3688"/>
                  </a:cubicBezTo>
                  <a:cubicBezTo>
                    <a:pt x="24786" y="3668"/>
                    <a:pt x="24766" y="3648"/>
                    <a:pt x="24766" y="3648"/>
                  </a:cubicBezTo>
                  <a:cubicBezTo>
                    <a:pt x="24766" y="3648"/>
                    <a:pt x="24766" y="3608"/>
                    <a:pt x="24747" y="3608"/>
                  </a:cubicBezTo>
                  <a:cubicBezTo>
                    <a:pt x="24747" y="3588"/>
                    <a:pt x="24727" y="3569"/>
                    <a:pt x="24727" y="3569"/>
                  </a:cubicBezTo>
                  <a:cubicBezTo>
                    <a:pt x="24727" y="3549"/>
                    <a:pt x="24687" y="3509"/>
                    <a:pt x="24687" y="3489"/>
                  </a:cubicBezTo>
                  <a:cubicBezTo>
                    <a:pt x="24448" y="3012"/>
                    <a:pt x="24150" y="2554"/>
                    <a:pt x="23851" y="2097"/>
                  </a:cubicBezTo>
                  <a:lnTo>
                    <a:pt x="23831" y="2077"/>
                  </a:lnTo>
                  <a:lnTo>
                    <a:pt x="23792" y="2057"/>
                  </a:lnTo>
                  <a:cubicBezTo>
                    <a:pt x="23792" y="2017"/>
                    <a:pt x="23772" y="2017"/>
                    <a:pt x="23772" y="1997"/>
                  </a:cubicBezTo>
                  <a:cubicBezTo>
                    <a:pt x="23772" y="1977"/>
                    <a:pt x="23752" y="1977"/>
                    <a:pt x="23752" y="1977"/>
                  </a:cubicBezTo>
                  <a:cubicBezTo>
                    <a:pt x="23752" y="1957"/>
                    <a:pt x="23732" y="1957"/>
                    <a:pt x="23732" y="1917"/>
                  </a:cubicBezTo>
                  <a:lnTo>
                    <a:pt x="23672" y="1878"/>
                  </a:lnTo>
                  <a:cubicBezTo>
                    <a:pt x="23274" y="1301"/>
                    <a:pt x="22857" y="764"/>
                    <a:pt x="22399" y="227"/>
                  </a:cubicBezTo>
                  <a:cubicBezTo>
                    <a:pt x="22340" y="167"/>
                    <a:pt x="22240" y="87"/>
                    <a:pt x="22141" y="67"/>
                  </a:cubicBezTo>
                  <a:cubicBezTo>
                    <a:pt x="22066" y="23"/>
                    <a:pt x="21991" y="0"/>
                    <a:pt x="21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8"/>
            <p:cNvSpPr/>
            <p:nvPr/>
          </p:nvSpPr>
          <p:spPr>
            <a:xfrm>
              <a:off x="5394317" y="3844685"/>
              <a:ext cx="344077" cy="352068"/>
            </a:xfrm>
            <a:custGeom>
              <a:rect b="b" l="l" r="r" t="t"/>
              <a:pathLst>
                <a:path extrusionOk="0" h="9649" w="9430">
                  <a:moveTo>
                    <a:pt x="4675" y="0"/>
                  </a:moveTo>
                  <a:cubicBezTo>
                    <a:pt x="4616" y="0"/>
                    <a:pt x="4516" y="0"/>
                    <a:pt x="4417" y="20"/>
                  </a:cubicBezTo>
                  <a:cubicBezTo>
                    <a:pt x="4198" y="40"/>
                    <a:pt x="3880" y="80"/>
                    <a:pt x="3482" y="199"/>
                  </a:cubicBezTo>
                  <a:cubicBezTo>
                    <a:pt x="3084" y="318"/>
                    <a:pt x="2607" y="517"/>
                    <a:pt x="2129" y="875"/>
                  </a:cubicBezTo>
                  <a:cubicBezTo>
                    <a:pt x="1672" y="1194"/>
                    <a:pt x="1194" y="1671"/>
                    <a:pt x="836" y="2268"/>
                  </a:cubicBezTo>
                  <a:cubicBezTo>
                    <a:pt x="478" y="2865"/>
                    <a:pt x="199" y="3581"/>
                    <a:pt x="100" y="4357"/>
                  </a:cubicBezTo>
                  <a:cubicBezTo>
                    <a:pt x="1" y="5152"/>
                    <a:pt x="80" y="6008"/>
                    <a:pt x="418" y="6843"/>
                  </a:cubicBezTo>
                  <a:cubicBezTo>
                    <a:pt x="697" y="7619"/>
                    <a:pt x="1234" y="8315"/>
                    <a:pt x="1950" y="8813"/>
                  </a:cubicBezTo>
                  <a:lnTo>
                    <a:pt x="1970" y="8832"/>
                  </a:lnTo>
                  <a:cubicBezTo>
                    <a:pt x="1990" y="8832"/>
                    <a:pt x="1990" y="8852"/>
                    <a:pt x="2010" y="8852"/>
                  </a:cubicBezTo>
                  <a:cubicBezTo>
                    <a:pt x="2010" y="8852"/>
                    <a:pt x="2030" y="8852"/>
                    <a:pt x="2030" y="8872"/>
                  </a:cubicBezTo>
                  <a:cubicBezTo>
                    <a:pt x="2069" y="8872"/>
                    <a:pt x="2069" y="8892"/>
                    <a:pt x="2089" y="8892"/>
                  </a:cubicBezTo>
                  <a:lnTo>
                    <a:pt x="2109" y="8892"/>
                  </a:lnTo>
                  <a:cubicBezTo>
                    <a:pt x="2129" y="8932"/>
                    <a:pt x="2189" y="8952"/>
                    <a:pt x="2209" y="8972"/>
                  </a:cubicBezTo>
                  <a:cubicBezTo>
                    <a:pt x="2229" y="8972"/>
                    <a:pt x="2229" y="8992"/>
                    <a:pt x="2268" y="8992"/>
                  </a:cubicBezTo>
                  <a:cubicBezTo>
                    <a:pt x="2308" y="9031"/>
                    <a:pt x="2328" y="9051"/>
                    <a:pt x="2388" y="9071"/>
                  </a:cubicBezTo>
                  <a:cubicBezTo>
                    <a:pt x="2686" y="9250"/>
                    <a:pt x="3024" y="9370"/>
                    <a:pt x="3362" y="9469"/>
                  </a:cubicBezTo>
                  <a:cubicBezTo>
                    <a:pt x="3800" y="9588"/>
                    <a:pt x="4278" y="9648"/>
                    <a:pt x="4755" y="9648"/>
                  </a:cubicBezTo>
                  <a:cubicBezTo>
                    <a:pt x="5690" y="9628"/>
                    <a:pt x="6605" y="9330"/>
                    <a:pt x="7361" y="8793"/>
                  </a:cubicBezTo>
                  <a:cubicBezTo>
                    <a:pt x="8097" y="8275"/>
                    <a:pt x="8694" y="7559"/>
                    <a:pt x="9032" y="6764"/>
                  </a:cubicBezTo>
                  <a:cubicBezTo>
                    <a:pt x="9191" y="6366"/>
                    <a:pt x="9290" y="5948"/>
                    <a:pt x="9370" y="5550"/>
                  </a:cubicBezTo>
                  <a:cubicBezTo>
                    <a:pt x="9390" y="5351"/>
                    <a:pt x="9430" y="5152"/>
                    <a:pt x="9430" y="4914"/>
                  </a:cubicBezTo>
                  <a:cubicBezTo>
                    <a:pt x="9430" y="4715"/>
                    <a:pt x="9430" y="4516"/>
                    <a:pt x="9390" y="4317"/>
                  </a:cubicBezTo>
                  <a:cubicBezTo>
                    <a:pt x="9350" y="3979"/>
                    <a:pt x="9271" y="3621"/>
                    <a:pt x="9171" y="3302"/>
                  </a:cubicBezTo>
                  <a:lnTo>
                    <a:pt x="9092" y="3083"/>
                  </a:lnTo>
                  <a:cubicBezTo>
                    <a:pt x="9092" y="3083"/>
                    <a:pt x="9092" y="3064"/>
                    <a:pt x="9072" y="3064"/>
                  </a:cubicBezTo>
                  <a:cubicBezTo>
                    <a:pt x="9072" y="3024"/>
                    <a:pt x="9052" y="3004"/>
                    <a:pt x="9052" y="2984"/>
                  </a:cubicBezTo>
                  <a:lnTo>
                    <a:pt x="9052" y="2964"/>
                  </a:lnTo>
                  <a:cubicBezTo>
                    <a:pt x="9052" y="2924"/>
                    <a:pt x="9032" y="2924"/>
                    <a:pt x="9032" y="2904"/>
                  </a:cubicBezTo>
                  <a:lnTo>
                    <a:pt x="9032" y="2885"/>
                  </a:lnTo>
                  <a:cubicBezTo>
                    <a:pt x="9032" y="2865"/>
                    <a:pt x="8992" y="2825"/>
                    <a:pt x="8992" y="2805"/>
                  </a:cubicBezTo>
                  <a:cubicBezTo>
                    <a:pt x="8893" y="2606"/>
                    <a:pt x="8793" y="2427"/>
                    <a:pt x="8694" y="2268"/>
                  </a:cubicBezTo>
                  <a:cubicBezTo>
                    <a:pt x="8336" y="1671"/>
                    <a:pt x="7878" y="1194"/>
                    <a:pt x="7401" y="875"/>
                  </a:cubicBezTo>
                  <a:cubicBezTo>
                    <a:pt x="6943" y="537"/>
                    <a:pt x="6466" y="318"/>
                    <a:pt x="6068" y="199"/>
                  </a:cubicBezTo>
                  <a:cubicBezTo>
                    <a:pt x="5670" y="80"/>
                    <a:pt x="5352" y="40"/>
                    <a:pt x="5113" y="20"/>
                  </a:cubicBezTo>
                  <a:cubicBezTo>
                    <a:pt x="4894" y="20"/>
                    <a:pt x="4775" y="0"/>
                    <a:pt x="4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8"/>
            <p:cNvSpPr/>
            <p:nvPr/>
          </p:nvSpPr>
          <p:spPr>
            <a:xfrm>
              <a:off x="3194403" y="3420535"/>
              <a:ext cx="983557" cy="944990"/>
            </a:xfrm>
            <a:custGeom>
              <a:rect b="b" l="l" r="r" t="t"/>
              <a:pathLst>
                <a:path extrusionOk="0" h="25899" w="26956">
                  <a:moveTo>
                    <a:pt x="5051" y="1"/>
                  </a:moveTo>
                  <a:cubicBezTo>
                    <a:pt x="5025" y="1"/>
                    <a:pt x="4999" y="3"/>
                    <a:pt x="4974" y="8"/>
                  </a:cubicBezTo>
                  <a:cubicBezTo>
                    <a:pt x="4835" y="48"/>
                    <a:pt x="4715" y="87"/>
                    <a:pt x="4616" y="147"/>
                  </a:cubicBezTo>
                  <a:cubicBezTo>
                    <a:pt x="4576" y="167"/>
                    <a:pt x="4516" y="207"/>
                    <a:pt x="4477" y="266"/>
                  </a:cubicBezTo>
                  <a:cubicBezTo>
                    <a:pt x="4437" y="286"/>
                    <a:pt x="4377" y="366"/>
                    <a:pt x="4337" y="406"/>
                  </a:cubicBezTo>
                  <a:cubicBezTo>
                    <a:pt x="3979" y="863"/>
                    <a:pt x="3621" y="1341"/>
                    <a:pt x="3283" y="1838"/>
                  </a:cubicBezTo>
                  <a:cubicBezTo>
                    <a:pt x="3243" y="1878"/>
                    <a:pt x="3223" y="1898"/>
                    <a:pt x="3184" y="1957"/>
                  </a:cubicBezTo>
                  <a:cubicBezTo>
                    <a:pt x="3144" y="1977"/>
                    <a:pt x="3144" y="1997"/>
                    <a:pt x="3124" y="1997"/>
                  </a:cubicBezTo>
                  <a:cubicBezTo>
                    <a:pt x="3124" y="2037"/>
                    <a:pt x="3104" y="2037"/>
                    <a:pt x="3104" y="2057"/>
                  </a:cubicBezTo>
                  <a:lnTo>
                    <a:pt x="3084" y="2077"/>
                  </a:lnTo>
                  <a:cubicBezTo>
                    <a:pt x="3044" y="2096"/>
                    <a:pt x="3044" y="2136"/>
                    <a:pt x="3025" y="2156"/>
                  </a:cubicBezTo>
                  <a:cubicBezTo>
                    <a:pt x="3005" y="2196"/>
                    <a:pt x="2945" y="2256"/>
                    <a:pt x="2925" y="2295"/>
                  </a:cubicBezTo>
                  <a:lnTo>
                    <a:pt x="2786" y="2534"/>
                  </a:lnTo>
                  <a:lnTo>
                    <a:pt x="2547" y="2892"/>
                  </a:lnTo>
                  <a:lnTo>
                    <a:pt x="2328" y="3290"/>
                  </a:lnTo>
                  <a:cubicBezTo>
                    <a:pt x="2289" y="3370"/>
                    <a:pt x="2229" y="3469"/>
                    <a:pt x="2189" y="3549"/>
                  </a:cubicBezTo>
                  <a:lnTo>
                    <a:pt x="2189" y="3569"/>
                  </a:lnTo>
                  <a:cubicBezTo>
                    <a:pt x="2149" y="3588"/>
                    <a:pt x="2149" y="3608"/>
                    <a:pt x="2129" y="3648"/>
                  </a:cubicBezTo>
                  <a:cubicBezTo>
                    <a:pt x="2109" y="3668"/>
                    <a:pt x="2109" y="3688"/>
                    <a:pt x="2090" y="3708"/>
                  </a:cubicBezTo>
                  <a:cubicBezTo>
                    <a:pt x="2090" y="3748"/>
                    <a:pt x="2050" y="3748"/>
                    <a:pt x="2050" y="3767"/>
                  </a:cubicBezTo>
                  <a:cubicBezTo>
                    <a:pt x="2050" y="3767"/>
                    <a:pt x="2050" y="3787"/>
                    <a:pt x="2030" y="3787"/>
                  </a:cubicBezTo>
                  <a:cubicBezTo>
                    <a:pt x="2030" y="3787"/>
                    <a:pt x="2030" y="3807"/>
                    <a:pt x="2010" y="3807"/>
                  </a:cubicBezTo>
                  <a:cubicBezTo>
                    <a:pt x="2010" y="3807"/>
                    <a:pt x="2010" y="3847"/>
                    <a:pt x="1990" y="3847"/>
                  </a:cubicBezTo>
                  <a:cubicBezTo>
                    <a:pt x="1950" y="3907"/>
                    <a:pt x="1911" y="3966"/>
                    <a:pt x="1891" y="4046"/>
                  </a:cubicBezTo>
                  <a:cubicBezTo>
                    <a:pt x="1732" y="4305"/>
                    <a:pt x="1632" y="4583"/>
                    <a:pt x="1513" y="4842"/>
                  </a:cubicBezTo>
                  <a:cubicBezTo>
                    <a:pt x="1294" y="5379"/>
                    <a:pt x="1055" y="5896"/>
                    <a:pt x="896" y="6473"/>
                  </a:cubicBezTo>
                  <a:cubicBezTo>
                    <a:pt x="339" y="8223"/>
                    <a:pt x="41" y="10034"/>
                    <a:pt x="21" y="11864"/>
                  </a:cubicBezTo>
                  <a:cubicBezTo>
                    <a:pt x="1" y="12998"/>
                    <a:pt x="100" y="14112"/>
                    <a:pt x="299" y="15206"/>
                  </a:cubicBezTo>
                  <a:cubicBezTo>
                    <a:pt x="498" y="16300"/>
                    <a:pt x="816" y="17374"/>
                    <a:pt x="1254" y="18389"/>
                  </a:cubicBezTo>
                  <a:cubicBezTo>
                    <a:pt x="1712" y="19403"/>
                    <a:pt x="2249" y="20378"/>
                    <a:pt x="2945" y="21253"/>
                  </a:cubicBezTo>
                  <a:cubicBezTo>
                    <a:pt x="3641" y="22109"/>
                    <a:pt x="4437" y="22884"/>
                    <a:pt x="5372" y="23541"/>
                  </a:cubicBezTo>
                  <a:cubicBezTo>
                    <a:pt x="6267" y="24177"/>
                    <a:pt x="7262" y="24695"/>
                    <a:pt x="8316" y="25073"/>
                  </a:cubicBezTo>
                  <a:cubicBezTo>
                    <a:pt x="9370" y="25451"/>
                    <a:pt x="10484" y="25689"/>
                    <a:pt x="11578" y="25828"/>
                  </a:cubicBezTo>
                  <a:cubicBezTo>
                    <a:pt x="12089" y="25874"/>
                    <a:pt x="12603" y="25899"/>
                    <a:pt x="13118" y="25899"/>
                  </a:cubicBezTo>
                  <a:cubicBezTo>
                    <a:pt x="13727" y="25899"/>
                    <a:pt x="14337" y="25864"/>
                    <a:pt x="14940" y="25789"/>
                  </a:cubicBezTo>
                  <a:cubicBezTo>
                    <a:pt x="16014" y="25669"/>
                    <a:pt x="17049" y="25451"/>
                    <a:pt x="18063" y="25132"/>
                  </a:cubicBezTo>
                  <a:cubicBezTo>
                    <a:pt x="18203" y="25073"/>
                    <a:pt x="18322" y="25053"/>
                    <a:pt x="18421" y="24993"/>
                  </a:cubicBezTo>
                  <a:cubicBezTo>
                    <a:pt x="18541" y="24973"/>
                    <a:pt x="18640" y="24933"/>
                    <a:pt x="18760" y="24874"/>
                  </a:cubicBezTo>
                  <a:lnTo>
                    <a:pt x="19356" y="24655"/>
                  </a:lnTo>
                  <a:cubicBezTo>
                    <a:pt x="19416" y="24635"/>
                    <a:pt x="19496" y="24595"/>
                    <a:pt x="19535" y="24575"/>
                  </a:cubicBezTo>
                  <a:cubicBezTo>
                    <a:pt x="19754" y="24476"/>
                    <a:pt x="19953" y="24396"/>
                    <a:pt x="20192" y="24297"/>
                  </a:cubicBezTo>
                  <a:lnTo>
                    <a:pt x="20331" y="24237"/>
                  </a:lnTo>
                  <a:lnTo>
                    <a:pt x="21087" y="23859"/>
                  </a:lnTo>
                  <a:cubicBezTo>
                    <a:pt x="21545" y="23601"/>
                    <a:pt x="22002" y="23342"/>
                    <a:pt x="22480" y="23063"/>
                  </a:cubicBezTo>
                  <a:cubicBezTo>
                    <a:pt x="22599" y="22984"/>
                    <a:pt x="22718" y="22904"/>
                    <a:pt x="22838" y="22805"/>
                  </a:cubicBezTo>
                  <a:cubicBezTo>
                    <a:pt x="22877" y="22785"/>
                    <a:pt x="22897" y="22785"/>
                    <a:pt x="22917" y="22765"/>
                  </a:cubicBezTo>
                  <a:cubicBezTo>
                    <a:pt x="22937" y="22745"/>
                    <a:pt x="22977" y="22705"/>
                    <a:pt x="22997" y="22705"/>
                  </a:cubicBezTo>
                  <a:cubicBezTo>
                    <a:pt x="23017" y="22685"/>
                    <a:pt x="23076" y="22666"/>
                    <a:pt x="23096" y="22646"/>
                  </a:cubicBezTo>
                  <a:cubicBezTo>
                    <a:pt x="23116" y="22646"/>
                    <a:pt x="23116" y="22606"/>
                    <a:pt x="23136" y="22606"/>
                  </a:cubicBezTo>
                  <a:cubicBezTo>
                    <a:pt x="23136" y="22606"/>
                    <a:pt x="23176" y="22606"/>
                    <a:pt x="23176" y="22586"/>
                  </a:cubicBezTo>
                  <a:cubicBezTo>
                    <a:pt x="23176" y="22586"/>
                    <a:pt x="23196" y="22586"/>
                    <a:pt x="23196" y="22566"/>
                  </a:cubicBezTo>
                  <a:cubicBezTo>
                    <a:pt x="23216" y="22566"/>
                    <a:pt x="23216" y="22546"/>
                    <a:pt x="23236" y="22546"/>
                  </a:cubicBezTo>
                  <a:lnTo>
                    <a:pt x="23295" y="22487"/>
                  </a:lnTo>
                  <a:cubicBezTo>
                    <a:pt x="23594" y="22288"/>
                    <a:pt x="23872" y="22089"/>
                    <a:pt x="24131" y="21870"/>
                  </a:cubicBezTo>
                  <a:cubicBezTo>
                    <a:pt x="24170" y="21890"/>
                    <a:pt x="24208" y="21898"/>
                    <a:pt x="24244" y="21898"/>
                  </a:cubicBezTo>
                  <a:cubicBezTo>
                    <a:pt x="24352" y="21898"/>
                    <a:pt x="24449" y="21820"/>
                    <a:pt x="24568" y="21731"/>
                  </a:cubicBezTo>
                  <a:lnTo>
                    <a:pt x="24608" y="21671"/>
                  </a:lnTo>
                  <a:lnTo>
                    <a:pt x="24628" y="21651"/>
                  </a:lnTo>
                  <a:cubicBezTo>
                    <a:pt x="24668" y="21651"/>
                    <a:pt x="24668" y="21631"/>
                    <a:pt x="24688" y="21631"/>
                  </a:cubicBezTo>
                  <a:cubicBezTo>
                    <a:pt x="24708" y="21631"/>
                    <a:pt x="24708" y="21591"/>
                    <a:pt x="24727" y="21591"/>
                  </a:cubicBezTo>
                  <a:cubicBezTo>
                    <a:pt x="24767" y="21571"/>
                    <a:pt x="24787" y="21552"/>
                    <a:pt x="24807" y="21552"/>
                  </a:cubicBezTo>
                  <a:lnTo>
                    <a:pt x="24887" y="21472"/>
                  </a:lnTo>
                  <a:cubicBezTo>
                    <a:pt x="25483" y="20955"/>
                    <a:pt x="26060" y="20378"/>
                    <a:pt x="26577" y="19781"/>
                  </a:cubicBezTo>
                  <a:lnTo>
                    <a:pt x="26717" y="19642"/>
                  </a:lnTo>
                  <a:cubicBezTo>
                    <a:pt x="26776" y="19582"/>
                    <a:pt x="26796" y="19562"/>
                    <a:pt x="26836" y="19483"/>
                  </a:cubicBezTo>
                  <a:cubicBezTo>
                    <a:pt x="26876" y="19383"/>
                    <a:pt x="26936" y="19264"/>
                    <a:pt x="26936" y="19145"/>
                  </a:cubicBezTo>
                  <a:cubicBezTo>
                    <a:pt x="26955" y="18906"/>
                    <a:pt x="26796" y="18707"/>
                    <a:pt x="26597" y="18568"/>
                  </a:cubicBezTo>
                  <a:cubicBezTo>
                    <a:pt x="26498" y="18488"/>
                    <a:pt x="26398" y="18468"/>
                    <a:pt x="26299" y="18468"/>
                  </a:cubicBezTo>
                  <a:lnTo>
                    <a:pt x="26219" y="18468"/>
                  </a:lnTo>
                  <a:cubicBezTo>
                    <a:pt x="26219" y="18468"/>
                    <a:pt x="26180" y="18488"/>
                    <a:pt x="26120" y="18488"/>
                  </a:cubicBezTo>
                  <a:lnTo>
                    <a:pt x="25981" y="18568"/>
                  </a:lnTo>
                  <a:cubicBezTo>
                    <a:pt x="25782" y="18687"/>
                    <a:pt x="25583" y="18906"/>
                    <a:pt x="25463" y="19105"/>
                  </a:cubicBezTo>
                  <a:lnTo>
                    <a:pt x="25463" y="19145"/>
                  </a:lnTo>
                  <a:cubicBezTo>
                    <a:pt x="25185" y="19443"/>
                    <a:pt x="24906" y="19741"/>
                    <a:pt x="24608" y="20000"/>
                  </a:cubicBezTo>
                  <a:cubicBezTo>
                    <a:pt x="24588" y="20040"/>
                    <a:pt x="24529" y="20060"/>
                    <a:pt x="24509" y="20099"/>
                  </a:cubicBezTo>
                  <a:cubicBezTo>
                    <a:pt x="24489" y="20139"/>
                    <a:pt x="24469" y="20159"/>
                    <a:pt x="24409" y="20179"/>
                  </a:cubicBezTo>
                  <a:lnTo>
                    <a:pt x="24369" y="20239"/>
                  </a:lnTo>
                  <a:lnTo>
                    <a:pt x="24349" y="20259"/>
                  </a:lnTo>
                  <a:lnTo>
                    <a:pt x="24310" y="20278"/>
                  </a:lnTo>
                  <a:cubicBezTo>
                    <a:pt x="24290" y="20298"/>
                    <a:pt x="24270" y="20338"/>
                    <a:pt x="24230" y="20338"/>
                  </a:cubicBezTo>
                  <a:cubicBezTo>
                    <a:pt x="24071" y="20477"/>
                    <a:pt x="23892" y="20597"/>
                    <a:pt x="23713" y="20736"/>
                  </a:cubicBezTo>
                  <a:cubicBezTo>
                    <a:pt x="23494" y="20895"/>
                    <a:pt x="23236" y="21054"/>
                    <a:pt x="22997" y="21174"/>
                  </a:cubicBezTo>
                  <a:cubicBezTo>
                    <a:pt x="22977" y="21193"/>
                    <a:pt x="22957" y="21193"/>
                    <a:pt x="22917" y="21233"/>
                  </a:cubicBezTo>
                  <a:lnTo>
                    <a:pt x="22897" y="21253"/>
                  </a:lnTo>
                  <a:cubicBezTo>
                    <a:pt x="22897" y="21253"/>
                    <a:pt x="22877" y="21253"/>
                    <a:pt x="22877" y="21273"/>
                  </a:cubicBezTo>
                  <a:cubicBezTo>
                    <a:pt x="22858" y="21273"/>
                    <a:pt x="22858" y="21293"/>
                    <a:pt x="22818" y="21293"/>
                  </a:cubicBezTo>
                  <a:cubicBezTo>
                    <a:pt x="22798" y="21313"/>
                    <a:pt x="22738" y="21353"/>
                    <a:pt x="22718" y="21353"/>
                  </a:cubicBezTo>
                  <a:cubicBezTo>
                    <a:pt x="22698" y="21373"/>
                    <a:pt x="22639" y="21373"/>
                    <a:pt x="22619" y="21392"/>
                  </a:cubicBezTo>
                  <a:cubicBezTo>
                    <a:pt x="22599" y="21392"/>
                    <a:pt x="22579" y="21412"/>
                    <a:pt x="22539" y="21412"/>
                  </a:cubicBezTo>
                  <a:cubicBezTo>
                    <a:pt x="22241" y="21571"/>
                    <a:pt x="21923" y="21711"/>
                    <a:pt x="21604" y="21810"/>
                  </a:cubicBezTo>
                  <a:cubicBezTo>
                    <a:pt x="20592" y="22188"/>
                    <a:pt x="19505" y="22356"/>
                    <a:pt x="18427" y="22356"/>
                  </a:cubicBezTo>
                  <a:cubicBezTo>
                    <a:pt x="17917" y="22356"/>
                    <a:pt x="17408" y="22318"/>
                    <a:pt x="16910" y="22248"/>
                  </a:cubicBezTo>
                  <a:cubicBezTo>
                    <a:pt x="16134" y="22148"/>
                    <a:pt x="15338" y="21949"/>
                    <a:pt x="14582" y="21691"/>
                  </a:cubicBezTo>
                  <a:cubicBezTo>
                    <a:pt x="13926" y="21472"/>
                    <a:pt x="13269" y="21193"/>
                    <a:pt x="12653" y="20895"/>
                  </a:cubicBezTo>
                  <a:cubicBezTo>
                    <a:pt x="12155" y="21174"/>
                    <a:pt x="11698" y="21313"/>
                    <a:pt x="11300" y="21452"/>
                  </a:cubicBezTo>
                  <a:cubicBezTo>
                    <a:pt x="10962" y="21512"/>
                    <a:pt x="10683" y="21571"/>
                    <a:pt x="10464" y="21591"/>
                  </a:cubicBezTo>
                  <a:cubicBezTo>
                    <a:pt x="10256" y="21626"/>
                    <a:pt x="10035" y="21647"/>
                    <a:pt x="9808" y="21647"/>
                  </a:cubicBezTo>
                  <a:cubicBezTo>
                    <a:pt x="9644" y="21647"/>
                    <a:pt x="9477" y="21636"/>
                    <a:pt x="9311" y="21611"/>
                  </a:cubicBezTo>
                  <a:cubicBezTo>
                    <a:pt x="8555" y="21552"/>
                    <a:pt x="7759" y="21293"/>
                    <a:pt x="7003" y="20796"/>
                  </a:cubicBezTo>
                  <a:cubicBezTo>
                    <a:pt x="6904" y="20756"/>
                    <a:pt x="6824" y="20676"/>
                    <a:pt x="6764" y="20597"/>
                  </a:cubicBezTo>
                  <a:cubicBezTo>
                    <a:pt x="6685" y="20517"/>
                    <a:pt x="6605" y="20497"/>
                    <a:pt x="6506" y="20398"/>
                  </a:cubicBezTo>
                  <a:cubicBezTo>
                    <a:pt x="6426" y="20358"/>
                    <a:pt x="6367" y="20278"/>
                    <a:pt x="6307" y="20219"/>
                  </a:cubicBezTo>
                  <a:cubicBezTo>
                    <a:pt x="6028" y="19980"/>
                    <a:pt x="5790" y="19721"/>
                    <a:pt x="5571" y="19403"/>
                  </a:cubicBezTo>
                  <a:cubicBezTo>
                    <a:pt x="5113" y="18786"/>
                    <a:pt x="4795" y="17971"/>
                    <a:pt x="4696" y="17076"/>
                  </a:cubicBezTo>
                  <a:cubicBezTo>
                    <a:pt x="4596" y="16200"/>
                    <a:pt x="4775" y="15246"/>
                    <a:pt x="5173" y="14410"/>
                  </a:cubicBezTo>
                  <a:cubicBezTo>
                    <a:pt x="4337" y="13197"/>
                    <a:pt x="3701" y="11864"/>
                    <a:pt x="3303" y="10471"/>
                  </a:cubicBezTo>
                  <a:cubicBezTo>
                    <a:pt x="3084" y="9735"/>
                    <a:pt x="2945" y="8940"/>
                    <a:pt x="2905" y="8164"/>
                  </a:cubicBezTo>
                  <a:cubicBezTo>
                    <a:pt x="2845" y="7368"/>
                    <a:pt x="2905" y="6592"/>
                    <a:pt x="3084" y="5836"/>
                  </a:cubicBezTo>
                  <a:cubicBezTo>
                    <a:pt x="3184" y="5279"/>
                    <a:pt x="3343" y="4782"/>
                    <a:pt x="3562" y="4265"/>
                  </a:cubicBezTo>
                  <a:cubicBezTo>
                    <a:pt x="3562" y="4265"/>
                    <a:pt x="3562" y="4245"/>
                    <a:pt x="3582" y="4245"/>
                  </a:cubicBezTo>
                  <a:lnTo>
                    <a:pt x="3582" y="4205"/>
                  </a:lnTo>
                  <a:cubicBezTo>
                    <a:pt x="3582" y="4205"/>
                    <a:pt x="3582" y="4185"/>
                    <a:pt x="3601" y="4185"/>
                  </a:cubicBezTo>
                  <a:cubicBezTo>
                    <a:pt x="3601" y="4165"/>
                    <a:pt x="3621" y="4165"/>
                    <a:pt x="3621" y="4145"/>
                  </a:cubicBezTo>
                  <a:lnTo>
                    <a:pt x="3621" y="4106"/>
                  </a:lnTo>
                  <a:cubicBezTo>
                    <a:pt x="3641" y="4086"/>
                    <a:pt x="3641" y="4066"/>
                    <a:pt x="3681" y="4006"/>
                  </a:cubicBezTo>
                  <a:cubicBezTo>
                    <a:pt x="3681" y="3986"/>
                    <a:pt x="3701" y="3966"/>
                    <a:pt x="3701" y="3946"/>
                  </a:cubicBezTo>
                  <a:cubicBezTo>
                    <a:pt x="3701" y="3907"/>
                    <a:pt x="3701" y="3907"/>
                    <a:pt x="3721" y="3887"/>
                  </a:cubicBezTo>
                  <a:cubicBezTo>
                    <a:pt x="3920" y="3469"/>
                    <a:pt x="4139" y="3071"/>
                    <a:pt x="4397" y="2693"/>
                  </a:cubicBezTo>
                  <a:cubicBezTo>
                    <a:pt x="4417" y="2653"/>
                    <a:pt x="4477" y="2594"/>
                    <a:pt x="4497" y="2554"/>
                  </a:cubicBezTo>
                  <a:cubicBezTo>
                    <a:pt x="4516" y="2534"/>
                    <a:pt x="4536" y="2494"/>
                    <a:pt x="4576" y="2455"/>
                  </a:cubicBezTo>
                  <a:cubicBezTo>
                    <a:pt x="4576" y="2415"/>
                    <a:pt x="4596" y="2415"/>
                    <a:pt x="4616" y="2395"/>
                  </a:cubicBezTo>
                  <a:lnTo>
                    <a:pt x="4636" y="2375"/>
                  </a:lnTo>
                  <a:cubicBezTo>
                    <a:pt x="4636" y="2375"/>
                    <a:pt x="4636" y="2355"/>
                    <a:pt x="4676" y="2355"/>
                  </a:cubicBezTo>
                  <a:lnTo>
                    <a:pt x="4696" y="2335"/>
                  </a:lnTo>
                  <a:cubicBezTo>
                    <a:pt x="4835" y="2096"/>
                    <a:pt x="5014" y="1898"/>
                    <a:pt x="5193" y="1679"/>
                  </a:cubicBezTo>
                  <a:cubicBezTo>
                    <a:pt x="5332" y="1559"/>
                    <a:pt x="5471" y="1400"/>
                    <a:pt x="5591" y="1241"/>
                  </a:cubicBezTo>
                  <a:cubicBezTo>
                    <a:pt x="5611" y="1201"/>
                    <a:pt x="5630" y="1162"/>
                    <a:pt x="5630" y="1142"/>
                  </a:cubicBezTo>
                  <a:cubicBezTo>
                    <a:pt x="5670" y="1082"/>
                    <a:pt x="5690" y="1062"/>
                    <a:pt x="5710" y="1002"/>
                  </a:cubicBezTo>
                  <a:cubicBezTo>
                    <a:pt x="5810" y="764"/>
                    <a:pt x="5790" y="505"/>
                    <a:pt x="5611" y="306"/>
                  </a:cubicBezTo>
                  <a:cubicBezTo>
                    <a:pt x="5452" y="130"/>
                    <a:pt x="5247" y="1"/>
                    <a:pt x="5051" y="1"/>
                  </a:cubicBezTo>
                  <a:close/>
                </a:path>
              </a:pathLst>
            </a:custGeom>
            <a:solidFill>
              <a:srgbClr val="C75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8"/>
            <p:cNvSpPr/>
            <p:nvPr/>
          </p:nvSpPr>
          <p:spPr>
            <a:xfrm>
              <a:off x="3384567" y="3844685"/>
              <a:ext cx="347726" cy="353272"/>
            </a:xfrm>
            <a:custGeom>
              <a:rect b="b" l="l" r="r" t="t"/>
              <a:pathLst>
                <a:path extrusionOk="0" h="9682" w="9530">
                  <a:moveTo>
                    <a:pt x="4795" y="0"/>
                  </a:moveTo>
                  <a:cubicBezTo>
                    <a:pt x="4795" y="0"/>
                    <a:pt x="4676" y="0"/>
                    <a:pt x="4457" y="20"/>
                  </a:cubicBezTo>
                  <a:cubicBezTo>
                    <a:pt x="4238" y="60"/>
                    <a:pt x="3900" y="80"/>
                    <a:pt x="3502" y="199"/>
                  </a:cubicBezTo>
                  <a:cubicBezTo>
                    <a:pt x="3104" y="318"/>
                    <a:pt x="2646" y="517"/>
                    <a:pt x="2169" y="875"/>
                  </a:cubicBezTo>
                  <a:cubicBezTo>
                    <a:pt x="1692" y="1194"/>
                    <a:pt x="1254" y="1671"/>
                    <a:pt x="856" y="2268"/>
                  </a:cubicBezTo>
                  <a:cubicBezTo>
                    <a:pt x="757" y="2407"/>
                    <a:pt x="677" y="2566"/>
                    <a:pt x="578" y="2745"/>
                  </a:cubicBezTo>
                  <a:lnTo>
                    <a:pt x="498" y="2885"/>
                  </a:lnTo>
                  <a:lnTo>
                    <a:pt x="498" y="2904"/>
                  </a:lnTo>
                  <a:cubicBezTo>
                    <a:pt x="498" y="2944"/>
                    <a:pt x="478" y="2964"/>
                    <a:pt x="478" y="2984"/>
                  </a:cubicBezTo>
                  <a:cubicBezTo>
                    <a:pt x="478" y="3004"/>
                    <a:pt x="458" y="3004"/>
                    <a:pt x="458" y="3044"/>
                  </a:cubicBezTo>
                  <a:lnTo>
                    <a:pt x="458" y="3064"/>
                  </a:lnTo>
                  <a:cubicBezTo>
                    <a:pt x="458" y="3064"/>
                    <a:pt x="458" y="3083"/>
                    <a:pt x="438" y="3083"/>
                  </a:cubicBezTo>
                  <a:cubicBezTo>
                    <a:pt x="399" y="3163"/>
                    <a:pt x="379" y="3203"/>
                    <a:pt x="359" y="3282"/>
                  </a:cubicBezTo>
                  <a:cubicBezTo>
                    <a:pt x="239" y="3601"/>
                    <a:pt x="160" y="3979"/>
                    <a:pt x="100" y="4337"/>
                  </a:cubicBezTo>
                  <a:cubicBezTo>
                    <a:pt x="1" y="5093"/>
                    <a:pt x="80" y="5948"/>
                    <a:pt x="379" y="6744"/>
                  </a:cubicBezTo>
                  <a:cubicBezTo>
                    <a:pt x="399" y="6823"/>
                    <a:pt x="438" y="6883"/>
                    <a:pt x="458" y="6943"/>
                  </a:cubicBezTo>
                  <a:cubicBezTo>
                    <a:pt x="856" y="7738"/>
                    <a:pt x="1433" y="8375"/>
                    <a:pt x="2089" y="8852"/>
                  </a:cubicBezTo>
                  <a:cubicBezTo>
                    <a:pt x="2607" y="9210"/>
                    <a:pt x="3223" y="9449"/>
                    <a:pt x="3780" y="9608"/>
                  </a:cubicBezTo>
                  <a:cubicBezTo>
                    <a:pt x="4025" y="9639"/>
                    <a:pt x="4292" y="9681"/>
                    <a:pt x="4548" y="9681"/>
                  </a:cubicBezTo>
                  <a:cubicBezTo>
                    <a:pt x="4625" y="9681"/>
                    <a:pt x="4701" y="9677"/>
                    <a:pt x="4775" y="9668"/>
                  </a:cubicBezTo>
                  <a:cubicBezTo>
                    <a:pt x="5571" y="9648"/>
                    <a:pt x="6346" y="9429"/>
                    <a:pt x="7023" y="9051"/>
                  </a:cubicBezTo>
                  <a:cubicBezTo>
                    <a:pt x="7063" y="9031"/>
                    <a:pt x="7142" y="8972"/>
                    <a:pt x="7202" y="8952"/>
                  </a:cubicBezTo>
                  <a:cubicBezTo>
                    <a:pt x="7222" y="8952"/>
                    <a:pt x="7222" y="8932"/>
                    <a:pt x="7242" y="8932"/>
                  </a:cubicBezTo>
                  <a:cubicBezTo>
                    <a:pt x="7262" y="8912"/>
                    <a:pt x="7321" y="8872"/>
                    <a:pt x="7341" y="8872"/>
                  </a:cubicBezTo>
                  <a:cubicBezTo>
                    <a:pt x="7361" y="8852"/>
                    <a:pt x="7401" y="8852"/>
                    <a:pt x="7421" y="8832"/>
                  </a:cubicBezTo>
                  <a:cubicBezTo>
                    <a:pt x="7421" y="8832"/>
                    <a:pt x="7441" y="8832"/>
                    <a:pt x="7441" y="8813"/>
                  </a:cubicBezTo>
                  <a:lnTo>
                    <a:pt x="7460" y="8773"/>
                  </a:lnTo>
                  <a:cubicBezTo>
                    <a:pt x="7520" y="8753"/>
                    <a:pt x="7560" y="8713"/>
                    <a:pt x="7580" y="8673"/>
                  </a:cubicBezTo>
                  <a:cubicBezTo>
                    <a:pt x="8236" y="8176"/>
                    <a:pt x="8754" y="7520"/>
                    <a:pt x="9072" y="6784"/>
                  </a:cubicBezTo>
                  <a:cubicBezTo>
                    <a:pt x="9430" y="5988"/>
                    <a:pt x="9529" y="5152"/>
                    <a:pt x="9450" y="4357"/>
                  </a:cubicBezTo>
                  <a:cubicBezTo>
                    <a:pt x="9390" y="3561"/>
                    <a:pt x="9112" y="2845"/>
                    <a:pt x="8734" y="2268"/>
                  </a:cubicBezTo>
                  <a:cubicBezTo>
                    <a:pt x="8356" y="1671"/>
                    <a:pt x="7918" y="1194"/>
                    <a:pt x="7441" y="875"/>
                  </a:cubicBezTo>
                  <a:cubicBezTo>
                    <a:pt x="6963" y="557"/>
                    <a:pt x="6486" y="318"/>
                    <a:pt x="6088" y="199"/>
                  </a:cubicBezTo>
                  <a:cubicBezTo>
                    <a:pt x="5690" y="80"/>
                    <a:pt x="5372" y="60"/>
                    <a:pt x="5153" y="20"/>
                  </a:cubicBezTo>
                  <a:cubicBezTo>
                    <a:pt x="5053" y="20"/>
                    <a:pt x="4954" y="20"/>
                    <a:pt x="4894" y="0"/>
                  </a:cubicBezTo>
                  <a:close/>
                </a:path>
              </a:pathLst>
            </a:custGeom>
            <a:solidFill>
              <a:srgbClr val="C75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" name="Google Shape;724;p18"/>
          <p:cNvSpPr txBox="1"/>
          <p:nvPr>
            <p:ph type="title"/>
          </p:nvPr>
        </p:nvSpPr>
        <p:spPr>
          <a:xfrm>
            <a:off x="3570581" y="1670720"/>
            <a:ext cx="2001000" cy="16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</a:rPr>
              <a:t>Agile vs. Waterfall</a:t>
            </a:r>
            <a:endParaRPr sz="41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(Hoory &amp; Bottorff, 2022)</a:t>
            </a:r>
            <a:endParaRPr sz="750"/>
          </a:p>
        </p:txBody>
      </p:sp>
      <p:sp>
        <p:nvSpPr>
          <p:cNvPr id="725" name="Google Shape;725;p18"/>
          <p:cNvSpPr txBox="1"/>
          <p:nvPr/>
        </p:nvSpPr>
        <p:spPr>
          <a:xfrm>
            <a:off x="869977" y="156852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Best for small team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size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18"/>
          <p:cNvSpPr txBox="1"/>
          <p:nvPr/>
        </p:nvSpPr>
        <p:spPr>
          <a:xfrm>
            <a:off x="867902" y="236701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More flexible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18"/>
          <p:cNvSpPr txBox="1"/>
          <p:nvPr/>
        </p:nvSpPr>
        <p:spPr>
          <a:xfrm>
            <a:off x="867902" y="314225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Client feedback is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incorporated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18"/>
          <p:cNvSpPr txBox="1"/>
          <p:nvPr/>
        </p:nvSpPr>
        <p:spPr>
          <a:xfrm>
            <a:off x="519602" y="156852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9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rgbClr val="D9D9D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29" name="Google Shape;729;p18"/>
          <p:cNvSpPr txBox="1"/>
          <p:nvPr/>
        </p:nvSpPr>
        <p:spPr>
          <a:xfrm>
            <a:off x="519602" y="2355388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0" name="Google Shape;730;p18"/>
          <p:cNvSpPr txBox="1"/>
          <p:nvPr/>
        </p:nvSpPr>
        <p:spPr>
          <a:xfrm>
            <a:off x="519602" y="3166588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1" name="Google Shape;731;p18"/>
          <p:cNvSpPr txBox="1"/>
          <p:nvPr/>
        </p:nvSpPr>
        <p:spPr>
          <a:xfrm>
            <a:off x="519602" y="396617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C7525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2" name="Google Shape;732;p18"/>
          <p:cNvSpPr txBox="1"/>
          <p:nvPr/>
        </p:nvSpPr>
        <p:spPr>
          <a:xfrm>
            <a:off x="6897602" y="1567962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Firmly defined schedule from the start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18"/>
          <p:cNvSpPr txBox="1"/>
          <p:nvPr/>
        </p:nvSpPr>
        <p:spPr>
          <a:xfrm>
            <a:off x="6895527" y="2366449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Structured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workflow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18"/>
          <p:cNvSpPr txBox="1"/>
          <p:nvPr/>
        </p:nvSpPr>
        <p:spPr>
          <a:xfrm>
            <a:off x="6895527" y="3141696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Less involved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18"/>
          <p:cNvSpPr txBox="1"/>
          <p:nvPr/>
        </p:nvSpPr>
        <p:spPr>
          <a:xfrm>
            <a:off x="6547227" y="1567963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9D9D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1" sz="3000">
              <a:solidFill>
                <a:srgbClr val="D9D9D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6" name="Google Shape;736;p18"/>
          <p:cNvSpPr txBox="1"/>
          <p:nvPr/>
        </p:nvSpPr>
        <p:spPr>
          <a:xfrm>
            <a:off x="6547227" y="235482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1" sz="300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7" name="Google Shape;737;p18"/>
          <p:cNvSpPr txBox="1"/>
          <p:nvPr/>
        </p:nvSpPr>
        <p:spPr>
          <a:xfrm>
            <a:off x="6547227" y="3166025"/>
            <a:ext cx="348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1" sz="300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38" name="Google Shape;738;p18"/>
          <p:cNvSpPr txBox="1"/>
          <p:nvPr/>
        </p:nvSpPr>
        <p:spPr>
          <a:xfrm>
            <a:off x="1063325" y="778175"/>
            <a:ext cx="3000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Agile </a:t>
            </a:r>
            <a:endParaRPr/>
          </a:p>
        </p:txBody>
      </p:sp>
      <p:sp>
        <p:nvSpPr>
          <p:cNvPr id="739" name="Google Shape;739;p18"/>
          <p:cNvSpPr txBox="1"/>
          <p:nvPr/>
        </p:nvSpPr>
        <p:spPr>
          <a:xfrm>
            <a:off x="6724975" y="778175"/>
            <a:ext cx="300000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Waterfall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9"/>
          <p:cNvSpPr txBox="1"/>
          <p:nvPr>
            <p:ph type="title"/>
          </p:nvPr>
        </p:nvSpPr>
        <p:spPr>
          <a:xfrm>
            <a:off x="640799" y="352502"/>
            <a:ext cx="65793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Resources: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19"/>
          <p:cNvSpPr txBox="1"/>
          <p:nvPr/>
        </p:nvSpPr>
        <p:spPr>
          <a:xfrm>
            <a:off x="640800" y="1135400"/>
            <a:ext cx="63987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Agile System Development Lifecycle (SDLC). (2023, March 3). https://ambysoft.com/essays/agilelifecycle.html#:~:text=During%20the%20deploy%20phase%2C%20also</a:t>
            </a:r>
            <a:endParaRPr sz="135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Our Team Infographics for Google Slides and PowerPoint. (n.d.). Slidesgo.com. Retrieved June 30, 2024, from </a:t>
            </a:r>
            <a:r>
              <a:rPr lang="en" sz="13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https://slidesgo.com/theme/our-team-infographics#search-team&amp;position-5&amp;results-59&amp;rs=search&amp;rs=search</a:t>
            </a:r>
            <a:endParaRPr sz="135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Hoory, L., &amp; Bottorff, C. (2022, August 10). Agile vs. Waterfall: Which Project Management Methodology Should I Use? Forbes Advisor; www.forbes.com. </a:t>
            </a:r>
            <a:r>
              <a:rPr lang="en" sz="135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https://www.forbes.com/advisor/business/agile-vs-waterfall-methodology/</a:t>
            </a:r>
            <a:endParaRPr sz="135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C3E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JavaTpoint. (2021). Agile SDLC | Software Development Life Cycle - Javatpoint. Www.javatpoint.com. https://www.javatpoint.com/agile-sdlc</a:t>
            </a:r>
            <a:endParaRPr sz="1350">
              <a:solidFill>
                <a:srgbClr val="2C3E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ur Tea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0A6A6"/>
      </a:accent1>
      <a:accent2>
        <a:srgbClr val="EE7A7D"/>
      </a:accent2>
      <a:accent3>
        <a:srgbClr val="A06CAD"/>
      </a:accent3>
      <a:accent4>
        <a:srgbClr val="CCC3EB"/>
      </a:accent4>
      <a:accent5>
        <a:srgbClr val="948CD3"/>
      </a:accent5>
      <a:accent6>
        <a:srgbClr val="434782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