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75" r:id="rId4"/>
    <p:sldId id="274" r:id="rId5"/>
    <p:sldId id="276" r:id="rId6"/>
    <p:sldId id="277" r:id="rId7"/>
    <p:sldId id="278" r:id="rId8"/>
    <p:sldId id="279" r:id="rId9"/>
    <p:sldId id="280" r:id="rId10"/>
    <p:sldId id="281" r:id="rId11"/>
    <p:sldId id="273" r:id="rId12"/>
    <p:sldId id="272" r:id="rId13"/>
    <p:sldId id="258" r:id="rId14"/>
    <p:sldId id="259" r:id="rId15"/>
    <p:sldId id="260" r:id="rId16"/>
    <p:sldId id="261" r:id="rId17"/>
    <p:sldId id="262" r:id="rId18"/>
    <p:sldId id="263" r:id="rId19"/>
    <p:sldId id="265" r:id="rId20"/>
    <p:sldId id="266" r:id="rId21"/>
    <p:sldId id="267" r:id="rId22"/>
    <p:sldId id="268" r:id="rId23"/>
    <p:sldId id="269" r:id="rId24"/>
    <p:sldId id="270" r:id="rId25"/>
    <p:sldId id="271" r:id="rId26"/>
    <p:sldId id="26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125" d="100"/>
          <a:sy n="125" d="100"/>
        </p:scale>
        <p:origin x="90"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Jesmar Montalbo" userId="c525fad2a92ffd10" providerId="LiveId" clId="{556F1C44-267F-4DF2-A23A-4446DE6E5EB2}"/>
    <pc:docChg chg="undo custSel addSld modSld">
      <pc:chgData name="Francis Jesmar Montalbo" userId="c525fad2a92ffd10" providerId="LiveId" clId="{556F1C44-267F-4DF2-A23A-4446DE6E5EB2}" dt="2023-01-15T05:49:05.946" v="258" actId="14100"/>
      <pc:docMkLst>
        <pc:docMk/>
      </pc:docMkLst>
      <pc:sldChg chg="addSp modSp mod setBg addAnim">
        <pc:chgData name="Francis Jesmar Montalbo" userId="c525fad2a92ffd10" providerId="LiveId" clId="{556F1C44-267F-4DF2-A23A-4446DE6E5EB2}" dt="2023-01-15T05:47:49.396" v="250"/>
        <pc:sldMkLst>
          <pc:docMk/>
          <pc:sldMk cId="1213811547" sldId="256"/>
        </pc:sldMkLst>
        <pc:spChg chg="mod">
          <ac:chgData name="Francis Jesmar Montalbo" userId="c525fad2a92ffd10" providerId="LiveId" clId="{556F1C44-267F-4DF2-A23A-4446DE6E5EB2}" dt="2023-01-15T05:47:49.392" v="248" actId="26606"/>
          <ac:spMkLst>
            <pc:docMk/>
            <pc:sldMk cId="1213811547" sldId="256"/>
            <ac:spMk id="2" creationId="{F9E586FC-685F-7EA2-324C-38B7765F2D54}"/>
          </ac:spMkLst>
        </pc:spChg>
        <pc:spChg chg="mod">
          <ac:chgData name="Francis Jesmar Montalbo" userId="c525fad2a92ffd10" providerId="LiveId" clId="{556F1C44-267F-4DF2-A23A-4446DE6E5EB2}" dt="2023-01-15T05:47:49.392" v="248" actId="26606"/>
          <ac:spMkLst>
            <pc:docMk/>
            <pc:sldMk cId="1213811547" sldId="256"/>
            <ac:spMk id="3" creationId="{C79E698C-86DD-A405-40B0-80323D4BB259}"/>
          </ac:spMkLst>
        </pc:spChg>
        <pc:spChg chg="add">
          <ac:chgData name="Francis Jesmar Montalbo" userId="c525fad2a92ffd10" providerId="LiveId" clId="{556F1C44-267F-4DF2-A23A-4446DE6E5EB2}" dt="2023-01-15T05:47:49.392" v="248" actId="26606"/>
          <ac:spMkLst>
            <pc:docMk/>
            <pc:sldMk cId="1213811547" sldId="256"/>
            <ac:spMk id="9" creationId="{A7244538-290E-40DA-A93A-14BB3E6CF173}"/>
          </ac:spMkLst>
        </pc:spChg>
        <pc:spChg chg="add">
          <ac:chgData name="Francis Jesmar Montalbo" userId="c525fad2a92ffd10" providerId="LiveId" clId="{556F1C44-267F-4DF2-A23A-4446DE6E5EB2}" dt="2023-01-15T05:47:49.392" v="248" actId="26606"/>
          <ac:spMkLst>
            <pc:docMk/>
            <pc:sldMk cId="1213811547" sldId="256"/>
            <ac:spMk id="11" creationId="{AB1DF3B3-9DBC-445D-AE4E-A62E5A9B85D5}"/>
          </ac:spMkLst>
        </pc:spChg>
        <pc:spChg chg="add">
          <ac:chgData name="Francis Jesmar Montalbo" userId="c525fad2a92ffd10" providerId="LiveId" clId="{556F1C44-267F-4DF2-A23A-4446DE6E5EB2}" dt="2023-01-15T05:47:49.392" v="248" actId="26606"/>
          <ac:spMkLst>
            <pc:docMk/>
            <pc:sldMk cId="1213811547" sldId="256"/>
            <ac:spMk id="13" creationId="{F51F80E8-0CAC-410E-B59A-29FDDC357ED4}"/>
          </ac:spMkLst>
        </pc:spChg>
        <pc:picChg chg="add">
          <ac:chgData name="Francis Jesmar Montalbo" userId="c525fad2a92ffd10" providerId="LiveId" clId="{556F1C44-267F-4DF2-A23A-4446DE6E5EB2}" dt="2023-01-15T05:47:49.392" v="248" actId="26606"/>
          <ac:picMkLst>
            <pc:docMk/>
            <pc:sldMk cId="1213811547" sldId="256"/>
            <ac:picMk id="5" creationId="{A4FBEA93-F4FF-559F-3847-43A1F92D5618}"/>
          </ac:picMkLst>
        </pc:picChg>
      </pc:sldChg>
      <pc:sldChg chg="addSp modSp mod setBg">
        <pc:chgData name="Francis Jesmar Montalbo" userId="c525fad2a92ffd10" providerId="LiveId" clId="{556F1C44-267F-4DF2-A23A-4446DE6E5EB2}" dt="2023-01-15T05:47:54.915" v="251" actId="26606"/>
        <pc:sldMkLst>
          <pc:docMk/>
          <pc:sldMk cId="538059327" sldId="257"/>
        </pc:sldMkLst>
        <pc:spChg chg="mod">
          <ac:chgData name="Francis Jesmar Montalbo" userId="c525fad2a92ffd10" providerId="LiveId" clId="{556F1C44-267F-4DF2-A23A-4446DE6E5EB2}" dt="2023-01-15T05:47:54.915" v="251" actId="26606"/>
          <ac:spMkLst>
            <pc:docMk/>
            <pc:sldMk cId="538059327" sldId="257"/>
            <ac:spMk id="2" creationId="{0C1F6799-2BD3-B197-1F78-11952BCECBF1}"/>
          </ac:spMkLst>
        </pc:spChg>
        <pc:spChg chg="mod">
          <ac:chgData name="Francis Jesmar Montalbo" userId="c525fad2a92ffd10" providerId="LiveId" clId="{556F1C44-267F-4DF2-A23A-4446DE6E5EB2}" dt="2023-01-15T05:47:54.915" v="251" actId="26606"/>
          <ac:spMkLst>
            <pc:docMk/>
            <pc:sldMk cId="538059327" sldId="257"/>
            <ac:spMk id="3" creationId="{707E9653-DE21-70D0-A7D6-4C01F4F8BD1B}"/>
          </ac:spMkLst>
        </pc:spChg>
        <pc:spChg chg="add">
          <ac:chgData name="Francis Jesmar Montalbo" userId="c525fad2a92ffd10" providerId="LiveId" clId="{556F1C44-267F-4DF2-A23A-4446DE6E5EB2}" dt="2023-01-15T05:47:54.915" v="251" actId="26606"/>
          <ac:spMkLst>
            <pc:docMk/>
            <pc:sldMk cId="538059327" sldId="257"/>
            <ac:spMk id="9" creationId="{1EA5387D-64D8-4D6C-B109-FF4E81DF609A}"/>
          </ac:spMkLst>
        </pc:spChg>
        <pc:picChg chg="add">
          <ac:chgData name="Francis Jesmar Montalbo" userId="c525fad2a92ffd10" providerId="LiveId" clId="{556F1C44-267F-4DF2-A23A-4446DE6E5EB2}" dt="2023-01-15T05:47:54.915" v="251" actId="26606"/>
          <ac:picMkLst>
            <pc:docMk/>
            <pc:sldMk cId="538059327" sldId="257"/>
            <ac:picMk id="5" creationId="{91675BCA-6B06-D323-817E-C07636D5296F}"/>
          </ac:picMkLst>
        </pc:picChg>
      </pc:sldChg>
      <pc:sldChg chg="addSp modSp mod setBg">
        <pc:chgData name="Francis Jesmar Montalbo" userId="c525fad2a92ffd10" providerId="LiveId" clId="{556F1C44-267F-4DF2-A23A-4446DE6E5EB2}" dt="2023-01-15T05:48:00.484" v="252" actId="26606"/>
        <pc:sldMkLst>
          <pc:docMk/>
          <pc:sldMk cId="1387333445" sldId="258"/>
        </pc:sldMkLst>
        <pc:spChg chg="mod">
          <ac:chgData name="Francis Jesmar Montalbo" userId="c525fad2a92ffd10" providerId="LiveId" clId="{556F1C44-267F-4DF2-A23A-4446DE6E5EB2}" dt="2023-01-15T05:48:00.484" v="252" actId="26606"/>
          <ac:spMkLst>
            <pc:docMk/>
            <pc:sldMk cId="1387333445" sldId="258"/>
            <ac:spMk id="2" creationId="{1B50614F-1CF4-E0BB-D73E-76255080AAA7}"/>
          </ac:spMkLst>
        </pc:spChg>
        <pc:spChg chg="mod">
          <ac:chgData name="Francis Jesmar Montalbo" userId="c525fad2a92ffd10" providerId="LiveId" clId="{556F1C44-267F-4DF2-A23A-4446DE6E5EB2}" dt="2023-01-15T05:48:00.484" v="252" actId="26606"/>
          <ac:spMkLst>
            <pc:docMk/>
            <pc:sldMk cId="1387333445" sldId="258"/>
            <ac:spMk id="3" creationId="{7C3E087B-AFB1-3E62-B419-E948EF42497C}"/>
          </ac:spMkLst>
        </pc:spChg>
        <pc:spChg chg="add">
          <ac:chgData name="Francis Jesmar Montalbo" userId="c525fad2a92ffd10" providerId="LiveId" clId="{556F1C44-267F-4DF2-A23A-4446DE6E5EB2}" dt="2023-01-15T05:48:00.484" v="252" actId="26606"/>
          <ac:spMkLst>
            <pc:docMk/>
            <pc:sldMk cId="1387333445" sldId="258"/>
            <ac:spMk id="9" creationId="{E2E0C929-96C6-41B1-A001-566036DF047B}"/>
          </ac:spMkLst>
        </pc:spChg>
        <pc:picChg chg="add">
          <ac:chgData name="Francis Jesmar Montalbo" userId="c525fad2a92ffd10" providerId="LiveId" clId="{556F1C44-267F-4DF2-A23A-4446DE6E5EB2}" dt="2023-01-15T05:48:00.484" v="252" actId="26606"/>
          <ac:picMkLst>
            <pc:docMk/>
            <pc:sldMk cId="1387333445" sldId="258"/>
            <ac:picMk id="5" creationId="{69CA6E0E-A993-0843-4E09-07AE36B6B41D}"/>
          </ac:picMkLst>
        </pc:picChg>
      </pc:sldChg>
      <pc:sldChg chg="addSp delSp modSp mod setBg">
        <pc:chgData name="Francis Jesmar Montalbo" userId="c525fad2a92ffd10" providerId="LiveId" clId="{556F1C44-267F-4DF2-A23A-4446DE6E5EB2}" dt="2023-01-15T05:48:10.892" v="254" actId="26606"/>
        <pc:sldMkLst>
          <pc:docMk/>
          <pc:sldMk cId="1875942818" sldId="259"/>
        </pc:sldMkLst>
        <pc:spChg chg="mod">
          <ac:chgData name="Francis Jesmar Montalbo" userId="c525fad2a92ffd10" providerId="LiveId" clId="{556F1C44-267F-4DF2-A23A-4446DE6E5EB2}" dt="2023-01-15T05:48:10.892" v="254" actId="26606"/>
          <ac:spMkLst>
            <pc:docMk/>
            <pc:sldMk cId="1875942818" sldId="259"/>
            <ac:spMk id="2" creationId="{72C9B218-CC47-DDEC-420E-78C90ACA550B}"/>
          </ac:spMkLst>
        </pc:spChg>
        <pc:spChg chg="mod">
          <ac:chgData name="Francis Jesmar Montalbo" userId="c525fad2a92ffd10" providerId="LiveId" clId="{556F1C44-267F-4DF2-A23A-4446DE6E5EB2}" dt="2023-01-15T05:48:10.892" v="254" actId="26606"/>
          <ac:spMkLst>
            <pc:docMk/>
            <pc:sldMk cId="1875942818" sldId="259"/>
            <ac:spMk id="3" creationId="{27F826BC-6B2E-A311-1510-A288BF056DE7}"/>
          </ac:spMkLst>
        </pc:spChg>
        <pc:spChg chg="add del">
          <ac:chgData name="Francis Jesmar Montalbo" userId="c525fad2a92ffd10" providerId="LiveId" clId="{556F1C44-267F-4DF2-A23A-4446DE6E5EB2}" dt="2023-01-15T05:48:10.892" v="254" actId="26606"/>
          <ac:spMkLst>
            <pc:docMk/>
            <pc:sldMk cId="1875942818" sldId="259"/>
            <ac:spMk id="9" creationId="{8D25211A-4CA0-4B53-82BB-1EE7C7F3C725}"/>
          </ac:spMkLst>
        </pc:spChg>
        <pc:picChg chg="add del">
          <ac:chgData name="Francis Jesmar Montalbo" userId="c525fad2a92ffd10" providerId="LiveId" clId="{556F1C44-267F-4DF2-A23A-4446DE6E5EB2}" dt="2023-01-15T05:48:10.892" v="254" actId="26606"/>
          <ac:picMkLst>
            <pc:docMk/>
            <pc:sldMk cId="1875942818" sldId="259"/>
            <ac:picMk id="5" creationId="{8F039435-3789-019B-1370-061880C22247}"/>
          </ac:picMkLst>
        </pc:picChg>
      </pc:sldChg>
      <pc:sldChg chg="modSp new mod">
        <pc:chgData name="Francis Jesmar Montalbo" userId="c525fad2a92ffd10" providerId="LiveId" clId="{556F1C44-267F-4DF2-A23A-4446DE6E5EB2}" dt="2023-01-15T05:47:44.502" v="247"/>
        <pc:sldMkLst>
          <pc:docMk/>
          <pc:sldMk cId="2973969394" sldId="260"/>
        </pc:sldMkLst>
        <pc:spChg chg="mod">
          <ac:chgData name="Francis Jesmar Montalbo" userId="c525fad2a92ffd10" providerId="LiveId" clId="{556F1C44-267F-4DF2-A23A-4446DE6E5EB2}" dt="2023-01-15T05:47:44.502" v="247"/>
          <ac:spMkLst>
            <pc:docMk/>
            <pc:sldMk cId="2973969394" sldId="260"/>
            <ac:spMk id="2" creationId="{0070B19E-7FAD-AA8F-72CC-73C6F27AB2E4}"/>
          </ac:spMkLst>
        </pc:spChg>
        <pc:spChg chg="mod">
          <ac:chgData name="Francis Jesmar Montalbo" userId="c525fad2a92ffd10" providerId="LiveId" clId="{556F1C44-267F-4DF2-A23A-4446DE6E5EB2}" dt="2023-01-15T05:47:44.502" v="247"/>
          <ac:spMkLst>
            <pc:docMk/>
            <pc:sldMk cId="2973969394" sldId="260"/>
            <ac:spMk id="3" creationId="{782D9EAB-A577-4B70-21B0-761AA7A22E37}"/>
          </ac:spMkLst>
        </pc:spChg>
      </pc:sldChg>
      <pc:sldChg chg="modSp new mod">
        <pc:chgData name="Francis Jesmar Montalbo" userId="c525fad2a92ffd10" providerId="LiveId" clId="{556F1C44-267F-4DF2-A23A-4446DE6E5EB2}" dt="2023-01-15T05:47:44.502" v="247"/>
        <pc:sldMkLst>
          <pc:docMk/>
          <pc:sldMk cId="191121366" sldId="261"/>
        </pc:sldMkLst>
        <pc:spChg chg="mod">
          <ac:chgData name="Francis Jesmar Montalbo" userId="c525fad2a92ffd10" providerId="LiveId" clId="{556F1C44-267F-4DF2-A23A-4446DE6E5EB2}" dt="2023-01-15T05:47:44.502" v="247"/>
          <ac:spMkLst>
            <pc:docMk/>
            <pc:sldMk cId="191121366" sldId="261"/>
            <ac:spMk id="2" creationId="{5EAA25D8-7196-7646-7732-C740A7886278}"/>
          </ac:spMkLst>
        </pc:spChg>
        <pc:spChg chg="mod">
          <ac:chgData name="Francis Jesmar Montalbo" userId="c525fad2a92ffd10" providerId="LiveId" clId="{556F1C44-267F-4DF2-A23A-4446DE6E5EB2}" dt="2023-01-15T05:47:44.502" v="247"/>
          <ac:spMkLst>
            <pc:docMk/>
            <pc:sldMk cId="191121366" sldId="261"/>
            <ac:spMk id="3" creationId="{0D507BAF-4FE6-4DF6-70E1-30888AE512BB}"/>
          </ac:spMkLst>
        </pc:spChg>
      </pc:sldChg>
      <pc:sldChg chg="modSp new mod">
        <pc:chgData name="Francis Jesmar Montalbo" userId="c525fad2a92ffd10" providerId="LiveId" clId="{556F1C44-267F-4DF2-A23A-4446DE6E5EB2}" dt="2023-01-15T05:47:44.502" v="247"/>
        <pc:sldMkLst>
          <pc:docMk/>
          <pc:sldMk cId="2985796755" sldId="262"/>
        </pc:sldMkLst>
        <pc:spChg chg="mod">
          <ac:chgData name="Francis Jesmar Montalbo" userId="c525fad2a92ffd10" providerId="LiveId" clId="{556F1C44-267F-4DF2-A23A-4446DE6E5EB2}" dt="2023-01-15T05:47:44.502" v="247"/>
          <ac:spMkLst>
            <pc:docMk/>
            <pc:sldMk cId="2985796755" sldId="262"/>
            <ac:spMk id="2" creationId="{6DBD2966-CBC9-A42F-9ECB-EF0DE614ED96}"/>
          </ac:spMkLst>
        </pc:spChg>
        <pc:spChg chg="mod">
          <ac:chgData name="Francis Jesmar Montalbo" userId="c525fad2a92ffd10" providerId="LiveId" clId="{556F1C44-267F-4DF2-A23A-4446DE6E5EB2}" dt="2023-01-15T05:47:44.502" v="247"/>
          <ac:spMkLst>
            <pc:docMk/>
            <pc:sldMk cId="2985796755" sldId="262"/>
            <ac:spMk id="3" creationId="{8301DE28-B039-5ECA-FC24-216D0057EEC8}"/>
          </ac:spMkLst>
        </pc:spChg>
      </pc:sldChg>
      <pc:sldChg chg="modSp new mod">
        <pc:chgData name="Francis Jesmar Montalbo" userId="c525fad2a92ffd10" providerId="LiveId" clId="{556F1C44-267F-4DF2-A23A-4446DE6E5EB2}" dt="2023-01-15T05:47:44.502" v="247"/>
        <pc:sldMkLst>
          <pc:docMk/>
          <pc:sldMk cId="3773121653" sldId="263"/>
        </pc:sldMkLst>
        <pc:spChg chg="mod">
          <ac:chgData name="Francis Jesmar Montalbo" userId="c525fad2a92ffd10" providerId="LiveId" clId="{556F1C44-267F-4DF2-A23A-4446DE6E5EB2}" dt="2023-01-15T05:47:44.502" v="247"/>
          <ac:spMkLst>
            <pc:docMk/>
            <pc:sldMk cId="3773121653" sldId="263"/>
            <ac:spMk id="2" creationId="{ABBBF555-BCBB-2209-75AE-D03C89100BD8}"/>
          </ac:spMkLst>
        </pc:spChg>
        <pc:spChg chg="mod">
          <ac:chgData name="Francis Jesmar Montalbo" userId="c525fad2a92ffd10" providerId="LiveId" clId="{556F1C44-267F-4DF2-A23A-4446DE6E5EB2}" dt="2023-01-15T05:47:44.502" v="247"/>
          <ac:spMkLst>
            <pc:docMk/>
            <pc:sldMk cId="3773121653" sldId="263"/>
            <ac:spMk id="3" creationId="{851F8213-53C5-4069-6513-2E001D56145A}"/>
          </ac:spMkLst>
        </pc:spChg>
      </pc:sldChg>
      <pc:sldChg chg="addSp modSp new mod setBg">
        <pc:chgData name="Francis Jesmar Montalbo" userId="c525fad2a92ffd10" providerId="LiveId" clId="{556F1C44-267F-4DF2-A23A-4446DE6E5EB2}" dt="2023-01-15T05:48:26.542" v="256" actId="33524"/>
        <pc:sldMkLst>
          <pc:docMk/>
          <pc:sldMk cId="2241453034" sldId="264"/>
        </pc:sldMkLst>
        <pc:spChg chg="mod">
          <ac:chgData name="Francis Jesmar Montalbo" userId="c525fad2a92ffd10" providerId="LiveId" clId="{556F1C44-267F-4DF2-A23A-4446DE6E5EB2}" dt="2023-01-15T05:48:22.977" v="255" actId="26606"/>
          <ac:spMkLst>
            <pc:docMk/>
            <pc:sldMk cId="2241453034" sldId="264"/>
            <ac:spMk id="2" creationId="{BE26A1ED-6C56-105D-0EBA-1614D833AA5A}"/>
          </ac:spMkLst>
        </pc:spChg>
        <pc:spChg chg="mod">
          <ac:chgData name="Francis Jesmar Montalbo" userId="c525fad2a92ffd10" providerId="LiveId" clId="{556F1C44-267F-4DF2-A23A-4446DE6E5EB2}" dt="2023-01-15T05:48:26.542" v="256" actId="33524"/>
          <ac:spMkLst>
            <pc:docMk/>
            <pc:sldMk cId="2241453034" sldId="264"/>
            <ac:spMk id="3" creationId="{911EFDB6-6CDE-EE3C-D5AF-E2B31DAE37E7}"/>
          </ac:spMkLst>
        </pc:spChg>
        <pc:spChg chg="add">
          <ac:chgData name="Francis Jesmar Montalbo" userId="c525fad2a92ffd10" providerId="LiveId" clId="{556F1C44-267F-4DF2-A23A-4446DE6E5EB2}" dt="2023-01-15T05:48:22.977" v="255" actId="26606"/>
          <ac:spMkLst>
            <pc:docMk/>
            <pc:sldMk cId="2241453034" sldId="264"/>
            <ac:spMk id="9" creationId="{E2E0C929-96C6-41B1-A001-566036DF047B}"/>
          </ac:spMkLst>
        </pc:spChg>
        <pc:picChg chg="add">
          <ac:chgData name="Francis Jesmar Montalbo" userId="c525fad2a92ffd10" providerId="LiveId" clId="{556F1C44-267F-4DF2-A23A-4446DE6E5EB2}" dt="2023-01-15T05:48:22.977" v="255" actId="26606"/>
          <ac:picMkLst>
            <pc:docMk/>
            <pc:sldMk cId="2241453034" sldId="264"/>
            <ac:picMk id="5" creationId="{8A23A663-ABAA-AB46-A666-15C3A8A17D5A}"/>
          </ac:picMkLst>
        </pc:picChg>
      </pc:sldChg>
      <pc:sldChg chg="modSp new mod">
        <pc:chgData name="Francis Jesmar Montalbo" userId="c525fad2a92ffd10" providerId="LiveId" clId="{556F1C44-267F-4DF2-A23A-4446DE6E5EB2}" dt="2023-01-15T05:47:44.502" v="247"/>
        <pc:sldMkLst>
          <pc:docMk/>
          <pc:sldMk cId="1349057665" sldId="265"/>
        </pc:sldMkLst>
        <pc:spChg chg="mod">
          <ac:chgData name="Francis Jesmar Montalbo" userId="c525fad2a92ffd10" providerId="LiveId" clId="{556F1C44-267F-4DF2-A23A-4446DE6E5EB2}" dt="2023-01-15T05:47:44.502" v="247"/>
          <ac:spMkLst>
            <pc:docMk/>
            <pc:sldMk cId="1349057665" sldId="265"/>
            <ac:spMk id="2" creationId="{97CEADD7-57A3-B6A3-AC37-6418951291BA}"/>
          </ac:spMkLst>
        </pc:spChg>
        <pc:spChg chg="mod">
          <ac:chgData name="Francis Jesmar Montalbo" userId="c525fad2a92ffd10" providerId="LiveId" clId="{556F1C44-267F-4DF2-A23A-4446DE6E5EB2}" dt="2023-01-15T05:47:44.502" v="247"/>
          <ac:spMkLst>
            <pc:docMk/>
            <pc:sldMk cId="1349057665" sldId="265"/>
            <ac:spMk id="3" creationId="{9DE8231A-C783-9BC1-0A63-C999465B3752}"/>
          </ac:spMkLst>
        </pc:spChg>
      </pc:sldChg>
      <pc:sldChg chg="modSp new mod">
        <pc:chgData name="Francis Jesmar Montalbo" userId="c525fad2a92ffd10" providerId="LiveId" clId="{556F1C44-267F-4DF2-A23A-4446DE6E5EB2}" dt="2023-01-15T05:47:44.502" v="247"/>
        <pc:sldMkLst>
          <pc:docMk/>
          <pc:sldMk cId="70319594" sldId="266"/>
        </pc:sldMkLst>
        <pc:spChg chg="mod">
          <ac:chgData name="Francis Jesmar Montalbo" userId="c525fad2a92ffd10" providerId="LiveId" clId="{556F1C44-267F-4DF2-A23A-4446DE6E5EB2}" dt="2023-01-15T05:47:44.502" v="247"/>
          <ac:spMkLst>
            <pc:docMk/>
            <pc:sldMk cId="70319594" sldId="266"/>
            <ac:spMk id="2" creationId="{06FB7741-F7EE-1762-2D21-9420FB14370B}"/>
          </ac:spMkLst>
        </pc:spChg>
        <pc:spChg chg="mod">
          <ac:chgData name="Francis Jesmar Montalbo" userId="c525fad2a92ffd10" providerId="LiveId" clId="{556F1C44-267F-4DF2-A23A-4446DE6E5EB2}" dt="2023-01-15T05:47:44.502" v="247"/>
          <ac:spMkLst>
            <pc:docMk/>
            <pc:sldMk cId="70319594" sldId="266"/>
            <ac:spMk id="3" creationId="{32C5BEA5-C7F3-D4E1-FA16-8073106ACA16}"/>
          </ac:spMkLst>
        </pc:spChg>
      </pc:sldChg>
      <pc:sldChg chg="modSp new mod">
        <pc:chgData name="Francis Jesmar Montalbo" userId="c525fad2a92ffd10" providerId="LiveId" clId="{556F1C44-267F-4DF2-A23A-4446DE6E5EB2}" dt="2023-01-15T05:47:44.502" v="247"/>
        <pc:sldMkLst>
          <pc:docMk/>
          <pc:sldMk cId="407131078" sldId="267"/>
        </pc:sldMkLst>
        <pc:spChg chg="mod">
          <ac:chgData name="Francis Jesmar Montalbo" userId="c525fad2a92ffd10" providerId="LiveId" clId="{556F1C44-267F-4DF2-A23A-4446DE6E5EB2}" dt="2023-01-15T05:47:44.502" v="247"/>
          <ac:spMkLst>
            <pc:docMk/>
            <pc:sldMk cId="407131078" sldId="267"/>
            <ac:spMk id="2" creationId="{54EBC18F-0DAE-C1EF-8D97-106D9C9857DF}"/>
          </ac:spMkLst>
        </pc:spChg>
        <pc:spChg chg="mod">
          <ac:chgData name="Francis Jesmar Montalbo" userId="c525fad2a92ffd10" providerId="LiveId" clId="{556F1C44-267F-4DF2-A23A-4446DE6E5EB2}" dt="2023-01-15T05:47:44.502" v="247"/>
          <ac:spMkLst>
            <pc:docMk/>
            <pc:sldMk cId="407131078" sldId="267"/>
            <ac:spMk id="3" creationId="{5729A33F-CD07-193C-593C-F5317E6C006F}"/>
          </ac:spMkLst>
        </pc:spChg>
      </pc:sldChg>
      <pc:sldChg chg="modSp new mod">
        <pc:chgData name="Francis Jesmar Montalbo" userId="c525fad2a92ffd10" providerId="LiveId" clId="{556F1C44-267F-4DF2-A23A-4446DE6E5EB2}" dt="2023-01-15T05:47:44.502" v="247"/>
        <pc:sldMkLst>
          <pc:docMk/>
          <pc:sldMk cId="3588003169" sldId="268"/>
        </pc:sldMkLst>
        <pc:spChg chg="mod">
          <ac:chgData name="Francis Jesmar Montalbo" userId="c525fad2a92ffd10" providerId="LiveId" clId="{556F1C44-267F-4DF2-A23A-4446DE6E5EB2}" dt="2023-01-15T05:47:44.502" v="247"/>
          <ac:spMkLst>
            <pc:docMk/>
            <pc:sldMk cId="3588003169" sldId="268"/>
            <ac:spMk id="2" creationId="{21018CF4-43A1-AC22-192F-9955160647D3}"/>
          </ac:spMkLst>
        </pc:spChg>
        <pc:spChg chg="mod">
          <ac:chgData name="Francis Jesmar Montalbo" userId="c525fad2a92ffd10" providerId="LiveId" clId="{556F1C44-267F-4DF2-A23A-4446DE6E5EB2}" dt="2023-01-15T05:47:44.502" v="247"/>
          <ac:spMkLst>
            <pc:docMk/>
            <pc:sldMk cId="3588003169" sldId="268"/>
            <ac:spMk id="3" creationId="{5583FE7D-D99A-CA95-4C0B-12F3C7B5EEAF}"/>
          </ac:spMkLst>
        </pc:spChg>
      </pc:sldChg>
      <pc:sldChg chg="addSp modSp new mod">
        <pc:chgData name="Francis Jesmar Montalbo" userId="c525fad2a92ffd10" providerId="LiveId" clId="{556F1C44-267F-4DF2-A23A-4446DE6E5EB2}" dt="2023-01-15T05:49:05.946" v="258" actId="14100"/>
        <pc:sldMkLst>
          <pc:docMk/>
          <pc:sldMk cId="1370495685" sldId="269"/>
        </pc:sldMkLst>
        <pc:spChg chg="mod">
          <ac:chgData name="Francis Jesmar Montalbo" userId="c525fad2a92ffd10" providerId="LiveId" clId="{556F1C44-267F-4DF2-A23A-4446DE6E5EB2}" dt="2023-01-15T05:47:44.502" v="247"/>
          <ac:spMkLst>
            <pc:docMk/>
            <pc:sldMk cId="1370495685" sldId="269"/>
            <ac:spMk id="2" creationId="{E91D87FE-505B-E2E7-166C-17BFAED4D0F1}"/>
          </ac:spMkLst>
        </pc:spChg>
        <pc:spChg chg="mod">
          <ac:chgData name="Francis Jesmar Montalbo" userId="c525fad2a92ffd10" providerId="LiveId" clId="{556F1C44-267F-4DF2-A23A-4446DE6E5EB2}" dt="2023-01-15T05:47:44.502" v="247"/>
          <ac:spMkLst>
            <pc:docMk/>
            <pc:sldMk cId="1370495685" sldId="269"/>
            <ac:spMk id="3" creationId="{F0324284-C7CF-7A38-2D4F-8780880A592E}"/>
          </ac:spMkLst>
        </pc:spChg>
        <pc:picChg chg="add mod modCrop">
          <ac:chgData name="Francis Jesmar Montalbo" userId="c525fad2a92ffd10" providerId="LiveId" clId="{556F1C44-267F-4DF2-A23A-4446DE6E5EB2}" dt="2023-01-15T05:49:05.946" v="258" actId="14100"/>
          <ac:picMkLst>
            <pc:docMk/>
            <pc:sldMk cId="1370495685" sldId="269"/>
            <ac:picMk id="5" creationId="{73697AFE-DECE-74CA-F978-2D76DFB14DDE}"/>
          </ac:picMkLst>
        </pc:picChg>
      </pc:sldChg>
      <pc:sldChg chg="addSp modSp new mod">
        <pc:chgData name="Francis Jesmar Montalbo" userId="c525fad2a92ffd10" providerId="LiveId" clId="{556F1C44-267F-4DF2-A23A-4446DE6E5EB2}" dt="2023-01-15T05:47:44.502" v="247"/>
        <pc:sldMkLst>
          <pc:docMk/>
          <pc:sldMk cId="1237334551" sldId="270"/>
        </pc:sldMkLst>
        <pc:spChg chg="mod">
          <ac:chgData name="Francis Jesmar Montalbo" userId="c525fad2a92ffd10" providerId="LiveId" clId="{556F1C44-267F-4DF2-A23A-4446DE6E5EB2}" dt="2023-01-15T05:47:44.502" v="247"/>
          <ac:spMkLst>
            <pc:docMk/>
            <pc:sldMk cId="1237334551" sldId="270"/>
            <ac:spMk id="2" creationId="{85C8F24F-B38F-6431-DB50-931BD221917C}"/>
          </ac:spMkLst>
        </pc:spChg>
        <pc:spChg chg="mod">
          <ac:chgData name="Francis Jesmar Montalbo" userId="c525fad2a92ffd10" providerId="LiveId" clId="{556F1C44-267F-4DF2-A23A-4446DE6E5EB2}" dt="2023-01-15T05:47:44.502" v="247"/>
          <ac:spMkLst>
            <pc:docMk/>
            <pc:sldMk cId="1237334551" sldId="270"/>
            <ac:spMk id="3" creationId="{7E23912B-64CE-23F3-81E8-8B4C4DE36DAF}"/>
          </ac:spMkLst>
        </pc:spChg>
        <pc:picChg chg="add mod">
          <ac:chgData name="Francis Jesmar Montalbo" userId="c525fad2a92ffd10" providerId="LiveId" clId="{556F1C44-267F-4DF2-A23A-4446DE6E5EB2}" dt="2023-01-15T05:43:28.080" v="180" actId="14100"/>
          <ac:picMkLst>
            <pc:docMk/>
            <pc:sldMk cId="1237334551" sldId="270"/>
            <ac:picMk id="5" creationId="{19C51813-6444-BA3B-DA13-C7DFEB0478C2}"/>
          </ac:picMkLst>
        </pc:picChg>
      </pc:sldChg>
      <pc:sldChg chg="modSp new mod">
        <pc:chgData name="Francis Jesmar Montalbo" userId="c525fad2a92ffd10" providerId="LiveId" clId="{556F1C44-267F-4DF2-A23A-4446DE6E5EB2}" dt="2023-01-15T05:47:44.502" v="247"/>
        <pc:sldMkLst>
          <pc:docMk/>
          <pc:sldMk cId="271056734" sldId="271"/>
        </pc:sldMkLst>
        <pc:spChg chg="mod">
          <ac:chgData name="Francis Jesmar Montalbo" userId="c525fad2a92ffd10" providerId="LiveId" clId="{556F1C44-267F-4DF2-A23A-4446DE6E5EB2}" dt="2023-01-15T05:47:44.502" v="247"/>
          <ac:spMkLst>
            <pc:docMk/>
            <pc:sldMk cId="271056734" sldId="271"/>
            <ac:spMk id="2" creationId="{2F6DDC13-A65F-29C8-8A81-3C918B79311C}"/>
          </ac:spMkLst>
        </pc:spChg>
        <pc:spChg chg="mod">
          <ac:chgData name="Francis Jesmar Montalbo" userId="c525fad2a92ffd10" providerId="LiveId" clId="{556F1C44-267F-4DF2-A23A-4446DE6E5EB2}" dt="2023-01-15T05:47:44.502" v="247"/>
          <ac:spMkLst>
            <pc:docMk/>
            <pc:sldMk cId="271056734" sldId="271"/>
            <ac:spMk id="3" creationId="{97385F57-0ABE-0D9B-CD06-B86EF59F10C6}"/>
          </ac:spMkLst>
        </pc:spChg>
      </pc:sldChg>
    </pc:docChg>
  </pc:docChgLst>
  <pc:docChgLst>
    <pc:chgData name="Francis Jesmar Montalbo" userId="c525fad2a92ffd10" providerId="LiveId" clId="{0AB72FD4-BDFD-4A62-82B5-C4F886E538B4}"/>
    <pc:docChg chg="undo custSel addSld modSld sldOrd">
      <pc:chgData name="Francis Jesmar Montalbo" userId="c525fad2a92ffd10" providerId="LiveId" clId="{0AB72FD4-BDFD-4A62-82B5-C4F886E538B4}" dt="2023-01-31T22:54:22.700" v="858" actId="1076"/>
      <pc:docMkLst>
        <pc:docMk/>
      </pc:docMkLst>
      <pc:sldChg chg="modSp new mod ord">
        <pc:chgData name="Francis Jesmar Montalbo" userId="c525fad2a92ffd10" providerId="LiveId" clId="{0AB72FD4-BDFD-4A62-82B5-C4F886E538B4}" dt="2023-01-31T22:46:07.077" v="493"/>
        <pc:sldMkLst>
          <pc:docMk/>
          <pc:sldMk cId="2125196209" sldId="272"/>
        </pc:sldMkLst>
        <pc:spChg chg="mod">
          <ac:chgData name="Francis Jesmar Montalbo" userId="c525fad2a92ffd10" providerId="LiveId" clId="{0AB72FD4-BDFD-4A62-82B5-C4F886E538B4}" dt="2023-01-29T22:48:42.210" v="29" actId="20577"/>
          <ac:spMkLst>
            <pc:docMk/>
            <pc:sldMk cId="2125196209" sldId="272"/>
            <ac:spMk id="2" creationId="{B147AAEE-BBBB-4F54-97C9-B424F9EF698B}"/>
          </ac:spMkLst>
        </pc:spChg>
        <pc:spChg chg="mod">
          <ac:chgData name="Francis Jesmar Montalbo" userId="c525fad2a92ffd10" providerId="LiveId" clId="{0AB72FD4-BDFD-4A62-82B5-C4F886E538B4}" dt="2023-01-29T22:48:44.945" v="32" actId="27636"/>
          <ac:spMkLst>
            <pc:docMk/>
            <pc:sldMk cId="2125196209" sldId="272"/>
            <ac:spMk id="3" creationId="{26C77593-7744-4891-9798-695C088B17B6}"/>
          </ac:spMkLst>
        </pc:spChg>
      </pc:sldChg>
      <pc:sldChg chg="modSp new mod ord">
        <pc:chgData name="Francis Jesmar Montalbo" userId="c525fad2a92ffd10" providerId="LiveId" clId="{0AB72FD4-BDFD-4A62-82B5-C4F886E538B4}" dt="2023-01-31T22:45:55.338" v="491"/>
        <pc:sldMkLst>
          <pc:docMk/>
          <pc:sldMk cId="1911592769" sldId="273"/>
        </pc:sldMkLst>
        <pc:spChg chg="mod">
          <ac:chgData name="Francis Jesmar Montalbo" userId="c525fad2a92ffd10" providerId="LiveId" clId="{0AB72FD4-BDFD-4A62-82B5-C4F886E538B4}" dt="2023-01-29T22:49:32.532" v="59" actId="20577"/>
          <ac:spMkLst>
            <pc:docMk/>
            <pc:sldMk cId="1911592769" sldId="273"/>
            <ac:spMk id="2" creationId="{9AE48A63-1558-4DBD-B2BC-C2482CA684CD}"/>
          </ac:spMkLst>
        </pc:spChg>
        <pc:spChg chg="mod">
          <ac:chgData name="Francis Jesmar Montalbo" userId="c525fad2a92ffd10" providerId="LiveId" clId="{0AB72FD4-BDFD-4A62-82B5-C4F886E538B4}" dt="2023-01-29T22:50:23.122" v="61" actId="27636"/>
          <ac:spMkLst>
            <pc:docMk/>
            <pc:sldMk cId="1911592769" sldId="273"/>
            <ac:spMk id="3" creationId="{BD628B1E-3334-4845-AAA1-C2CFAC056FDB}"/>
          </ac:spMkLst>
        </pc:spChg>
      </pc:sldChg>
      <pc:sldChg chg="modSp new mod ord">
        <pc:chgData name="Francis Jesmar Montalbo" userId="c525fad2a92ffd10" providerId="LiveId" clId="{0AB72FD4-BDFD-4A62-82B5-C4F886E538B4}" dt="2023-01-29T22:58:38.200" v="421"/>
        <pc:sldMkLst>
          <pc:docMk/>
          <pc:sldMk cId="1009293975" sldId="274"/>
        </pc:sldMkLst>
        <pc:spChg chg="mod">
          <ac:chgData name="Francis Jesmar Montalbo" userId="c525fad2a92ffd10" providerId="LiveId" clId="{0AB72FD4-BDFD-4A62-82B5-C4F886E538B4}" dt="2023-01-29T22:52:57.544" v="382" actId="20577"/>
          <ac:spMkLst>
            <pc:docMk/>
            <pc:sldMk cId="1009293975" sldId="274"/>
            <ac:spMk id="2" creationId="{5F9F2864-63D2-41EA-8088-B21E75103F1D}"/>
          </ac:spMkLst>
        </pc:spChg>
        <pc:spChg chg="mod">
          <ac:chgData name="Francis Jesmar Montalbo" userId="c525fad2a92ffd10" providerId="LiveId" clId="{0AB72FD4-BDFD-4A62-82B5-C4F886E538B4}" dt="2023-01-29T22:52:47.946" v="372" actId="20577"/>
          <ac:spMkLst>
            <pc:docMk/>
            <pc:sldMk cId="1009293975" sldId="274"/>
            <ac:spMk id="3" creationId="{4353FC48-3E8D-4E21-A161-F7620EB9EF8D}"/>
          </ac:spMkLst>
        </pc:spChg>
      </pc:sldChg>
      <pc:sldChg chg="addSp modSp new mod">
        <pc:chgData name="Francis Jesmar Montalbo" userId="c525fad2a92ffd10" providerId="LiveId" clId="{0AB72FD4-BDFD-4A62-82B5-C4F886E538B4}" dt="2023-01-29T22:58:23.804" v="419" actId="20577"/>
        <pc:sldMkLst>
          <pc:docMk/>
          <pc:sldMk cId="1785896543" sldId="275"/>
        </pc:sldMkLst>
        <pc:spChg chg="mod">
          <ac:chgData name="Francis Jesmar Montalbo" userId="c525fad2a92ffd10" providerId="LiveId" clId="{0AB72FD4-BDFD-4A62-82B5-C4F886E538B4}" dt="2023-01-29T22:57:19.488" v="406" actId="20577"/>
          <ac:spMkLst>
            <pc:docMk/>
            <pc:sldMk cId="1785896543" sldId="275"/>
            <ac:spMk id="2" creationId="{D58EC2A9-3C91-46D9-AB6F-55DCE544B02B}"/>
          </ac:spMkLst>
        </pc:spChg>
        <pc:spChg chg="mod">
          <ac:chgData name="Francis Jesmar Montalbo" userId="c525fad2a92ffd10" providerId="LiveId" clId="{0AB72FD4-BDFD-4A62-82B5-C4F886E538B4}" dt="2023-01-29T22:58:23.804" v="419" actId="20577"/>
          <ac:spMkLst>
            <pc:docMk/>
            <pc:sldMk cId="1785896543" sldId="275"/>
            <ac:spMk id="3" creationId="{5826292B-0DFA-47E9-B82D-5E8C16566392}"/>
          </ac:spMkLst>
        </pc:spChg>
        <pc:picChg chg="add mod">
          <ac:chgData name="Francis Jesmar Montalbo" userId="c525fad2a92ffd10" providerId="LiveId" clId="{0AB72FD4-BDFD-4A62-82B5-C4F886E538B4}" dt="2023-01-29T22:58:14.054" v="416" actId="1076"/>
          <ac:picMkLst>
            <pc:docMk/>
            <pc:sldMk cId="1785896543" sldId="275"/>
            <ac:picMk id="1026" creationId="{006D0A29-4F39-4941-AD61-8C4CAC29DB17}"/>
          </ac:picMkLst>
        </pc:picChg>
      </pc:sldChg>
      <pc:sldChg chg="modSp new mod">
        <pc:chgData name="Francis Jesmar Montalbo" userId="c525fad2a92ffd10" providerId="LiveId" clId="{0AB72FD4-BDFD-4A62-82B5-C4F886E538B4}" dt="2023-01-29T23:46:42.700" v="467" actId="20577"/>
        <pc:sldMkLst>
          <pc:docMk/>
          <pc:sldMk cId="1260477783" sldId="276"/>
        </pc:sldMkLst>
        <pc:spChg chg="mod">
          <ac:chgData name="Francis Jesmar Montalbo" userId="c525fad2a92ffd10" providerId="LiveId" clId="{0AB72FD4-BDFD-4A62-82B5-C4F886E538B4}" dt="2023-01-29T22:58:58.463" v="444" actId="20577"/>
          <ac:spMkLst>
            <pc:docMk/>
            <pc:sldMk cId="1260477783" sldId="276"/>
            <ac:spMk id="2" creationId="{9C68A6A4-1433-466A-B6BC-614E622157AD}"/>
          </ac:spMkLst>
        </pc:spChg>
        <pc:spChg chg="mod">
          <ac:chgData name="Francis Jesmar Montalbo" userId="c525fad2a92ffd10" providerId="LiveId" clId="{0AB72FD4-BDFD-4A62-82B5-C4F886E538B4}" dt="2023-01-29T23:46:42.700" v="467" actId="20577"/>
          <ac:spMkLst>
            <pc:docMk/>
            <pc:sldMk cId="1260477783" sldId="276"/>
            <ac:spMk id="3" creationId="{6F58947E-3DE9-44EE-A906-7B2D1CF4A6A4}"/>
          </ac:spMkLst>
        </pc:spChg>
      </pc:sldChg>
      <pc:sldChg chg="addSp delSp modSp new mod">
        <pc:chgData name="Francis Jesmar Montalbo" userId="c525fad2a92ffd10" providerId="LiveId" clId="{0AB72FD4-BDFD-4A62-82B5-C4F886E538B4}" dt="2023-01-31T22:49:37.844" v="696" actId="20577"/>
        <pc:sldMkLst>
          <pc:docMk/>
          <pc:sldMk cId="2706276711" sldId="277"/>
        </pc:sldMkLst>
        <pc:spChg chg="mod">
          <ac:chgData name="Francis Jesmar Montalbo" userId="c525fad2a92ffd10" providerId="LiveId" clId="{0AB72FD4-BDFD-4A62-82B5-C4F886E538B4}" dt="2023-01-31T22:47:56.959" v="520" actId="20577"/>
          <ac:spMkLst>
            <pc:docMk/>
            <pc:sldMk cId="2706276711" sldId="277"/>
            <ac:spMk id="2" creationId="{D91F2E6A-AEB5-4CE8-858E-BB768BF45226}"/>
          </ac:spMkLst>
        </pc:spChg>
        <pc:spChg chg="mod">
          <ac:chgData name="Francis Jesmar Montalbo" userId="c525fad2a92ffd10" providerId="LiveId" clId="{0AB72FD4-BDFD-4A62-82B5-C4F886E538B4}" dt="2023-01-31T22:49:37.844" v="696" actId="20577"/>
          <ac:spMkLst>
            <pc:docMk/>
            <pc:sldMk cId="2706276711" sldId="277"/>
            <ac:spMk id="3" creationId="{32CABB66-FB5C-4BE7-A67E-E9B2A63B752B}"/>
          </ac:spMkLst>
        </pc:spChg>
        <pc:spChg chg="add del">
          <ac:chgData name="Francis Jesmar Montalbo" userId="c525fad2a92ffd10" providerId="LiveId" clId="{0AB72FD4-BDFD-4A62-82B5-C4F886E538B4}" dt="2023-01-31T22:46:59.237" v="497"/>
          <ac:spMkLst>
            <pc:docMk/>
            <pc:sldMk cId="2706276711" sldId="277"/>
            <ac:spMk id="4" creationId="{03EA91FE-7A93-47EA-AFB2-5952169416F4}"/>
          </ac:spMkLst>
        </pc:spChg>
        <pc:picChg chg="add mod">
          <ac:chgData name="Francis Jesmar Montalbo" userId="c525fad2a92ffd10" providerId="LiveId" clId="{0AB72FD4-BDFD-4A62-82B5-C4F886E538B4}" dt="2023-01-31T22:47:40.150" v="502" actId="1076"/>
          <ac:picMkLst>
            <pc:docMk/>
            <pc:sldMk cId="2706276711" sldId="277"/>
            <ac:picMk id="6" creationId="{7BDDE8DB-DD44-46A5-9109-CA1475502022}"/>
          </ac:picMkLst>
        </pc:picChg>
      </pc:sldChg>
      <pc:sldChg chg="addSp modSp new mod">
        <pc:chgData name="Francis Jesmar Montalbo" userId="c525fad2a92ffd10" providerId="LiveId" clId="{0AB72FD4-BDFD-4A62-82B5-C4F886E538B4}" dt="2023-01-31T22:49:50.304" v="702" actId="20577"/>
        <pc:sldMkLst>
          <pc:docMk/>
          <pc:sldMk cId="2774795747" sldId="278"/>
        </pc:sldMkLst>
        <pc:spChg chg="mod">
          <ac:chgData name="Francis Jesmar Montalbo" userId="c525fad2a92ffd10" providerId="LiveId" clId="{0AB72FD4-BDFD-4A62-82B5-C4F886E538B4}" dt="2023-01-31T22:48:16.985" v="539" actId="20577"/>
          <ac:spMkLst>
            <pc:docMk/>
            <pc:sldMk cId="2774795747" sldId="278"/>
            <ac:spMk id="2" creationId="{556D6DC4-E23B-45FB-8F5B-510D1AFAC069}"/>
          </ac:spMkLst>
        </pc:spChg>
        <pc:spChg chg="mod">
          <ac:chgData name="Francis Jesmar Montalbo" userId="c525fad2a92ffd10" providerId="LiveId" clId="{0AB72FD4-BDFD-4A62-82B5-C4F886E538B4}" dt="2023-01-31T22:49:50.304" v="702" actId="20577"/>
          <ac:spMkLst>
            <pc:docMk/>
            <pc:sldMk cId="2774795747" sldId="278"/>
            <ac:spMk id="3" creationId="{D9FAA907-E0BE-4502-84B3-FC84D397127D}"/>
          </ac:spMkLst>
        </pc:spChg>
        <pc:picChg chg="add mod">
          <ac:chgData name="Francis Jesmar Montalbo" userId="c525fad2a92ffd10" providerId="LiveId" clId="{0AB72FD4-BDFD-4A62-82B5-C4F886E538B4}" dt="2023-01-31T22:49:15.319" v="633" actId="14100"/>
          <ac:picMkLst>
            <pc:docMk/>
            <pc:sldMk cId="2774795747" sldId="278"/>
            <ac:picMk id="5" creationId="{ADC49B1E-5527-46C8-A415-90A7CE376F4C}"/>
          </ac:picMkLst>
        </pc:picChg>
      </pc:sldChg>
      <pc:sldChg chg="addSp modSp new mod">
        <pc:chgData name="Francis Jesmar Montalbo" userId="c525fad2a92ffd10" providerId="LiveId" clId="{0AB72FD4-BDFD-4A62-82B5-C4F886E538B4}" dt="2023-01-31T22:50:35.333" v="737" actId="14100"/>
        <pc:sldMkLst>
          <pc:docMk/>
          <pc:sldMk cId="1826384457" sldId="279"/>
        </pc:sldMkLst>
        <pc:spChg chg="mod">
          <ac:chgData name="Francis Jesmar Montalbo" userId="c525fad2a92ffd10" providerId="LiveId" clId="{0AB72FD4-BDFD-4A62-82B5-C4F886E538B4}" dt="2023-01-31T22:50:08.096" v="732" actId="20577"/>
          <ac:spMkLst>
            <pc:docMk/>
            <pc:sldMk cId="1826384457" sldId="279"/>
            <ac:spMk id="2" creationId="{507DDB87-6DC4-4A1B-8C5C-B163BF7FF707}"/>
          </ac:spMkLst>
        </pc:spChg>
        <pc:spChg chg="mod">
          <ac:chgData name="Francis Jesmar Montalbo" userId="c525fad2a92ffd10" providerId="LiveId" clId="{0AB72FD4-BDFD-4A62-82B5-C4F886E538B4}" dt="2023-01-31T22:50:21.011" v="734" actId="20577"/>
          <ac:spMkLst>
            <pc:docMk/>
            <pc:sldMk cId="1826384457" sldId="279"/>
            <ac:spMk id="3" creationId="{29F2FEF8-75DE-4AEF-A8A8-2CD62D31833E}"/>
          </ac:spMkLst>
        </pc:spChg>
        <pc:picChg chg="add mod">
          <ac:chgData name="Francis Jesmar Montalbo" userId="c525fad2a92ffd10" providerId="LiveId" clId="{0AB72FD4-BDFD-4A62-82B5-C4F886E538B4}" dt="2023-01-31T22:50:35.333" v="737" actId="14100"/>
          <ac:picMkLst>
            <pc:docMk/>
            <pc:sldMk cId="1826384457" sldId="279"/>
            <ac:picMk id="5" creationId="{ADBABA25-97A0-4D76-AD6D-FF0C9FCEACA8}"/>
          </ac:picMkLst>
        </pc:picChg>
      </pc:sldChg>
      <pc:sldChg chg="addSp modSp new mod">
        <pc:chgData name="Francis Jesmar Montalbo" userId="c525fad2a92ffd10" providerId="LiveId" clId="{0AB72FD4-BDFD-4A62-82B5-C4F886E538B4}" dt="2023-01-31T22:51:13.372" v="751" actId="1076"/>
        <pc:sldMkLst>
          <pc:docMk/>
          <pc:sldMk cId="1927708010" sldId="280"/>
        </pc:sldMkLst>
        <pc:spChg chg="mod">
          <ac:chgData name="Francis Jesmar Montalbo" userId="c525fad2a92ffd10" providerId="LiveId" clId="{0AB72FD4-BDFD-4A62-82B5-C4F886E538B4}" dt="2023-01-31T22:50:44.886" v="747" actId="20577"/>
          <ac:spMkLst>
            <pc:docMk/>
            <pc:sldMk cId="1927708010" sldId="280"/>
            <ac:spMk id="2" creationId="{720B4C98-558D-45C6-B360-40A92DA34098}"/>
          </ac:spMkLst>
        </pc:spChg>
        <pc:spChg chg="mod">
          <ac:chgData name="Francis Jesmar Montalbo" userId="c525fad2a92ffd10" providerId="LiveId" clId="{0AB72FD4-BDFD-4A62-82B5-C4F886E538B4}" dt="2023-01-31T22:50:57.973" v="748"/>
          <ac:spMkLst>
            <pc:docMk/>
            <pc:sldMk cId="1927708010" sldId="280"/>
            <ac:spMk id="3" creationId="{62A4137D-686F-4496-9C47-F5E33B2BC005}"/>
          </ac:spMkLst>
        </pc:spChg>
        <pc:picChg chg="add mod">
          <ac:chgData name="Francis Jesmar Montalbo" userId="c525fad2a92ffd10" providerId="LiveId" clId="{0AB72FD4-BDFD-4A62-82B5-C4F886E538B4}" dt="2023-01-31T22:51:13.372" v="751" actId="1076"/>
          <ac:picMkLst>
            <pc:docMk/>
            <pc:sldMk cId="1927708010" sldId="280"/>
            <ac:picMk id="5" creationId="{E9D2DA34-2C85-464B-829E-3642C8A2463A}"/>
          </ac:picMkLst>
        </pc:picChg>
      </pc:sldChg>
      <pc:sldChg chg="addSp modSp new mod">
        <pc:chgData name="Francis Jesmar Montalbo" userId="c525fad2a92ffd10" providerId="LiveId" clId="{0AB72FD4-BDFD-4A62-82B5-C4F886E538B4}" dt="2023-01-31T22:54:22.700" v="858" actId="1076"/>
        <pc:sldMkLst>
          <pc:docMk/>
          <pc:sldMk cId="3149520855" sldId="281"/>
        </pc:sldMkLst>
        <pc:spChg chg="mod">
          <ac:chgData name="Francis Jesmar Montalbo" userId="c525fad2a92ffd10" providerId="LiveId" clId="{0AB72FD4-BDFD-4A62-82B5-C4F886E538B4}" dt="2023-01-31T22:52:25.376" v="841" actId="20577"/>
          <ac:spMkLst>
            <pc:docMk/>
            <pc:sldMk cId="3149520855" sldId="281"/>
            <ac:spMk id="2" creationId="{EC5234D0-595B-48EC-AB6C-B2F5AE4AE19A}"/>
          </ac:spMkLst>
        </pc:spChg>
        <pc:spChg chg="mod">
          <ac:chgData name="Francis Jesmar Montalbo" userId="c525fad2a92ffd10" providerId="LiveId" clId="{0AB72FD4-BDFD-4A62-82B5-C4F886E538B4}" dt="2023-01-31T22:52:59.472" v="845" actId="1076"/>
          <ac:spMkLst>
            <pc:docMk/>
            <pc:sldMk cId="3149520855" sldId="281"/>
            <ac:spMk id="3" creationId="{6907F493-7166-4FBB-9A32-8486A00CE61E}"/>
          </ac:spMkLst>
        </pc:spChg>
        <pc:picChg chg="add mod">
          <ac:chgData name="Francis Jesmar Montalbo" userId="c525fad2a92ffd10" providerId="LiveId" clId="{0AB72FD4-BDFD-4A62-82B5-C4F886E538B4}" dt="2023-01-31T22:53:12.992" v="851" actId="1076"/>
          <ac:picMkLst>
            <pc:docMk/>
            <pc:sldMk cId="3149520855" sldId="281"/>
            <ac:picMk id="2050" creationId="{784B78AD-DCF3-4AF0-9BCD-123E94A0AFFB}"/>
          </ac:picMkLst>
        </pc:picChg>
        <pc:picChg chg="add mod">
          <ac:chgData name="Francis Jesmar Montalbo" userId="c525fad2a92ffd10" providerId="LiveId" clId="{0AB72FD4-BDFD-4A62-82B5-C4F886E538B4}" dt="2023-01-31T22:53:07.363" v="848" actId="1076"/>
          <ac:picMkLst>
            <pc:docMk/>
            <pc:sldMk cId="3149520855" sldId="281"/>
            <ac:picMk id="2052" creationId="{5B7F164D-9FA4-4084-BFC9-42D9011C053B}"/>
          </ac:picMkLst>
        </pc:picChg>
        <pc:picChg chg="add mod">
          <ac:chgData name="Francis Jesmar Montalbo" userId="c525fad2a92ffd10" providerId="LiveId" clId="{0AB72FD4-BDFD-4A62-82B5-C4F886E538B4}" dt="2023-01-31T22:53:39.974" v="855" actId="1076"/>
          <ac:picMkLst>
            <pc:docMk/>
            <pc:sldMk cId="3149520855" sldId="281"/>
            <ac:picMk id="2054" creationId="{9EC7B258-CE43-4B8B-B2B7-0FDAD1F35DF3}"/>
          </ac:picMkLst>
        </pc:picChg>
        <pc:picChg chg="add mod">
          <ac:chgData name="Francis Jesmar Montalbo" userId="c525fad2a92ffd10" providerId="LiveId" clId="{0AB72FD4-BDFD-4A62-82B5-C4F886E538B4}" dt="2023-01-31T22:54:22.700" v="858" actId="1076"/>
          <ac:picMkLst>
            <pc:docMk/>
            <pc:sldMk cId="3149520855" sldId="281"/>
            <ac:picMk id="2056" creationId="{32660940-34CE-44F4-B47D-01577AAE5CEE}"/>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C2CD9DA-BE50-444E-8C8D-7FDC567CF5D1}" type="datetimeFigureOut">
              <a:rPr lang="en-PH" smtClean="0"/>
              <a:t>01/02/2023</a:t>
            </a:fld>
            <a:endParaRPr lang="en-PH"/>
          </a:p>
        </p:txBody>
      </p:sp>
      <p:sp>
        <p:nvSpPr>
          <p:cNvPr id="5" name="Footer Placeholder 4"/>
          <p:cNvSpPr>
            <a:spLocks noGrp="1"/>
          </p:cNvSpPr>
          <p:nvPr>
            <p:ph type="ftr" sz="quarter" idx="11"/>
          </p:nvPr>
        </p:nvSpPr>
        <p:spPr>
          <a:xfrm>
            <a:off x="1371600" y="4323845"/>
            <a:ext cx="6400800" cy="365125"/>
          </a:xfrm>
        </p:spPr>
        <p:txBody>
          <a:bodyPr/>
          <a:lstStyle/>
          <a:p>
            <a:endParaRPr lang="en-PH"/>
          </a:p>
        </p:txBody>
      </p:sp>
      <p:sp>
        <p:nvSpPr>
          <p:cNvPr id="6" name="Slide Number Placeholder 5"/>
          <p:cNvSpPr>
            <a:spLocks noGrp="1"/>
          </p:cNvSpPr>
          <p:nvPr>
            <p:ph type="sldNum" sz="quarter" idx="12"/>
          </p:nvPr>
        </p:nvSpPr>
        <p:spPr>
          <a:xfrm>
            <a:off x="8077200" y="1430866"/>
            <a:ext cx="2743200" cy="365125"/>
          </a:xfrm>
        </p:spPr>
        <p:txBody>
          <a:bodyPr/>
          <a:lstStyle/>
          <a:p>
            <a:fld id="{B970D0AB-DF5F-4D83-9372-58B1F123996E}" type="slidenum">
              <a:rPr lang="en-PH" smtClean="0"/>
              <a:t>‹#›</a:t>
            </a:fld>
            <a:endParaRPr lang="en-PH"/>
          </a:p>
        </p:txBody>
      </p:sp>
    </p:spTree>
    <p:extLst>
      <p:ext uri="{BB962C8B-B14F-4D97-AF65-F5344CB8AC3E}">
        <p14:creationId xmlns:p14="http://schemas.microsoft.com/office/powerpoint/2010/main" val="1859484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CD9DA-BE50-444E-8C8D-7FDC567CF5D1}" type="datetimeFigureOut">
              <a:rPr lang="en-PH" smtClean="0"/>
              <a:t>01/02/2023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970D0AB-DF5F-4D83-9372-58B1F123996E}" type="slidenum">
              <a:rPr lang="en-PH" smtClean="0"/>
              <a:t>‹#›</a:t>
            </a:fld>
            <a:endParaRPr lang="en-PH"/>
          </a:p>
        </p:txBody>
      </p:sp>
    </p:spTree>
    <p:extLst>
      <p:ext uri="{BB962C8B-B14F-4D97-AF65-F5344CB8AC3E}">
        <p14:creationId xmlns:p14="http://schemas.microsoft.com/office/powerpoint/2010/main" val="1165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C2CD9DA-BE50-444E-8C8D-7FDC567CF5D1}" type="datetimeFigureOut">
              <a:rPr lang="en-PH" smtClean="0"/>
              <a:t>01/02/2023</a:t>
            </a:fld>
            <a:endParaRPr lang="en-PH"/>
          </a:p>
        </p:txBody>
      </p:sp>
      <p:sp>
        <p:nvSpPr>
          <p:cNvPr id="6" name="Footer Placeholder 5"/>
          <p:cNvSpPr>
            <a:spLocks noGrp="1"/>
          </p:cNvSpPr>
          <p:nvPr>
            <p:ph type="ftr" sz="quarter" idx="11"/>
          </p:nvPr>
        </p:nvSpPr>
        <p:spPr>
          <a:xfrm>
            <a:off x="685800" y="379941"/>
            <a:ext cx="6991492" cy="365125"/>
          </a:xfrm>
        </p:spPr>
        <p:txBody>
          <a:bodyPr/>
          <a:lstStyle/>
          <a:p>
            <a:endParaRPr lang="en-PH"/>
          </a:p>
        </p:txBody>
      </p:sp>
      <p:sp>
        <p:nvSpPr>
          <p:cNvPr id="7" name="Slide Number Placeholder 6"/>
          <p:cNvSpPr>
            <a:spLocks noGrp="1"/>
          </p:cNvSpPr>
          <p:nvPr>
            <p:ph type="sldNum" sz="quarter" idx="12"/>
          </p:nvPr>
        </p:nvSpPr>
        <p:spPr>
          <a:xfrm>
            <a:off x="10862452" y="381000"/>
            <a:ext cx="643748" cy="365125"/>
          </a:xfrm>
        </p:spPr>
        <p:txBody>
          <a:bodyPr/>
          <a:lstStyle/>
          <a:p>
            <a:fld id="{B970D0AB-DF5F-4D83-9372-58B1F123996E}" type="slidenum">
              <a:rPr lang="en-PH" smtClean="0"/>
              <a:t>‹#›</a:t>
            </a:fld>
            <a:endParaRPr lang="en-PH"/>
          </a:p>
        </p:txBody>
      </p:sp>
    </p:spTree>
    <p:extLst>
      <p:ext uri="{BB962C8B-B14F-4D97-AF65-F5344CB8AC3E}">
        <p14:creationId xmlns:p14="http://schemas.microsoft.com/office/powerpoint/2010/main" val="2928161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C2CD9DA-BE50-444E-8C8D-7FDC567CF5D1}" type="datetimeFigureOut">
              <a:rPr lang="en-PH" smtClean="0"/>
              <a:t>01/02/2023</a:t>
            </a:fld>
            <a:endParaRPr lang="en-PH"/>
          </a:p>
        </p:txBody>
      </p:sp>
      <p:sp>
        <p:nvSpPr>
          <p:cNvPr id="6" name="Footer Placeholder 5"/>
          <p:cNvSpPr>
            <a:spLocks noGrp="1"/>
          </p:cNvSpPr>
          <p:nvPr>
            <p:ph type="ftr" sz="quarter" idx="11"/>
          </p:nvPr>
        </p:nvSpPr>
        <p:spPr>
          <a:xfrm>
            <a:off x="685800" y="379941"/>
            <a:ext cx="6991492" cy="365125"/>
          </a:xfrm>
        </p:spPr>
        <p:txBody>
          <a:bodyPr/>
          <a:lstStyle/>
          <a:p>
            <a:endParaRPr lang="en-PH"/>
          </a:p>
        </p:txBody>
      </p:sp>
      <p:sp>
        <p:nvSpPr>
          <p:cNvPr id="7" name="Slide Number Placeholder 6"/>
          <p:cNvSpPr>
            <a:spLocks noGrp="1"/>
          </p:cNvSpPr>
          <p:nvPr>
            <p:ph type="sldNum" sz="quarter" idx="12"/>
          </p:nvPr>
        </p:nvSpPr>
        <p:spPr>
          <a:xfrm>
            <a:off x="10862452" y="381000"/>
            <a:ext cx="643748" cy="365125"/>
          </a:xfrm>
        </p:spPr>
        <p:txBody>
          <a:bodyPr/>
          <a:lstStyle/>
          <a:p>
            <a:fld id="{B970D0AB-DF5F-4D83-9372-58B1F123996E}" type="slidenum">
              <a:rPr lang="en-PH" smtClean="0"/>
              <a:t>‹#›</a:t>
            </a:fld>
            <a:endParaRPr lang="en-PH"/>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7944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C2CD9DA-BE50-444E-8C8D-7FDC567CF5D1}" type="datetimeFigureOut">
              <a:rPr lang="en-PH" smtClean="0"/>
              <a:t>01/02/2023</a:t>
            </a:fld>
            <a:endParaRPr lang="en-PH"/>
          </a:p>
        </p:txBody>
      </p:sp>
      <p:sp>
        <p:nvSpPr>
          <p:cNvPr id="6" name="Footer Placeholder 5"/>
          <p:cNvSpPr>
            <a:spLocks noGrp="1"/>
          </p:cNvSpPr>
          <p:nvPr>
            <p:ph type="ftr" sz="quarter" idx="11"/>
          </p:nvPr>
        </p:nvSpPr>
        <p:spPr>
          <a:xfrm>
            <a:off x="685800" y="378883"/>
            <a:ext cx="6991492" cy="365125"/>
          </a:xfrm>
        </p:spPr>
        <p:txBody>
          <a:bodyPr/>
          <a:lstStyle/>
          <a:p>
            <a:endParaRPr lang="en-PH"/>
          </a:p>
        </p:txBody>
      </p:sp>
      <p:sp>
        <p:nvSpPr>
          <p:cNvPr id="7" name="Slide Number Placeholder 6"/>
          <p:cNvSpPr>
            <a:spLocks noGrp="1"/>
          </p:cNvSpPr>
          <p:nvPr>
            <p:ph type="sldNum" sz="quarter" idx="12"/>
          </p:nvPr>
        </p:nvSpPr>
        <p:spPr>
          <a:xfrm>
            <a:off x="10862452" y="381000"/>
            <a:ext cx="643748" cy="365125"/>
          </a:xfrm>
        </p:spPr>
        <p:txBody>
          <a:bodyPr/>
          <a:lstStyle/>
          <a:p>
            <a:fld id="{B970D0AB-DF5F-4D83-9372-58B1F123996E}" type="slidenum">
              <a:rPr lang="en-PH" smtClean="0"/>
              <a:t>‹#›</a:t>
            </a:fld>
            <a:endParaRPr lang="en-PH"/>
          </a:p>
        </p:txBody>
      </p:sp>
    </p:spTree>
    <p:extLst>
      <p:ext uri="{BB962C8B-B14F-4D97-AF65-F5344CB8AC3E}">
        <p14:creationId xmlns:p14="http://schemas.microsoft.com/office/powerpoint/2010/main" val="482186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2CD9DA-BE50-444E-8C8D-7FDC567CF5D1}" type="datetimeFigureOut">
              <a:rPr lang="en-PH" smtClean="0"/>
              <a:t>01/02/2023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B970D0AB-DF5F-4D83-9372-58B1F123996E}" type="slidenum">
              <a:rPr lang="en-PH" smtClean="0"/>
              <a:t>‹#›</a:t>
            </a:fld>
            <a:endParaRPr lang="en-PH"/>
          </a:p>
        </p:txBody>
      </p:sp>
    </p:spTree>
    <p:extLst>
      <p:ext uri="{BB962C8B-B14F-4D97-AF65-F5344CB8AC3E}">
        <p14:creationId xmlns:p14="http://schemas.microsoft.com/office/powerpoint/2010/main" val="1483292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2CD9DA-BE50-444E-8C8D-7FDC567CF5D1}" type="datetimeFigureOut">
              <a:rPr lang="en-PH" smtClean="0"/>
              <a:t>01/02/2023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B970D0AB-DF5F-4D83-9372-58B1F123996E}" type="slidenum">
              <a:rPr lang="en-PH" smtClean="0"/>
              <a:t>‹#›</a:t>
            </a:fld>
            <a:endParaRPr lang="en-PH"/>
          </a:p>
        </p:txBody>
      </p:sp>
    </p:spTree>
    <p:extLst>
      <p:ext uri="{BB962C8B-B14F-4D97-AF65-F5344CB8AC3E}">
        <p14:creationId xmlns:p14="http://schemas.microsoft.com/office/powerpoint/2010/main" val="3799900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CD9DA-BE50-444E-8C8D-7FDC567CF5D1}" type="datetimeFigureOut">
              <a:rPr lang="en-PH" smtClean="0"/>
              <a:t>01/02/2023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970D0AB-DF5F-4D83-9372-58B1F123996E}" type="slidenum">
              <a:rPr lang="en-PH" smtClean="0"/>
              <a:t>‹#›</a:t>
            </a:fld>
            <a:endParaRPr lang="en-PH"/>
          </a:p>
        </p:txBody>
      </p:sp>
    </p:spTree>
    <p:extLst>
      <p:ext uri="{BB962C8B-B14F-4D97-AF65-F5344CB8AC3E}">
        <p14:creationId xmlns:p14="http://schemas.microsoft.com/office/powerpoint/2010/main" val="1280191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C2CD9DA-BE50-444E-8C8D-7FDC567CF5D1}" type="datetimeFigureOut">
              <a:rPr lang="en-PH" smtClean="0"/>
              <a:t>01/02/2023</a:t>
            </a:fld>
            <a:endParaRPr lang="en-PH"/>
          </a:p>
        </p:txBody>
      </p:sp>
      <p:sp>
        <p:nvSpPr>
          <p:cNvPr id="5" name="Footer Placeholder 4"/>
          <p:cNvSpPr>
            <a:spLocks noGrp="1"/>
          </p:cNvSpPr>
          <p:nvPr>
            <p:ph type="ftr" sz="quarter" idx="11"/>
          </p:nvPr>
        </p:nvSpPr>
        <p:spPr>
          <a:xfrm>
            <a:off x="685800" y="381000"/>
            <a:ext cx="6991492" cy="365125"/>
          </a:xfrm>
        </p:spPr>
        <p:txBody>
          <a:bodyPr/>
          <a:lstStyle/>
          <a:p>
            <a:endParaRPr lang="en-PH"/>
          </a:p>
        </p:txBody>
      </p:sp>
      <p:sp>
        <p:nvSpPr>
          <p:cNvPr id="6" name="Slide Number Placeholder 5"/>
          <p:cNvSpPr>
            <a:spLocks noGrp="1"/>
          </p:cNvSpPr>
          <p:nvPr>
            <p:ph type="sldNum" sz="quarter" idx="12"/>
          </p:nvPr>
        </p:nvSpPr>
        <p:spPr>
          <a:xfrm>
            <a:off x="10862452" y="381000"/>
            <a:ext cx="643748" cy="365125"/>
          </a:xfrm>
        </p:spPr>
        <p:txBody>
          <a:bodyPr/>
          <a:lstStyle/>
          <a:p>
            <a:fld id="{B970D0AB-DF5F-4D83-9372-58B1F123996E}" type="slidenum">
              <a:rPr lang="en-PH" smtClean="0"/>
              <a:t>‹#›</a:t>
            </a:fld>
            <a:endParaRPr lang="en-PH"/>
          </a:p>
        </p:txBody>
      </p:sp>
    </p:spTree>
    <p:extLst>
      <p:ext uri="{BB962C8B-B14F-4D97-AF65-F5344CB8AC3E}">
        <p14:creationId xmlns:p14="http://schemas.microsoft.com/office/powerpoint/2010/main" val="2787654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CD9DA-BE50-444E-8C8D-7FDC567CF5D1}" type="datetimeFigureOut">
              <a:rPr lang="en-PH" smtClean="0"/>
              <a:t>01/02/2023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970D0AB-DF5F-4D83-9372-58B1F123996E}" type="slidenum">
              <a:rPr lang="en-PH" smtClean="0"/>
              <a:t>‹#›</a:t>
            </a:fld>
            <a:endParaRPr lang="en-PH"/>
          </a:p>
        </p:txBody>
      </p:sp>
    </p:spTree>
    <p:extLst>
      <p:ext uri="{BB962C8B-B14F-4D97-AF65-F5344CB8AC3E}">
        <p14:creationId xmlns:p14="http://schemas.microsoft.com/office/powerpoint/2010/main" val="2783434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C2CD9DA-BE50-444E-8C8D-7FDC567CF5D1}" type="datetimeFigureOut">
              <a:rPr lang="en-PH" smtClean="0"/>
              <a:t>01/02/2023</a:t>
            </a:fld>
            <a:endParaRPr lang="en-PH"/>
          </a:p>
        </p:txBody>
      </p:sp>
      <p:sp>
        <p:nvSpPr>
          <p:cNvPr id="5" name="Footer Placeholder 4"/>
          <p:cNvSpPr>
            <a:spLocks noGrp="1"/>
          </p:cNvSpPr>
          <p:nvPr>
            <p:ph type="ftr" sz="quarter" idx="11"/>
          </p:nvPr>
        </p:nvSpPr>
        <p:spPr>
          <a:xfrm>
            <a:off x="685800" y="381001"/>
            <a:ext cx="6991492" cy="364065"/>
          </a:xfrm>
        </p:spPr>
        <p:txBody>
          <a:bodyPr/>
          <a:lstStyle/>
          <a:p>
            <a:endParaRPr lang="en-PH"/>
          </a:p>
        </p:txBody>
      </p:sp>
      <p:sp>
        <p:nvSpPr>
          <p:cNvPr id="6" name="Slide Number Placeholder 5"/>
          <p:cNvSpPr>
            <a:spLocks noGrp="1"/>
          </p:cNvSpPr>
          <p:nvPr>
            <p:ph type="sldNum" sz="quarter" idx="12"/>
          </p:nvPr>
        </p:nvSpPr>
        <p:spPr>
          <a:xfrm>
            <a:off x="10862452" y="381000"/>
            <a:ext cx="643748" cy="365125"/>
          </a:xfrm>
        </p:spPr>
        <p:txBody>
          <a:bodyPr/>
          <a:lstStyle/>
          <a:p>
            <a:fld id="{B970D0AB-DF5F-4D83-9372-58B1F123996E}" type="slidenum">
              <a:rPr lang="en-PH" smtClean="0"/>
              <a:t>‹#›</a:t>
            </a:fld>
            <a:endParaRPr lang="en-PH"/>
          </a:p>
        </p:txBody>
      </p:sp>
    </p:spTree>
    <p:extLst>
      <p:ext uri="{BB962C8B-B14F-4D97-AF65-F5344CB8AC3E}">
        <p14:creationId xmlns:p14="http://schemas.microsoft.com/office/powerpoint/2010/main" val="1779419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2CD9DA-BE50-444E-8C8D-7FDC567CF5D1}" type="datetimeFigureOut">
              <a:rPr lang="en-PH" smtClean="0"/>
              <a:t>01/02/2023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970D0AB-DF5F-4D83-9372-58B1F123996E}" type="slidenum">
              <a:rPr lang="en-PH" smtClean="0"/>
              <a:t>‹#›</a:t>
            </a:fld>
            <a:endParaRPr lang="en-PH"/>
          </a:p>
        </p:txBody>
      </p:sp>
    </p:spTree>
    <p:extLst>
      <p:ext uri="{BB962C8B-B14F-4D97-AF65-F5344CB8AC3E}">
        <p14:creationId xmlns:p14="http://schemas.microsoft.com/office/powerpoint/2010/main" val="847272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2CD9DA-BE50-444E-8C8D-7FDC567CF5D1}" type="datetimeFigureOut">
              <a:rPr lang="en-PH" smtClean="0"/>
              <a:t>01/02/2023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B970D0AB-DF5F-4D83-9372-58B1F123996E}" type="slidenum">
              <a:rPr lang="en-PH" smtClean="0"/>
              <a:t>‹#›</a:t>
            </a:fld>
            <a:endParaRPr lang="en-PH"/>
          </a:p>
        </p:txBody>
      </p:sp>
    </p:spTree>
    <p:extLst>
      <p:ext uri="{BB962C8B-B14F-4D97-AF65-F5344CB8AC3E}">
        <p14:creationId xmlns:p14="http://schemas.microsoft.com/office/powerpoint/2010/main" val="222384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2CD9DA-BE50-444E-8C8D-7FDC567CF5D1}" type="datetimeFigureOut">
              <a:rPr lang="en-PH" smtClean="0"/>
              <a:t>01/02/2023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B970D0AB-DF5F-4D83-9372-58B1F123996E}" type="slidenum">
              <a:rPr lang="en-PH" smtClean="0"/>
              <a:t>‹#›</a:t>
            </a:fld>
            <a:endParaRPr lang="en-PH"/>
          </a:p>
        </p:txBody>
      </p:sp>
    </p:spTree>
    <p:extLst>
      <p:ext uri="{BB962C8B-B14F-4D97-AF65-F5344CB8AC3E}">
        <p14:creationId xmlns:p14="http://schemas.microsoft.com/office/powerpoint/2010/main" val="422549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CD9DA-BE50-444E-8C8D-7FDC567CF5D1}" type="datetimeFigureOut">
              <a:rPr lang="en-PH" smtClean="0"/>
              <a:t>01/02/2023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B970D0AB-DF5F-4D83-9372-58B1F123996E}" type="slidenum">
              <a:rPr lang="en-PH" smtClean="0"/>
              <a:t>‹#›</a:t>
            </a:fld>
            <a:endParaRPr lang="en-PH"/>
          </a:p>
        </p:txBody>
      </p:sp>
    </p:spTree>
    <p:extLst>
      <p:ext uri="{BB962C8B-B14F-4D97-AF65-F5344CB8AC3E}">
        <p14:creationId xmlns:p14="http://schemas.microsoft.com/office/powerpoint/2010/main" val="1866196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CD9DA-BE50-444E-8C8D-7FDC567CF5D1}" type="datetimeFigureOut">
              <a:rPr lang="en-PH" smtClean="0"/>
              <a:t>01/02/2023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970D0AB-DF5F-4D83-9372-58B1F123996E}" type="slidenum">
              <a:rPr lang="en-PH" smtClean="0"/>
              <a:t>‹#›</a:t>
            </a:fld>
            <a:endParaRPr lang="en-PH"/>
          </a:p>
        </p:txBody>
      </p:sp>
    </p:spTree>
    <p:extLst>
      <p:ext uri="{BB962C8B-B14F-4D97-AF65-F5344CB8AC3E}">
        <p14:creationId xmlns:p14="http://schemas.microsoft.com/office/powerpoint/2010/main" val="4148121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CD9DA-BE50-444E-8C8D-7FDC567CF5D1}" type="datetimeFigureOut">
              <a:rPr lang="en-PH" smtClean="0"/>
              <a:t>01/02/2023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970D0AB-DF5F-4D83-9372-58B1F123996E}" type="slidenum">
              <a:rPr lang="en-PH" smtClean="0"/>
              <a:t>‹#›</a:t>
            </a:fld>
            <a:endParaRPr lang="en-PH"/>
          </a:p>
        </p:txBody>
      </p:sp>
    </p:spTree>
    <p:extLst>
      <p:ext uri="{BB962C8B-B14F-4D97-AF65-F5344CB8AC3E}">
        <p14:creationId xmlns:p14="http://schemas.microsoft.com/office/powerpoint/2010/main" val="1736125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C2CD9DA-BE50-444E-8C8D-7FDC567CF5D1}" type="datetimeFigureOut">
              <a:rPr lang="en-PH" smtClean="0"/>
              <a:t>01/02/2023</a:t>
            </a:fld>
            <a:endParaRPr lang="en-PH"/>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970D0AB-DF5F-4D83-9372-58B1F123996E}" type="slidenum">
              <a:rPr lang="en-PH" smtClean="0"/>
              <a:t>‹#›</a:t>
            </a:fld>
            <a:endParaRPr lang="en-PH"/>
          </a:p>
        </p:txBody>
      </p:sp>
    </p:spTree>
    <p:extLst>
      <p:ext uri="{BB962C8B-B14F-4D97-AF65-F5344CB8AC3E}">
        <p14:creationId xmlns:p14="http://schemas.microsoft.com/office/powerpoint/2010/main" val="3108869699"/>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244538-290E-40DA-A93A-14BB3E6CF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1999" cy="45437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E586FC-685F-7EA2-324C-38B7765F2D54}"/>
              </a:ext>
            </a:extLst>
          </p:cNvPr>
          <p:cNvSpPr>
            <a:spLocks noGrp="1"/>
          </p:cNvSpPr>
          <p:nvPr>
            <p:ph type="ctrTitle"/>
          </p:nvPr>
        </p:nvSpPr>
        <p:spPr>
          <a:xfrm>
            <a:off x="5615888" y="673240"/>
            <a:ext cx="5951914" cy="3446373"/>
          </a:xfrm>
          <a:noFill/>
          <a:ln w="19050">
            <a:noFill/>
            <a:prstDash val="dash"/>
          </a:ln>
        </p:spPr>
        <p:txBody>
          <a:bodyPr>
            <a:normAutofit/>
          </a:bodyPr>
          <a:lstStyle/>
          <a:p>
            <a:pPr algn="r"/>
            <a:r>
              <a:rPr lang="en-US" sz="4800"/>
              <a:t>Introduction to Python Programming</a:t>
            </a:r>
            <a:endParaRPr lang="en-PH" sz="4800"/>
          </a:p>
        </p:txBody>
      </p:sp>
      <p:sp>
        <p:nvSpPr>
          <p:cNvPr id="3" name="Subtitle 2">
            <a:extLst>
              <a:ext uri="{FF2B5EF4-FFF2-40B4-BE49-F238E27FC236}">
                <a16:creationId xmlns:a16="http://schemas.microsoft.com/office/drawing/2014/main" id="{C79E698C-86DD-A405-40B0-80323D4BB259}"/>
              </a:ext>
            </a:extLst>
          </p:cNvPr>
          <p:cNvSpPr>
            <a:spLocks noGrp="1"/>
          </p:cNvSpPr>
          <p:nvPr>
            <p:ph type="subTitle" idx="1"/>
          </p:nvPr>
        </p:nvSpPr>
        <p:spPr>
          <a:xfrm>
            <a:off x="5632265" y="4119613"/>
            <a:ext cx="5935535" cy="2058765"/>
          </a:xfrm>
          <a:noFill/>
          <a:ln w="19050">
            <a:noFill/>
            <a:prstDash val="dash"/>
          </a:ln>
        </p:spPr>
        <p:txBody>
          <a:bodyPr>
            <a:normAutofit/>
          </a:bodyPr>
          <a:lstStyle/>
          <a:p>
            <a:pPr algn="r"/>
            <a:r>
              <a:rPr lang="en-US" dirty="0"/>
              <a:t>Week 1</a:t>
            </a:r>
            <a:endParaRPr lang="en-PH"/>
          </a:p>
        </p:txBody>
      </p:sp>
      <p:sp useBgFill="1">
        <p:nvSpPr>
          <p:cNvPr id="11" name="Rectangle 10">
            <a:extLst>
              <a:ext uri="{FF2B5EF4-FFF2-40B4-BE49-F238E27FC236}">
                <a16:creationId xmlns:a16="http://schemas.microsoft.com/office/drawing/2014/main" id="{AB1DF3B3-9DBC-445D-AE4E-A62E5A9B8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96638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A4FBEA93-F4FF-559F-3847-43A1F92D5618}"/>
              </a:ext>
            </a:extLst>
          </p:cNvPr>
          <p:cNvPicPr>
            <a:picLocks noChangeAspect="1"/>
          </p:cNvPicPr>
          <p:nvPr/>
        </p:nvPicPr>
        <p:blipFill rotWithShape="1">
          <a:blip r:embed="rId2"/>
          <a:srcRect l="7463" r="47235" b="-1"/>
          <a:stretch/>
        </p:blipFill>
        <p:spPr>
          <a:xfrm>
            <a:off x="-4" y="10"/>
            <a:ext cx="4654291" cy="6857990"/>
          </a:xfrm>
          <a:prstGeom prst="rect">
            <a:avLst/>
          </a:prstGeom>
        </p:spPr>
      </p:pic>
      <p:sp>
        <p:nvSpPr>
          <p:cNvPr id="13" name="Rectangle 12">
            <a:extLst>
              <a:ext uri="{FF2B5EF4-FFF2-40B4-BE49-F238E27FC236}">
                <a16:creationId xmlns:a16="http://schemas.microsoft.com/office/drawing/2014/main" id="{F51F80E8-0CAC-410E-B59A-29FDDC357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381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234D0-595B-48EC-AB6C-B2F5AE4AE19A}"/>
              </a:ext>
            </a:extLst>
          </p:cNvPr>
          <p:cNvSpPr>
            <a:spLocks noGrp="1"/>
          </p:cNvSpPr>
          <p:nvPr>
            <p:ph type="title"/>
          </p:nvPr>
        </p:nvSpPr>
        <p:spPr/>
        <p:txBody>
          <a:bodyPr/>
          <a:lstStyle/>
          <a:p>
            <a:r>
              <a:rPr lang="en-US" dirty="0"/>
              <a:t>CODE EDITORS</a:t>
            </a:r>
            <a:endParaRPr lang="en-PH" dirty="0"/>
          </a:p>
        </p:txBody>
      </p:sp>
      <p:sp>
        <p:nvSpPr>
          <p:cNvPr id="3" name="Content Placeholder 2">
            <a:extLst>
              <a:ext uri="{FF2B5EF4-FFF2-40B4-BE49-F238E27FC236}">
                <a16:creationId xmlns:a16="http://schemas.microsoft.com/office/drawing/2014/main" id="{6907F493-7166-4FBB-9A32-8486A00CE61E}"/>
              </a:ext>
            </a:extLst>
          </p:cNvPr>
          <p:cNvSpPr>
            <a:spLocks noGrp="1"/>
          </p:cNvSpPr>
          <p:nvPr>
            <p:ph idx="1"/>
          </p:nvPr>
        </p:nvSpPr>
        <p:spPr>
          <a:xfrm>
            <a:off x="685800" y="2125134"/>
            <a:ext cx="10820400" cy="4024125"/>
          </a:xfrm>
        </p:spPr>
        <p:txBody>
          <a:bodyPr/>
          <a:lstStyle/>
          <a:p>
            <a:r>
              <a:rPr lang="en-US" dirty="0"/>
              <a:t>PyCharm</a:t>
            </a:r>
          </a:p>
          <a:p>
            <a:r>
              <a:rPr lang="en-US" dirty="0" err="1"/>
              <a:t>VSCode</a:t>
            </a:r>
            <a:endParaRPr lang="en-US" dirty="0"/>
          </a:p>
          <a:p>
            <a:r>
              <a:rPr lang="en-US" dirty="0"/>
              <a:t>Sublime Text</a:t>
            </a:r>
          </a:p>
          <a:p>
            <a:r>
              <a:rPr lang="en-US" dirty="0"/>
              <a:t>Notepad++</a:t>
            </a:r>
            <a:endParaRPr lang="en-PH" dirty="0"/>
          </a:p>
        </p:txBody>
      </p:sp>
      <p:pic>
        <p:nvPicPr>
          <p:cNvPr id="2050" name="Picture 2">
            <a:extLst>
              <a:ext uri="{FF2B5EF4-FFF2-40B4-BE49-F238E27FC236}">
                <a16:creationId xmlns:a16="http://schemas.microsoft.com/office/drawing/2014/main" id="{784B78AD-DCF3-4AF0-9BCD-123E94A0A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838" y="4983480"/>
            <a:ext cx="1048703" cy="10487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isual Studio Code - Wikiversity">
            <a:extLst>
              <a:ext uri="{FF2B5EF4-FFF2-40B4-BE49-F238E27FC236}">
                <a16:creationId xmlns:a16="http://schemas.microsoft.com/office/drawing/2014/main" id="{5B7F164D-9FA4-4084-BFC9-42D9011C05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7160" y="4762500"/>
            <a:ext cx="1557019" cy="155701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ublime Text - Wikipedia">
            <a:extLst>
              <a:ext uri="{FF2B5EF4-FFF2-40B4-BE49-F238E27FC236}">
                <a16:creationId xmlns:a16="http://schemas.microsoft.com/office/drawing/2014/main" id="{9EC7B258-CE43-4B8B-B2B7-0FDAD1F35D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0340" y="4851401"/>
            <a:ext cx="1432560" cy="14325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Notepad++ editor di testo - WinTips - Guide e Suggerimenti per Windows">
            <a:extLst>
              <a:ext uri="{FF2B5EF4-FFF2-40B4-BE49-F238E27FC236}">
                <a16:creationId xmlns:a16="http://schemas.microsoft.com/office/drawing/2014/main" id="{32660940-34CE-44F4-B47D-01577AAE5C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9703" y="4926813"/>
            <a:ext cx="1724977" cy="116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520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8A63-1558-4DBD-B2BC-C2482CA684CD}"/>
              </a:ext>
            </a:extLst>
          </p:cNvPr>
          <p:cNvSpPr>
            <a:spLocks noGrp="1"/>
          </p:cNvSpPr>
          <p:nvPr>
            <p:ph type="title"/>
          </p:nvPr>
        </p:nvSpPr>
        <p:spPr/>
        <p:txBody>
          <a:bodyPr/>
          <a:lstStyle/>
          <a:p>
            <a:r>
              <a:rPr lang="en-US" dirty="0"/>
              <a:t>Python Virtual Environment</a:t>
            </a:r>
            <a:endParaRPr lang="en-PH" dirty="0"/>
          </a:p>
        </p:txBody>
      </p:sp>
      <p:sp>
        <p:nvSpPr>
          <p:cNvPr id="3" name="Content Placeholder 2">
            <a:extLst>
              <a:ext uri="{FF2B5EF4-FFF2-40B4-BE49-F238E27FC236}">
                <a16:creationId xmlns:a16="http://schemas.microsoft.com/office/drawing/2014/main" id="{BD628B1E-3334-4845-AAA1-C2CFAC056FDB}"/>
              </a:ext>
            </a:extLst>
          </p:cNvPr>
          <p:cNvSpPr>
            <a:spLocks noGrp="1"/>
          </p:cNvSpPr>
          <p:nvPr>
            <p:ph idx="1"/>
          </p:nvPr>
        </p:nvSpPr>
        <p:spPr/>
        <p:txBody>
          <a:bodyPr>
            <a:normAutofit fontScale="85000" lnSpcReduction="20000"/>
          </a:bodyPr>
          <a:lstStyle/>
          <a:p>
            <a:r>
              <a:rPr lang="en-US" dirty="0"/>
              <a:t>A virtual environment, or </a:t>
            </a:r>
            <a:r>
              <a:rPr lang="en-US" dirty="0" err="1"/>
              <a:t>virtualenv</a:t>
            </a:r>
            <a:r>
              <a:rPr lang="en-US" dirty="0"/>
              <a:t>, is a tool used to isolate specific Python environments on a single machine, allowing for separate dependencies, packages, and Python versions for different projects.</a:t>
            </a:r>
          </a:p>
          <a:p>
            <a:endParaRPr lang="en-US" dirty="0"/>
          </a:p>
          <a:p>
            <a:r>
              <a:rPr lang="en-US" dirty="0"/>
              <a:t>When you create a </a:t>
            </a:r>
            <a:r>
              <a:rPr lang="en-US" dirty="0" err="1"/>
              <a:t>virtualenv</a:t>
            </a:r>
            <a:r>
              <a:rPr lang="en-US" dirty="0"/>
              <a:t>, it creates a separate copy of Python and any packages you install in that environment. This allows you to work on multiple projects on the same machine without them interfering with each other. For example, you might have one project that requires Python 3.6 and another that requires Python 3.8, or one project that uses a specific version of a package while another project uses a different version. Virtual environments make it easy to switch between these different environments without having to constantly re-install packages or change your global Python version.</a:t>
            </a:r>
          </a:p>
          <a:p>
            <a:endParaRPr lang="en-US" dirty="0"/>
          </a:p>
          <a:p>
            <a:r>
              <a:rPr lang="en-US" dirty="0"/>
              <a:t>Additionally, using virtual environment can also make it easier to share your code with others, as you can specify the exact versions of the packages your code depends on in a virtual environment. This helps to avoid any compatibility issues with different versions of packages.</a:t>
            </a:r>
            <a:endParaRPr lang="en-PH" dirty="0"/>
          </a:p>
        </p:txBody>
      </p:sp>
    </p:spTree>
    <p:extLst>
      <p:ext uri="{BB962C8B-B14F-4D97-AF65-F5344CB8AC3E}">
        <p14:creationId xmlns:p14="http://schemas.microsoft.com/office/powerpoint/2010/main" val="1911592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AAEE-BBBB-4F54-97C9-B424F9EF698B}"/>
              </a:ext>
            </a:extLst>
          </p:cNvPr>
          <p:cNvSpPr>
            <a:spLocks noGrp="1"/>
          </p:cNvSpPr>
          <p:nvPr>
            <p:ph type="title"/>
          </p:nvPr>
        </p:nvSpPr>
        <p:spPr/>
        <p:txBody>
          <a:bodyPr/>
          <a:lstStyle/>
          <a:p>
            <a:r>
              <a:rPr lang="en-US" dirty="0"/>
              <a:t>Creating a Python Virtual Env</a:t>
            </a:r>
            <a:endParaRPr lang="en-PH" dirty="0"/>
          </a:p>
        </p:txBody>
      </p:sp>
      <p:sp>
        <p:nvSpPr>
          <p:cNvPr id="3" name="Content Placeholder 2">
            <a:extLst>
              <a:ext uri="{FF2B5EF4-FFF2-40B4-BE49-F238E27FC236}">
                <a16:creationId xmlns:a16="http://schemas.microsoft.com/office/drawing/2014/main" id="{26C77593-7744-4891-9798-695C088B17B6}"/>
              </a:ext>
            </a:extLst>
          </p:cNvPr>
          <p:cNvSpPr>
            <a:spLocks noGrp="1"/>
          </p:cNvSpPr>
          <p:nvPr>
            <p:ph idx="1"/>
          </p:nvPr>
        </p:nvSpPr>
        <p:spPr/>
        <p:txBody>
          <a:bodyPr>
            <a:normAutofit fontScale="85000" lnSpcReduction="20000"/>
          </a:bodyPr>
          <a:lstStyle/>
          <a:p>
            <a:r>
              <a:rPr lang="en-US" dirty="0"/>
              <a:t>To create a virtual environment in Windows using Python 3, you can use the built-in </a:t>
            </a:r>
            <a:r>
              <a:rPr lang="en-US" dirty="0" err="1"/>
              <a:t>venv</a:t>
            </a:r>
            <a:r>
              <a:rPr lang="en-US" dirty="0"/>
              <a:t> module. Here are the steps:</a:t>
            </a:r>
          </a:p>
          <a:p>
            <a:endParaRPr lang="en-US" dirty="0"/>
          </a:p>
          <a:p>
            <a:r>
              <a:rPr lang="en-US" dirty="0"/>
              <a:t>Open the command prompt or PowerShell.</a:t>
            </a:r>
          </a:p>
          <a:p>
            <a:r>
              <a:rPr lang="en-US" dirty="0"/>
              <a:t>Navigate to the directory where you want to create the virtual environment.</a:t>
            </a:r>
          </a:p>
          <a:p>
            <a:r>
              <a:rPr lang="en-US" dirty="0"/>
              <a:t>Run the command python -m </a:t>
            </a:r>
            <a:r>
              <a:rPr lang="en-US" dirty="0" err="1"/>
              <a:t>venv</a:t>
            </a:r>
            <a:r>
              <a:rPr lang="en-US" dirty="0"/>
              <a:t> env to create a virtual environment named "env". You can replace "env" with the name of your choice.</a:t>
            </a:r>
          </a:p>
          <a:p>
            <a:r>
              <a:rPr lang="en-US" dirty="0"/>
              <a:t>Activate the virtual environment by running the command env\Scripts\activate. The command prompt should now be prefixed with the name of the virtual environment.</a:t>
            </a:r>
          </a:p>
          <a:p>
            <a:r>
              <a:rPr lang="en-US" dirty="0"/>
              <a:t>You can now install packages and use them in this virtual environment without affecting other Python installations or environments on your system.</a:t>
            </a:r>
          </a:p>
          <a:p>
            <a:r>
              <a:rPr lang="en-US" dirty="0"/>
              <a:t>To deactivate the virtual environment, you can use the command deactivate.</a:t>
            </a:r>
          </a:p>
          <a:p>
            <a:r>
              <a:rPr lang="en-US" dirty="0"/>
              <a:t>You can also use other tools like </a:t>
            </a:r>
            <a:r>
              <a:rPr lang="en-US" dirty="0" err="1"/>
              <a:t>virtualenv</a:t>
            </a:r>
            <a:r>
              <a:rPr lang="en-US" dirty="0"/>
              <a:t> or </a:t>
            </a:r>
            <a:r>
              <a:rPr lang="en-US" dirty="0" err="1"/>
              <a:t>pipenv</a:t>
            </a:r>
            <a:r>
              <a:rPr lang="en-US" dirty="0"/>
              <a:t> to create virtual environments in windows.</a:t>
            </a:r>
            <a:endParaRPr lang="en-PH" dirty="0"/>
          </a:p>
        </p:txBody>
      </p:sp>
    </p:spTree>
    <p:extLst>
      <p:ext uri="{BB962C8B-B14F-4D97-AF65-F5344CB8AC3E}">
        <p14:creationId xmlns:p14="http://schemas.microsoft.com/office/powerpoint/2010/main" val="2125196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0614F-1CF4-E0BB-D73E-76255080AAA7}"/>
              </a:ext>
            </a:extLst>
          </p:cNvPr>
          <p:cNvSpPr>
            <a:spLocks noGrp="1"/>
          </p:cNvSpPr>
          <p:nvPr>
            <p:ph type="title"/>
          </p:nvPr>
        </p:nvSpPr>
        <p:spPr>
          <a:xfrm>
            <a:off x="619759" y="764373"/>
            <a:ext cx="6257291" cy="1293028"/>
          </a:xfrm>
        </p:spPr>
        <p:txBody>
          <a:bodyPr>
            <a:normAutofit/>
          </a:bodyPr>
          <a:lstStyle/>
          <a:p>
            <a:r>
              <a:rPr lang="en-US" dirty="0"/>
              <a:t>Variables</a:t>
            </a:r>
            <a:endParaRPr lang="en-PH" dirty="0"/>
          </a:p>
        </p:txBody>
      </p:sp>
      <p:sp>
        <p:nvSpPr>
          <p:cNvPr id="3" name="Content Placeholder 2">
            <a:extLst>
              <a:ext uri="{FF2B5EF4-FFF2-40B4-BE49-F238E27FC236}">
                <a16:creationId xmlns:a16="http://schemas.microsoft.com/office/drawing/2014/main" id="{7C3E087B-AFB1-3E62-B419-E948EF42497C}"/>
              </a:ext>
            </a:extLst>
          </p:cNvPr>
          <p:cNvSpPr>
            <a:spLocks noGrp="1"/>
          </p:cNvSpPr>
          <p:nvPr>
            <p:ph idx="1"/>
          </p:nvPr>
        </p:nvSpPr>
        <p:spPr>
          <a:xfrm>
            <a:off x="619760" y="2194560"/>
            <a:ext cx="6257290" cy="4024125"/>
          </a:xfrm>
        </p:spPr>
        <p:txBody>
          <a:bodyPr>
            <a:normAutofit/>
          </a:bodyPr>
          <a:lstStyle/>
          <a:p>
            <a:pPr marL="0" indent="0">
              <a:buNone/>
            </a:pPr>
            <a:r>
              <a:rPr lang="en-US" dirty="0"/>
              <a:t>Used to store values in a program. In Python, you can use any name as a variable name, but it should not start with a number or special characters. For example:</a:t>
            </a:r>
          </a:p>
          <a:p>
            <a:pPr marL="0" indent="0">
              <a:buNone/>
            </a:pPr>
            <a:r>
              <a:rPr lang="en-US" dirty="0"/>
              <a:t>x = 5</a:t>
            </a:r>
          </a:p>
          <a:p>
            <a:pPr marL="0" indent="0">
              <a:buNone/>
            </a:pPr>
            <a:r>
              <a:rPr lang="en-US" dirty="0"/>
              <a:t>y = "Hello, World!"</a:t>
            </a:r>
          </a:p>
          <a:p>
            <a:endParaRPr lang="en-PH" dirty="0"/>
          </a:p>
        </p:txBody>
      </p:sp>
      <p:sp useBgFill="1">
        <p:nvSpPr>
          <p:cNvPr id="9" name="Rectangle 8">
            <a:extLst>
              <a:ext uri="{FF2B5EF4-FFF2-40B4-BE49-F238E27FC236}">
                <a16:creationId xmlns:a16="http://schemas.microsoft.com/office/drawing/2014/main" id="{E2E0C929-96C6-41B1-A001-566036DF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8740" y="0"/>
            <a:ext cx="500325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y plastic numbers">
            <a:extLst>
              <a:ext uri="{FF2B5EF4-FFF2-40B4-BE49-F238E27FC236}">
                <a16:creationId xmlns:a16="http://schemas.microsoft.com/office/drawing/2014/main" id="{69CA6E0E-A993-0843-4E09-07AE36B6B41D}"/>
              </a:ext>
            </a:extLst>
          </p:cNvPr>
          <p:cNvPicPr>
            <a:picLocks noChangeAspect="1"/>
          </p:cNvPicPr>
          <p:nvPr/>
        </p:nvPicPr>
        <p:blipFill rotWithShape="1">
          <a:blip r:embed="rId2"/>
          <a:srcRect l="24181" r="30339" b="-1"/>
          <a:stretch/>
        </p:blipFill>
        <p:spPr>
          <a:xfrm>
            <a:off x="7519416" y="10"/>
            <a:ext cx="4672584" cy="6857989"/>
          </a:xfrm>
          <a:prstGeom prst="rect">
            <a:avLst/>
          </a:prstGeom>
        </p:spPr>
      </p:pic>
    </p:spTree>
    <p:extLst>
      <p:ext uri="{BB962C8B-B14F-4D97-AF65-F5344CB8AC3E}">
        <p14:creationId xmlns:p14="http://schemas.microsoft.com/office/powerpoint/2010/main" val="1387333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B218-CC47-DDEC-420E-78C90ACA550B}"/>
              </a:ext>
            </a:extLst>
          </p:cNvPr>
          <p:cNvSpPr>
            <a:spLocks noGrp="1"/>
          </p:cNvSpPr>
          <p:nvPr>
            <p:ph type="title"/>
          </p:nvPr>
        </p:nvSpPr>
        <p:spPr/>
        <p:txBody>
          <a:bodyPr/>
          <a:lstStyle/>
          <a:p>
            <a:r>
              <a:rPr lang="en-US"/>
              <a:t>Data Types</a:t>
            </a:r>
            <a:endParaRPr lang="en-PH" dirty="0"/>
          </a:p>
        </p:txBody>
      </p:sp>
      <p:sp>
        <p:nvSpPr>
          <p:cNvPr id="3" name="Content Placeholder 2">
            <a:extLst>
              <a:ext uri="{FF2B5EF4-FFF2-40B4-BE49-F238E27FC236}">
                <a16:creationId xmlns:a16="http://schemas.microsoft.com/office/drawing/2014/main" id="{27F826BC-6B2E-A311-1510-A288BF056DE7}"/>
              </a:ext>
            </a:extLst>
          </p:cNvPr>
          <p:cNvSpPr>
            <a:spLocks noGrp="1"/>
          </p:cNvSpPr>
          <p:nvPr>
            <p:ph idx="1"/>
          </p:nvPr>
        </p:nvSpPr>
        <p:spPr/>
        <p:txBody>
          <a:bodyPr/>
          <a:lstStyle/>
          <a:p>
            <a:r>
              <a:rPr lang="en-US"/>
              <a:t>Python supports various data types such as integers, floating-point numbers, strings, and Boolean values. For example:</a:t>
            </a:r>
          </a:p>
          <a:p>
            <a:pPr marL="0" indent="0">
              <a:buNone/>
            </a:pPr>
            <a:r>
              <a:rPr lang="en-US"/>
              <a:t>x = 5 # integer</a:t>
            </a:r>
          </a:p>
          <a:p>
            <a:pPr marL="0" indent="0">
              <a:buNone/>
            </a:pPr>
            <a:r>
              <a:rPr lang="en-US"/>
              <a:t>y = 3.14 # float</a:t>
            </a:r>
          </a:p>
          <a:p>
            <a:pPr marL="0" indent="0">
              <a:buNone/>
            </a:pPr>
            <a:r>
              <a:rPr lang="en-US"/>
              <a:t>z = "Hello, World!" # string</a:t>
            </a:r>
          </a:p>
          <a:p>
            <a:pPr marL="0" indent="0">
              <a:buNone/>
            </a:pPr>
            <a:r>
              <a:rPr lang="en-US"/>
              <a:t>b = True # Boolean</a:t>
            </a:r>
          </a:p>
          <a:p>
            <a:endParaRPr lang="en-PH" dirty="0"/>
          </a:p>
        </p:txBody>
      </p:sp>
    </p:spTree>
    <p:extLst>
      <p:ext uri="{BB962C8B-B14F-4D97-AF65-F5344CB8AC3E}">
        <p14:creationId xmlns:p14="http://schemas.microsoft.com/office/powerpoint/2010/main" val="1875942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B19E-7FAD-AA8F-72CC-73C6F27AB2E4}"/>
              </a:ext>
            </a:extLst>
          </p:cNvPr>
          <p:cNvSpPr>
            <a:spLocks noGrp="1"/>
          </p:cNvSpPr>
          <p:nvPr>
            <p:ph type="title"/>
          </p:nvPr>
        </p:nvSpPr>
        <p:spPr/>
        <p:txBody>
          <a:bodyPr/>
          <a:lstStyle/>
          <a:p>
            <a:r>
              <a:rPr lang="en-PH" dirty="0"/>
              <a:t>Operators</a:t>
            </a:r>
          </a:p>
        </p:txBody>
      </p:sp>
      <p:sp>
        <p:nvSpPr>
          <p:cNvPr id="3" name="Content Placeholder 2">
            <a:extLst>
              <a:ext uri="{FF2B5EF4-FFF2-40B4-BE49-F238E27FC236}">
                <a16:creationId xmlns:a16="http://schemas.microsoft.com/office/drawing/2014/main" id="{782D9EAB-A577-4B70-21B0-761AA7A22E37}"/>
              </a:ext>
            </a:extLst>
          </p:cNvPr>
          <p:cNvSpPr>
            <a:spLocks noGrp="1"/>
          </p:cNvSpPr>
          <p:nvPr>
            <p:ph idx="1"/>
          </p:nvPr>
        </p:nvSpPr>
        <p:spPr/>
        <p:txBody>
          <a:bodyPr>
            <a:normAutofit fontScale="47500" lnSpcReduction="20000"/>
          </a:bodyPr>
          <a:lstStyle/>
          <a:p>
            <a:r>
              <a:rPr lang="en-US" dirty="0"/>
              <a:t>Python supports various operators such as arithmetic, comparison, and logical operators. For example:</a:t>
            </a:r>
          </a:p>
          <a:p>
            <a:pPr marL="0" indent="0">
              <a:buNone/>
            </a:pPr>
            <a:r>
              <a:rPr lang="en-PH" dirty="0"/>
              <a:t>x = 5</a:t>
            </a:r>
          </a:p>
          <a:p>
            <a:pPr marL="0" indent="0">
              <a:buNone/>
            </a:pPr>
            <a:r>
              <a:rPr lang="en-PH" dirty="0"/>
              <a:t>y = 3</a:t>
            </a:r>
          </a:p>
          <a:p>
            <a:endParaRPr lang="en-PH" dirty="0"/>
          </a:p>
          <a:p>
            <a:pPr marL="0" indent="0">
              <a:buNone/>
            </a:pPr>
            <a:r>
              <a:rPr lang="en-PH" dirty="0"/>
              <a:t># Arithmetic operators</a:t>
            </a:r>
          </a:p>
          <a:p>
            <a:pPr marL="0" indent="0">
              <a:buNone/>
            </a:pPr>
            <a:r>
              <a:rPr lang="en-PH" dirty="0"/>
              <a:t>print(x + y) # 8</a:t>
            </a:r>
          </a:p>
          <a:p>
            <a:pPr marL="0" indent="0">
              <a:buNone/>
            </a:pPr>
            <a:r>
              <a:rPr lang="en-PH" dirty="0"/>
              <a:t>print(x - y) # 2</a:t>
            </a:r>
          </a:p>
          <a:p>
            <a:pPr marL="0" indent="0">
              <a:buNone/>
            </a:pPr>
            <a:r>
              <a:rPr lang="en-PH" dirty="0"/>
              <a:t>print(x * y) # 15</a:t>
            </a:r>
          </a:p>
          <a:p>
            <a:pPr marL="0" indent="0">
              <a:buNone/>
            </a:pPr>
            <a:r>
              <a:rPr lang="en-PH" dirty="0"/>
              <a:t>print(x / y) # 1.6666666</a:t>
            </a:r>
          </a:p>
          <a:p>
            <a:endParaRPr lang="en-PH" dirty="0"/>
          </a:p>
          <a:p>
            <a:pPr marL="0" indent="0">
              <a:buNone/>
            </a:pPr>
            <a:r>
              <a:rPr lang="en-PH" dirty="0"/>
              <a:t># Comparison operators</a:t>
            </a:r>
          </a:p>
          <a:p>
            <a:pPr marL="0" indent="0">
              <a:buNone/>
            </a:pPr>
            <a:r>
              <a:rPr lang="en-PH" dirty="0"/>
              <a:t>print(x == y) # False</a:t>
            </a:r>
          </a:p>
          <a:p>
            <a:pPr marL="0" indent="0">
              <a:buNone/>
            </a:pPr>
            <a:r>
              <a:rPr lang="en-PH" dirty="0"/>
              <a:t>print(x &gt; y) # True</a:t>
            </a:r>
          </a:p>
          <a:p>
            <a:endParaRPr lang="en-PH" dirty="0"/>
          </a:p>
          <a:p>
            <a:pPr marL="0" indent="0">
              <a:buNone/>
            </a:pPr>
            <a:r>
              <a:rPr lang="en-PH" dirty="0"/>
              <a:t># Logical operators</a:t>
            </a:r>
          </a:p>
          <a:p>
            <a:pPr marL="0" indent="0">
              <a:buNone/>
            </a:pPr>
            <a:r>
              <a:rPr lang="en-PH" dirty="0"/>
              <a:t>print(x &gt; 3 and x &lt; 10) # True</a:t>
            </a:r>
          </a:p>
          <a:p>
            <a:endParaRPr lang="en-PH" dirty="0"/>
          </a:p>
        </p:txBody>
      </p:sp>
    </p:spTree>
    <p:extLst>
      <p:ext uri="{BB962C8B-B14F-4D97-AF65-F5344CB8AC3E}">
        <p14:creationId xmlns:p14="http://schemas.microsoft.com/office/powerpoint/2010/main" val="2973969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25D8-7196-7646-7732-C740A7886278}"/>
              </a:ext>
            </a:extLst>
          </p:cNvPr>
          <p:cNvSpPr>
            <a:spLocks noGrp="1"/>
          </p:cNvSpPr>
          <p:nvPr>
            <p:ph type="title"/>
          </p:nvPr>
        </p:nvSpPr>
        <p:spPr/>
        <p:txBody>
          <a:bodyPr/>
          <a:lstStyle/>
          <a:p>
            <a:r>
              <a:rPr lang="en-PH" dirty="0"/>
              <a:t>Conditional Statements</a:t>
            </a:r>
          </a:p>
        </p:txBody>
      </p:sp>
      <p:sp>
        <p:nvSpPr>
          <p:cNvPr id="3" name="Content Placeholder 2">
            <a:extLst>
              <a:ext uri="{FF2B5EF4-FFF2-40B4-BE49-F238E27FC236}">
                <a16:creationId xmlns:a16="http://schemas.microsoft.com/office/drawing/2014/main" id="{0D507BAF-4FE6-4DF6-70E1-30888AE512BB}"/>
              </a:ext>
            </a:extLst>
          </p:cNvPr>
          <p:cNvSpPr>
            <a:spLocks noGrp="1"/>
          </p:cNvSpPr>
          <p:nvPr>
            <p:ph idx="1"/>
          </p:nvPr>
        </p:nvSpPr>
        <p:spPr/>
        <p:txBody>
          <a:bodyPr>
            <a:normAutofit/>
          </a:bodyPr>
          <a:lstStyle/>
          <a:p>
            <a:r>
              <a:rPr lang="en-US" dirty="0"/>
              <a:t>Used to control the flow of a program based on certain conditions. Python supports if, </a:t>
            </a:r>
            <a:r>
              <a:rPr lang="en-US" dirty="0" err="1"/>
              <a:t>elif</a:t>
            </a:r>
            <a:r>
              <a:rPr lang="en-US" dirty="0"/>
              <a:t>, and else statements. For example:</a:t>
            </a:r>
          </a:p>
          <a:p>
            <a:pPr marL="0" indent="0">
              <a:buNone/>
            </a:pPr>
            <a:r>
              <a:rPr lang="en-US" dirty="0"/>
              <a:t>x = 5</a:t>
            </a:r>
          </a:p>
          <a:p>
            <a:pPr marL="0" indent="0">
              <a:buNone/>
            </a:pPr>
            <a:r>
              <a:rPr lang="en-US" dirty="0"/>
              <a:t>if x &gt; 0:</a:t>
            </a:r>
          </a:p>
          <a:p>
            <a:pPr marL="0" indent="0">
              <a:buNone/>
            </a:pPr>
            <a:r>
              <a:rPr lang="en-US" dirty="0"/>
              <a:t>    print("x is positive")</a:t>
            </a:r>
          </a:p>
          <a:p>
            <a:pPr marL="0" indent="0">
              <a:buNone/>
            </a:pPr>
            <a:r>
              <a:rPr lang="en-US" dirty="0" err="1"/>
              <a:t>elif</a:t>
            </a:r>
            <a:r>
              <a:rPr lang="en-US" dirty="0"/>
              <a:t> x &lt; 0:</a:t>
            </a:r>
          </a:p>
          <a:p>
            <a:pPr marL="0" indent="0">
              <a:buNone/>
            </a:pPr>
            <a:r>
              <a:rPr lang="en-US" dirty="0"/>
              <a:t>    print("x is negative")</a:t>
            </a:r>
          </a:p>
          <a:p>
            <a:pPr marL="0" indent="0">
              <a:buNone/>
            </a:pPr>
            <a:r>
              <a:rPr lang="en-US" dirty="0"/>
              <a:t>else:</a:t>
            </a:r>
          </a:p>
          <a:p>
            <a:pPr marL="0" indent="0">
              <a:buNone/>
            </a:pPr>
            <a:r>
              <a:rPr lang="en-US" dirty="0"/>
              <a:t>    print("x is zero")</a:t>
            </a:r>
          </a:p>
          <a:p>
            <a:endParaRPr lang="en-PH" dirty="0"/>
          </a:p>
        </p:txBody>
      </p:sp>
    </p:spTree>
    <p:extLst>
      <p:ext uri="{BB962C8B-B14F-4D97-AF65-F5344CB8AC3E}">
        <p14:creationId xmlns:p14="http://schemas.microsoft.com/office/powerpoint/2010/main" val="191121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2966-CBC9-A42F-9ECB-EF0DE614ED96}"/>
              </a:ext>
            </a:extLst>
          </p:cNvPr>
          <p:cNvSpPr>
            <a:spLocks noGrp="1"/>
          </p:cNvSpPr>
          <p:nvPr>
            <p:ph type="title"/>
          </p:nvPr>
        </p:nvSpPr>
        <p:spPr/>
        <p:txBody>
          <a:bodyPr/>
          <a:lstStyle/>
          <a:p>
            <a:r>
              <a:rPr lang="en-PH" dirty="0"/>
              <a:t>Loops</a:t>
            </a:r>
          </a:p>
        </p:txBody>
      </p:sp>
      <p:sp>
        <p:nvSpPr>
          <p:cNvPr id="3" name="Content Placeholder 2">
            <a:extLst>
              <a:ext uri="{FF2B5EF4-FFF2-40B4-BE49-F238E27FC236}">
                <a16:creationId xmlns:a16="http://schemas.microsoft.com/office/drawing/2014/main" id="{8301DE28-B039-5ECA-FC24-216D0057EEC8}"/>
              </a:ext>
            </a:extLst>
          </p:cNvPr>
          <p:cNvSpPr>
            <a:spLocks noGrp="1"/>
          </p:cNvSpPr>
          <p:nvPr>
            <p:ph idx="1"/>
          </p:nvPr>
        </p:nvSpPr>
        <p:spPr/>
        <p:txBody>
          <a:bodyPr>
            <a:normAutofit fontScale="92500" lnSpcReduction="10000"/>
          </a:bodyPr>
          <a:lstStyle/>
          <a:p>
            <a:r>
              <a:rPr lang="en-US" dirty="0"/>
              <a:t>Used to execute a block of code multiple times. Python supports for and while loops. For example:</a:t>
            </a:r>
          </a:p>
          <a:p>
            <a:pPr marL="0" indent="0">
              <a:buNone/>
            </a:pPr>
            <a:r>
              <a:rPr lang="en-PH" dirty="0"/>
              <a:t># For loop</a:t>
            </a:r>
          </a:p>
          <a:p>
            <a:pPr marL="0" indent="0">
              <a:buNone/>
            </a:pPr>
            <a:r>
              <a:rPr lang="en-PH" dirty="0"/>
              <a:t>for </a:t>
            </a:r>
            <a:r>
              <a:rPr lang="en-PH" dirty="0" err="1"/>
              <a:t>i</a:t>
            </a:r>
            <a:r>
              <a:rPr lang="en-PH" dirty="0"/>
              <a:t> in range(5):</a:t>
            </a:r>
          </a:p>
          <a:p>
            <a:pPr marL="0" indent="0">
              <a:buNone/>
            </a:pPr>
            <a:r>
              <a:rPr lang="en-PH" dirty="0"/>
              <a:t>    print(</a:t>
            </a:r>
            <a:r>
              <a:rPr lang="en-PH" dirty="0" err="1"/>
              <a:t>i</a:t>
            </a:r>
            <a:r>
              <a:rPr lang="en-PH" dirty="0"/>
              <a:t>)</a:t>
            </a:r>
          </a:p>
          <a:p>
            <a:endParaRPr lang="en-PH" dirty="0"/>
          </a:p>
          <a:p>
            <a:pPr marL="0" indent="0">
              <a:buNone/>
            </a:pPr>
            <a:r>
              <a:rPr lang="en-PH" dirty="0"/>
              <a:t># while loop</a:t>
            </a:r>
          </a:p>
          <a:p>
            <a:pPr marL="0" indent="0">
              <a:buNone/>
            </a:pPr>
            <a:r>
              <a:rPr lang="en-PH" dirty="0" err="1"/>
              <a:t>i</a:t>
            </a:r>
            <a:r>
              <a:rPr lang="en-PH" dirty="0"/>
              <a:t> = 0</a:t>
            </a:r>
          </a:p>
          <a:p>
            <a:pPr marL="0" indent="0">
              <a:buNone/>
            </a:pPr>
            <a:r>
              <a:rPr lang="en-PH" dirty="0"/>
              <a:t>while </a:t>
            </a:r>
            <a:r>
              <a:rPr lang="en-PH" dirty="0" err="1"/>
              <a:t>i</a:t>
            </a:r>
            <a:r>
              <a:rPr lang="en-PH" dirty="0"/>
              <a:t> &lt; 5:</a:t>
            </a:r>
          </a:p>
          <a:p>
            <a:pPr marL="0" indent="0">
              <a:buNone/>
            </a:pPr>
            <a:r>
              <a:rPr lang="en-PH" dirty="0"/>
              <a:t>    print(</a:t>
            </a:r>
            <a:r>
              <a:rPr lang="en-PH" dirty="0" err="1"/>
              <a:t>i</a:t>
            </a:r>
            <a:r>
              <a:rPr lang="en-PH" dirty="0"/>
              <a:t>)</a:t>
            </a:r>
          </a:p>
          <a:p>
            <a:pPr marL="0" indent="0">
              <a:buNone/>
            </a:pPr>
            <a:r>
              <a:rPr lang="en-PH" dirty="0"/>
              <a:t>    </a:t>
            </a:r>
            <a:r>
              <a:rPr lang="en-PH" dirty="0" err="1"/>
              <a:t>i</a:t>
            </a:r>
            <a:r>
              <a:rPr lang="en-PH" dirty="0"/>
              <a:t> += 1</a:t>
            </a:r>
          </a:p>
          <a:p>
            <a:endParaRPr lang="en-PH" dirty="0"/>
          </a:p>
        </p:txBody>
      </p:sp>
    </p:spTree>
    <p:extLst>
      <p:ext uri="{BB962C8B-B14F-4D97-AF65-F5344CB8AC3E}">
        <p14:creationId xmlns:p14="http://schemas.microsoft.com/office/powerpoint/2010/main" val="2985796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F555-BCBB-2209-75AE-D03C89100BD8}"/>
              </a:ext>
            </a:extLst>
          </p:cNvPr>
          <p:cNvSpPr>
            <a:spLocks noGrp="1"/>
          </p:cNvSpPr>
          <p:nvPr>
            <p:ph type="title"/>
          </p:nvPr>
        </p:nvSpPr>
        <p:spPr/>
        <p:txBody>
          <a:bodyPr/>
          <a:lstStyle/>
          <a:p>
            <a:r>
              <a:rPr lang="en-PH" dirty="0"/>
              <a:t>Functions</a:t>
            </a:r>
          </a:p>
        </p:txBody>
      </p:sp>
      <p:sp>
        <p:nvSpPr>
          <p:cNvPr id="3" name="Content Placeholder 2">
            <a:extLst>
              <a:ext uri="{FF2B5EF4-FFF2-40B4-BE49-F238E27FC236}">
                <a16:creationId xmlns:a16="http://schemas.microsoft.com/office/drawing/2014/main" id="{851F8213-53C5-4069-6513-2E001D56145A}"/>
              </a:ext>
            </a:extLst>
          </p:cNvPr>
          <p:cNvSpPr>
            <a:spLocks noGrp="1"/>
          </p:cNvSpPr>
          <p:nvPr>
            <p:ph idx="1"/>
          </p:nvPr>
        </p:nvSpPr>
        <p:spPr/>
        <p:txBody>
          <a:bodyPr/>
          <a:lstStyle/>
          <a:p>
            <a:r>
              <a:rPr lang="en-US" dirty="0"/>
              <a:t>Used to group a set of related code together and can be reused throughout the program. Python supports the use of functions with the 'def' keyword. For example:</a:t>
            </a:r>
          </a:p>
          <a:p>
            <a:pPr marL="0" indent="0">
              <a:buNone/>
            </a:pPr>
            <a:r>
              <a:rPr lang="en-US" dirty="0"/>
              <a:t>def add(x, y):</a:t>
            </a:r>
          </a:p>
          <a:p>
            <a:pPr marL="0" indent="0">
              <a:buNone/>
            </a:pPr>
            <a:r>
              <a:rPr lang="en-US" dirty="0"/>
              <a:t>   return x + y</a:t>
            </a:r>
          </a:p>
          <a:p>
            <a:endParaRPr lang="en-US" dirty="0"/>
          </a:p>
          <a:p>
            <a:pPr marL="0" indent="0">
              <a:buNone/>
            </a:pPr>
            <a:r>
              <a:rPr lang="en-US" dirty="0"/>
              <a:t>print(add(5, 3)) # 8</a:t>
            </a:r>
          </a:p>
          <a:p>
            <a:endParaRPr lang="en-US" dirty="0"/>
          </a:p>
        </p:txBody>
      </p:sp>
    </p:spTree>
    <p:extLst>
      <p:ext uri="{BB962C8B-B14F-4D97-AF65-F5344CB8AC3E}">
        <p14:creationId xmlns:p14="http://schemas.microsoft.com/office/powerpoint/2010/main" val="3773121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ADD7-57A3-B6A3-AC37-6418951291BA}"/>
              </a:ext>
            </a:extLst>
          </p:cNvPr>
          <p:cNvSpPr>
            <a:spLocks noGrp="1"/>
          </p:cNvSpPr>
          <p:nvPr>
            <p:ph type="title"/>
          </p:nvPr>
        </p:nvSpPr>
        <p:spPr/>
        <p:txBody>
          <a:bodyPr/>
          <a:lstStyle/>
          <a:p>
            <a:r>
              <a:rPr lang="en-PH" dirty="0"/>
              <a:t>Lists and Tuples</a:t>
            </a:r>
          </a:p>
        </p:txBody>
      </p:sp>
      <p:sp>
        <p:nvSpPr>
          <p:cNvPr id="3" name="Content Placeholder 2">
            <a:extLst>
              <a:ext uri="{FF2B5EF4-FFF2-40B4-BE49-F238E27FC236}">
                <a16:creationId xmlns:a16="http://schemas.microsoft.com/office/drawing/2014/main" id="{9DE8231A-C783-9BC1-0A63-C999465B3752}"/>
              </a:ext>
            </a:extLst>
          </p:cNvPr>
          <p:cNvSpPr>
            <a:spLocks noGrp="1"/>
          </p:cNvSpPr>
          <p:nvPr>
            <p:ph idx="1"/>
          </p:nvPr>
        </p:nvSpPr>
        <p:spPr/>
        <p:txBody>
          <a:bodyPr>
            <a:normAutofit fontScale="77500" lnSpcReduction="20000"/>
          </a:bodyPr>
          <a:lstStyle/>
          <a:p>
            <a:r>
              <a:rPr lang="en-US" dirty="0"/>
              <a:t>These are both built-in data types that allow you to store multiple values in a single variable. Lists are enclosed in square brackets [] and are mutable, meaning you can add, remove or change values within the list. Tuples are enclosed in parentheses () and are immutable, meaning you can't change the values once they are assigned. For example:</a:t>
            </a:r>
          </a:p>
          <a:p>
            <a:pPr marL="0" indent="0">
              <a:buNone/>
            </a:pPr>
            <a:r>
              <a:rPr lang="en-PH" dirty="0"/>
              <a:t># Lists</a:t>
            </a:r>
          </a:p>
          <a:p>
            <a:pPr marL="0" indent="0">
              <a:buNone/>
            </a:pPr>
            <a:r>
              <a:rPr lang="en-PH" dirty="0"/>
              <a:t>fruits = ["apple", "banana", "orange"]</a:t>
            </a:r>
          </a:p>
          <a:p>
            <a:pPr marL="0" indent="0">
              <a:buNone/>
            </a:pPr>
            <a:r>
              <a:rPr lang="en-PH" dirty="0"/>
              <a:t>print(fruits) # ["apple", "banana", "orange"]</a:t>
            </a:r>
          </a:p>
          <a:p>
            <a:pPr marL="0" indent="0">
              <a:buNone/>
            </a:pPr>
            <a:r>
              <a:rPr lang="en-PH" dirty="0" err="1"/>
              <a:t>fruits.append</a:t>
            </a:r>
            <a:r>
              <a:rPr lang="en-PH" dirty="0"/>
              <a:t>("mango")</a:t>
            </a:r>
          </a:p>
          <a:p>
            <a:pPr marL="0" indent="0">
              <a:buNone/>
            </a:pPr>
            <a:r>
              <a:rPr lang="en-PH" dirty="0"/>
              <a:t>print(fruits) # ["apple", "banana", "orange", "mango"]</a:t>
            </a:r>
          </a:p>
          <a:p>
            <a:endParaRPr lang="en-PH" dirty="0"/>
          </a:p>
          <a:p>
            <a:pPr marL="0" indent="0">
              <a:buNone/>
            </a:pPr>
            <a:r>
              <a:rPr lang="en-PH" dirty="0"/>
              <a:t># Tuples</a:t>
            </a:r>
          </a:p>
          <a:p>
            <a:pPr marL="0" indent="0">
              <a:buNone/>
            </a:pPr>
            <a:r>
              <a:rPr lang="en-PH" dirty="0"/>
              <a:t>numbers = (1, 2, 3)</a:t>
            </a:r>
          </a:p>
          <a:p>
            <a:pPr marL="0" indent="0">
              <a:buNone/>
            </a:pPr>
            <a:r>
              <a:rPr lang="en-PH" dirty="0"/>
              <a:t>print(numbers) # (1, 2, 3)</a:t>
            </a:r>
          </a:p>
          <a:p>
            <a:pPr marL="0" indent="0">
              <a:buNone/>
            </a:pPr>
            <a:r>
              <a:rPr lang="en-PH" dirty="0"/>
              <a:t># numbers[1] = 4 # This will raise a </a:t>
            </a:r>
            <a:r>
              <a:rPr lang="en-PH" dirty="0" err="1"/>
              <a:t>TypeError</a:t>
            </a:r>
            <a:r>
              <a:rPr lang="en-PH" dirty="0"/>
              <a:t>, because tuples are immutable</a:t>
            </a:r>
          </a:p>
          <a:p>
            <a:endParaRPr lang="en-PH" dirty="0"/>
          </a:p>
        </p:txBody>
      </p:sp>
    </p:spTree>
    <p:extLst>
      <p:ext uri="{BB962C8B-B14F-4D97-AF65-F5344CB8AC3E}">
        <p14:creationId xmlns:p14="http://schemas.microsoft.com/office/powerpoint/2010/main" val="134905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1675BCA-6B06-D323-817E-C07636D5296F}"/>
              </a:ext>
            </a:extLst>
          </p:cNvPr>
          <p:cNvPicPr>
            <a:picLocks noChangeAspect="1"/>
          </p:cNvPicPr>
          <p:nvPr/>
        </p:nvPicPr>
        <p:blipFill rotWithShape="1">
          <a:blip r:embed="rId2">
            <a:alphaModFix amt="3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C1F6799-2BD3-B197-1F78-11952BCECBF1}"/>
              </a:ext>
            </a:extLst>
          </p:cNvPr>
          <p:cNvSpPr>
            <a:spLocks noGrp="1"/>
          </p:cNvSpPr>
          <p:nvPr>
            <p:ph type="title"/>
          </p:nvPr>
        </p:nvSpPr>
        <p:spPr>
          <a:xfrm>
            <a:off x="2895600" y="764373"/>
            <a:ext cx="8610600" cy="1293028"/>
          </a:xfrm>
        </p:spPr>
        <p:txBody>
          <a:bodyPr>
            <a:normAutofit/>
          </a:bodyPr>
          <a:lstStyle/>
          <a:p>
            <a:r>
              <a:rPr lang="en-US" dirty="0"/>
              <a:t>Background</a:t>
            </a:r>
            <a:endParaRPr lang="en-PH" dirty="0"/>
          </a:p>
        </p:txBody>
      </p:sp>
      <p:sp>
        <p:nvSpPr>
          <p:cNvPr id="3" name="Content Placeholder 2">
            <a:extLst>
              <a:ext uri="{FF2B5EF4-FFF2-40B4-BE49-F238E27FC236}">
                <a16:creationId xmlns:a16="http://schemas.microsoft.com/office/drawing/2014/main" id="{707E9653-DE21-70D0-A7D6-4C01F4F8BD1B}"/>
              </a:ext>
            </a:extLst>
          </p:cNvPr>
          <p:cNvSpPr>
            <a:spLocks noGrp="1"/>
          </p:cNvSpPr>
          <p:nvPr>
            <p:ph idx="1"/>
          </p:nvPr>
        </p:nvSpPr>
        <p:spPr>
          <a:xfrm>
            <a:off x="685800" y="2194560"/>
            <a:ext cx="10820400" cy="4024125"/>
          </a:xfrm>
        </p:spPr>
        <p:txBody>
          <a:bodyPr>
            <a:normAutofit/>
          </a:bodyPr>
          <a:lstStyle/>
          <a:p>
            <a:r>
              <a:rPr lang="en-US" dirty="0"/>
              <a:t>Python is a high-level, interpreted programming language that is widely used for web development, data analysis, artificial intelligence, and scientific computing. It is a versatile language that is easy to learn and can be used for a wide range of tasks.</a:t>
            </a:r>
            <a:endParaRPr lang="en-PH" dirty="0"/>
          </a:p>
        </p:txBody>
      </p:sp>
    </p:spTree>
    <p:extLst>
      <p:ext uri="{BB962C8B-B14F-4D97-AF65-F5344CB8AC3E}">
        <p14:creationId xmlns:p14="http://schemas.microsoft.com/office/powerpoint/2010/main" val="538059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B7741-F7EE-1762-2D21-9420FB14370B}"/>
              </a:ext>
            </a:extLst>
          </p:cNvPr>
          <p:cNvSpPr>
            <a:spLocks noGrp="1"/>
          </p:cNvSpPr>
          <p:nvPr>
            <p:ph type="title"/>
          </p:nvPr>
        </p:nvSpPr>
        <p:spPr/>
        <p:txBody>
          <a:bodyPr/>
          <a:lstStyle/>
          <a:p>
            <a:r>
              <a:rPr lang="en-PH" dirty="0"/>
              <a:t>Dictionaries</a:t>
            </a:r>
          </a:p>
        </p:txBody>
      </p:sp>
      <p:sp>
        <p:nvSpPr>
          <p:cNvPr id="3" name="Content Placeholder 2">
            <a:extLst>
              <a:ext uri="{FF2B5EF4-FFF2-40B4-BE49-F238E27FC236}">
                <a16:creationId xmlns:a16="http://schemas.microsoft.com/office/drawing/2014/main" id="{32C5BEA5-C7F3-D4E1-FA16-8073106ACA16}"/>
              </a:ext>
            </a:extLst>
          </p:cNvPr>
          <p:cNvSpPr>
            <a:spLocks noGrp="1"/>
          </p:cNvSpPr>
          <p:nvPr>
            <p:ph idx="1"/>
          </p:nvPr>
        </p:nvSpPr>
        <p:spPr/>
        <p:txBody>
          <a:bodyPr/>
          <a:lstStyle/>
          <a:p>
            <a:r>
              <a:rPr lang="en-US" dirty="0"/>
              <a:t>Like lists and tuples, but instead of using indexing to access the values, you use keys. Dictionaries are enclosed in curly braces {} and keys are unique within the dictionary. For example:</a:t>
            </a:r>
          </a:p>
          <a:p>
            <a:pPr marL="0" indent="0">
              <a:buNone/>
            </a:pPr>
            <a:r>
              <a:rPr lang="en-US" dirty="0"/>
              <a:t>person = {"name": "John", "age": 30, "gender": "male"}</a:t>
            </a:r>
          </a:p>
          <a:p>
            <a:pPr marL="0" indent="0">
              <a:buNone/>
            </a:pPr>
            <a:r>
              <a:rPr lang="en-US" dirty="0"/>
              <a:t>print(person["name"]) # "John"</a:t>
            </a:r>
          </a:p>
          <a:p>
            <a:pPr marL="0" indent="0">
              <a:buNone/>
            </a:pPr>
            <a:r>
              <a:rPr lang="en-US" dirty="0"/>
              <a:t>print(person["age"]) # 30</a:t>
            </a:r>
          </a:p>
          <a:p>
            <a:pPr marL="0" indent="0">
              <a:buNone/>
            </a:pPr>
            <a:r>
              <a:rPr lang="en-US" dirty="0"/>
              <a:t>person["age"] = 31</a:t>
            </a:r>
          </a:p>
          <a:p>
            <a:pPr marL="0" indent="0">
              <a:buNone/>
            </a:pPr>
            <a:r>
              <a:rPr lang="en-US" dirty="0"/>
              <a:t>print(person["age"]) # 31</a:t>
            </a:r>
          </a:p>
          <a:p>
            <a:endParaRPr lang="en-PH" dirty="0"/>
          </a:p>
        </p:txBody>
      </p:sp>
    </p:spTree>
    <p:extLst>
      <p:ext uri="{BB962C8B-B14F-4D97-AF65-F5344CB8AC3E}">
        <p14:creationId xmlns:p14="http://schemas.microsoft.com/office/powerpoint/2010/main" val="70319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BC18F-0DAE-C1EF-8D97-106D9C9857DF}"/>
              </a:ext>
            </a:extLst>
          </p:cNvPr>
          <p:cNvSpPr>
            <a:spLocks noGrp="1"/>
          </p:cNvSpPr>
          <p:nvPr>
            <p:ph type="title"/>
          </p:nvPr>
        </p:nvSpPr>
        <p:spPr/>
        <p:txBody>
          <a:bodyPr/>
          <a:lstStyle/>
          <a:p>
            <a:r>
              <a:rPr lang="en-PH" dirty="0"/>
              <a:t>Modules and Libraries</a:t>
            </a:r>
          </a:p>
        </p:txBody>
      </p:sp>
      <p:sp>
        <p:nvSpPr>
          <p:cNvPr id="3" name="Content Placeholder 2">
            <a:extLst>
              <a:ext uri="{FF2B5EF4-FFF2-40B4-BE49-F238E27FC236}">
                <a16:creationId xmlns:a16="http://schemas.microsoft.com/office/drawing/2014/main" id="{5729A33F-CD07-193C-593C-F5317E6C006F}"/>
              </a:ext>
            </a:extLst>
          </p:cNvPr>
          <p:cNvSpPr>
            <a:spLocks noGrp="1"/>
          </p:cNvSpPr>
          <p:nvPr>
            <p:ph idx="1"/>
          </p:nvPr>
        </p:nvSpPr>
        <p:spPr/>
        <p:txBody>
          <a:bodyPr>
            <a:normAutofit/>
          </a:bodyPr>
          <a:lstStyle/>
          <a:p>
            <a:r>
              <a:rPr lang="en-US" dirty="0"/>
              <a:t>Python has many built-in modules and libraries that provide additional functionality. For example, the math module provides mathematical functions, while the `</a:t>
            </a:r>
            <a:r>
              <a:rPr lang="en-US" dirty="0" err="1"/>
              <a:t>os`</a:t>
            </a:r>
            <a:r>
              <a:rPr lang="en-US" dirty="0"/>
              <a:t> module provides functions for interacting with the operating system. You can also install third-party libraries using package managers like pip. For example:</a:t>
            </a:r>
          </a:p>
          <a:p>
            <a:pPr marL="0" indent="0">
              <a:buNone/>
            </a:pPr>
            <a:r>
              <a:rPr lang="en-US" dirty="0"/>
              <a:t>import math</a:t>
            </a:r>
          </a:p>
          <a:p>
            <a:pPr marL="0" indent="0">
              <a:buNone/>
            </a:pPr>
            <a:r>
              <a:rPr lang="en-US" dirty="0"/>
              <a:t>print(</a:t>
            </a:r>
            <a:r>
              <a:rPr lang="en-US" dirty="0" err="1"/>
              <a:t>math.pi</a:t>
            </a:r>
            <a:r>
              <a:rPr lang="en-US" dirty="0"/>
              <a:t>) # 3.141592653589793</a:t>
            </a:r>
          </a:p>
          <a:p>
            <a:endParaRPr lang="en-US" dirty="0"/>
          </a:p>
          <a:p>
            <a:pPr marL="0" indent="0">
              <a:buNone/>
            </a:pPr>
            <a:r>
              <a:rPr lang="en-US" dirty="0"/>
              <a:t>import </a:t>
            </a:r>
            <a:r>
              <a:rPr lang="en-US" dirty="0" err="1"/>
              <a:t>os</a:t>
            </a:r>
            <a:endParaRPr lang="en-US" dirty="0"/>
          </a:p>
          <a:p>
            <a:pPr marL="0" indent="0">
              <a:buNone/>
            </a:pPr>
            <a:r>
              <a:rPr lang="en-US" dirty="0"/>
              <a:t>print(</a:t>
            </a:r>
            <a:r>
              <a:rPr lang="en-US" dirty="0" err="1"/>
              <a:t>os.getcwd</a:t>
            </a:r>
            <a:r>
              <a:rPr lang="en-US" dirty="0"/>
              <a:t>()) # prints the current working directory</a:t>
            </a:r>
          </a:p>
          <a:p>
            <a:endParaRPr lang="en-PH" dirty="0"/>
          </a:p>
        </p:txBody>
      </p:sp>
    </p:spTree>
    <p:extLst>
      <p:ext uri="{BB962C8B-B14F-4D97-AF65-F5344CB8AC3E}">
        <p14:creationId xmlns:p14="http://schemas.microsoft.com/office/powerpoint/2010/main" val="407131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8CF4-43A1-AC22-192F-9955160647D3}"/>
              </a:ext>
            </a:extLst>
          </p:cNvPr>
          <p:cNvSpPr>
            <a:spLocks noGrp="1"/>
          </p:cNvSpPr>
          <p:nvPr>
            <p:ph type="title"/>
          </p:nvPr>
        </p:nvSpPr>
        <p:spPr/>
        <p:txBody>
          <a:bodyPr/>
          <a:lstStyle/>
          <a:p>
            <a:r>
              <a:rPr lang="en-PH" dirty="0"/>
              <a:t>Exception Handling</a:t>
            </a:r>
          </a:p>
        </p:txBody>
      </p:sp>
      <p:sp>
        <p:nvSpPr>
          <p:cNvPr id="3" name="Content Placeholder 2">
            <a:extLst>
              <a:ext uri="{FF2B5EF4-FFF2-40B4-BE49-F238E27FC236}">
                <a16:creationId xmlns:a16="http://schemas.microsoft.com/office/drawing/2014/main" id="{5583FE7D-D99A-CA95-4C0B-12F3C7B5EEAF}"/>
              </a:ext>
            </a:extLst>
          </p:cNvPr>
          <p:cNvSpPr>
            <a:spLocks noGrp="1"/>
          </p:cNvSpPr>
          <p:nvPr>
            <p:ph idx="1"/>
          </p:nvPr>
        </p:nvSpPr>
        <p:spPr/>
        <p:txBody>
          <a:bodyPr/>
          <a:lstStyle/>
          <a:p>
            <a:r>
              <a:rPr lang="en-US" dirty="0"/>
              <a:t>Exception handling is a way to handle errors that occur during the execution of a program. Python uses try-except blocks to handle exceptions. For example:</a:t>
            </a:r>
          </a:p>
          <a:p>
            <a:pPr marL="0" indent="0">
              <a:buNone/>
            </a:pPr>
            <a:r>
              <a:rPr lang="en-US" dirty="0"/>
              <a:t>try:</a:t>
            </a:r>
          </a:p>
          <a:p>
            <a:pPr marL="0" indent="0">
              <a:buNone/>
            </a:pPr>
            <a:r>
              <a:rPr lang="en-US" dirty="0"/>
              <a:t>    x = 5 / 0</a:t>
            </a:r>
          </a:p>
          <a:p>
            <a:pPr marL="0" indent="0">
              <a:buNone/>
            </a:pPr>
            <a:r>
              <a:rPr lang="en-US" dirty="0"/>
              <a:t>except </a:t>
            </a:r>
            <a:r>
              <a:rPr lang="en-US" dirty="0" err="1"/>
              <a:t>ZeroDivisionError</a:t>
            </a:r>
            <a:r>
              <a:rPr lang="en-US" dirty="0"/>
              <a:t>:</a:t>
            </a:r>
          </a:p>
          <a:p>
            <a:pPr marL="0" indent="0">
              <a:buNone/>
            </a:pPr>
            <a:r>
              <a:rPr lang="en-US" dirty="0"/>
              <a:t>    print("Cannot divide by zero.")</a:t>
            </a:r>
          </a:p>
          <a:p>
            <a:endParaRPr lang="en-PH" dirty="0"/>
          </a:p>
        </p:txBody>
      </p:sp>
    </p:spTree>
    <p:extLst>
      <p:ext uri="{BB962C8B-B14F-4D97-AF65-F5344CB8AC3E}">
        <p14:creationId xmlns:p14="http://schemas.microsoft.com/office/powerpoint/2010/main" val="3588003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D87FE-505B-E2E7-166C-17BFAED4D0F1}"/>
              </a:ext>
            </a:extLst>
          </p:cNvPr>
          <p:cNvSpPr>
            <a:spLocks noGrp="1"/>
          </p:cNvSpPr>
          <p:nvPr>
            <p:ph type="title"/>
          </p:nvPr>
        </p:nvSpPr>
        <p:spPr/>
        <p:txBody>
          <a:bodyPr/>
          <a:lstStyle/>
          <a:p>
            <a:r>
              <a:rPr lang="en-PH" dirty="0"/>
              <a:t>Object-Oriented Programming (OOP)</a:t>
            </a:r>
          </a:p>
        </p:txBody>
      </p:sp>
      <p:sp>
        <p:nvSpPr>
          <p:cNvPr id="3" name="Content Placeholder 2">
            <a:extLst>
              <a:ext uri="{FF2B5EF4-FFF2-40B4-BE49-F238E27FC236}">
                <a16:creationId xmlns:a16="http://schemas.microsoft.com/office/drawing/2014/main" id="{F0324284-C7CF-7A38-2D4F-8780880A592E}"/>
              </a:ext>
            </a:extLst>
          </p:cNvPr>
          <p:cNvSpPr>
            <a:spLocks noGrp="1"/>
          </p:cNvSpPr>
          <p:nvPr>
            <p:ph idx="1"/>
          </p:nvPr>
        </p:nvSpPr>
        <p:spPr/>
        <p:txBody>
          <a:bodyPr/>
          <a:lstStyle/>
          <a:p>
            <a:r>
              <a:rPr lang="en-US" dirty="0"/>
              <a:t>Python supports OOP, which is a programming paradigm that focuses on creating objects, which have methods and properties, and are instances of classes. This allows for code reuse and organization. For example:</a:t>
            </a:r>
          </a:p>
          <a:p>
            <a:endParaRPr lang="en-PH" dirty="0"/>
          </a:p>
        </p:txBody>
      </p:sp>
      <p:pic>
        <p:nvPicPr>
          <p:cNvPr id="5" name="Picture 4">
            <a:extLst>
              <a:ext uri="{FF2B5EF4-FFF2-40B4-BE49-F238E27FC236}">
                <a16:creationId xmlns:a16="http://schemas.microsoft.com/office/drawing/2014/main" id="{73697AFE-DECE-74CA-F978-2D76DFB14DDE}"/>
              </a:ext>
            </a:extLst>
          </p:cNvPr>
          <p:cNvPicPr>
            <a:picLocks noChangeAspect="1"/>
          </p:cNvPicPr>
          <p:nvPr/>
        </p:nvPicPr>
        <p:blipFill rotWithShape="1">
          <a:blip r:embed="rId2"/>
          <a:srcRect b="53857"/>
          <a:stretch/>
        </p:blipFill>
        <p:spPr>
          <a:xfrm>
            <a:off x="3697717" y="3315355"/>
            <a:ext cx="5807119" cy="2526645"/>
          </a:xfrm>
          <a:prstGeom prst="rect">
            <a:avLst/>
          </a:prstGeom>
        </p:spPr>
      </p:pic>
    </p:spTree>
    <p:extLst>
      <p:ext uri="{BB962C8B-B14F-4D97-AF65-F5344CB8AC3E}">
        <p14:creationId xmlns:p14="http://schemas.microsoft.com/office/powerpoint/2010/main" val="1370495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F24F-B38F-6431-DB50-931BD221917C}"/>
              </a:ext>
            </a:extLst>
          </p:cNvPr>
          <p:cNvSpPr>
            <a:spLocks noGrp="1"/>
          </p:cNvSpPr>
          <p:nvPr>
            <p:ph type="title"/>
          </p:nvPr>
        </p:nvSpPr>
        <p:spPr/>
        <p:txBody>
          <a:bodyPr/>
          <a:lstStyle/>
          <a:p>
            <a:r>
              <a:rPr lang="en-PH" dirty="0"/>
              <a:t>Decorators</a:t>
            </a:r>
          </a:p>
        </p:txBody>
      </p:sp>
      <p:sp>
        <p:nvSpPr>
          <p:cNvPr id="3" name="Content Placeholder 2">
            <a:extLst>
              <a:ext uri="{FF2B5EF4-FFF2-40B4-BE49-F238E27FC236}">
                <a16:creationId xmlns:a16="http://schemas.microsoft.com/office/drawing/2014/main" id="{7E23912B-64CE-23F3-81E8-8B4C4DE36DAF}"/>
              </a:ext>
            </a:extLst>
          </p:cNvPr>
          <p:cNvSpPr>
            <a:spLocks noGrp="1"/>
          </p:cNvSpPr>
          <p:nvPr>
            <p:ph idx="1"/>
          </p:nvPr>
        </p:nvSpPr>
        <p:spPr/>
        <p:txBody>
          <a:bodyPr/>
          <a:lstStyle/>
          <a:p>
            <a:r>
              <a:rPr lang="en-US" dirty="0"/>
              <a:t>Decorators are a way to add functionality to existing functions without modifying the original code. They are defined using the @ symbol followed by the name of the function that will be used as a decorator. They can be used to add logging, timing, or other types of functionality to functions. For example:</a:t>
            </a:r>
            <a:endParaRPr lang="en-PH" dirty="0"/>
          </a:p>
        </p:txBody>
      </p:sp>
      <p:pic>
        <p:nvPicPr>
          <p:cNvPr id="5" name="Picture 4">
            <a:extLst>
              <a:ext uri="{FF2B5EF4-FFF2-40B4-BE49-F238E27FC236}">
                <a16:creationId xmlns:a16="http://schemas.microsoft.com/office/drawing/2014/main" id="{19C51813-6444-BA3B-DA13-C7DFEB0478C2}"/>
              </a:ext>
            </a:extLst>
          </p:cNvPr>
          <p:cNvPicPr>
            <a:picLocks noChangeAspect="1"/>
          </p:cNvPicPr>
          <p:nvPr/>
        </p:nvPicPr>
        <p:blipFill>
          <a:blip r:embed="rId2"/>
          <a:stretch>
            <a:fillRect/>
          </a:stretch>
        </p:blipFill>
        <p:spPr>
          <a:xfrm>
            <a:off x="2772906" y="3891045"/>
            <a:ext cx="4910594" cy="2601829"/>
          </a:xfrm>
          <a:prstGeom prst="rect">
            <a:avLst/>
          </a:prstGeom>
        </p:spPr>
      </p:pic>
    </p:spTree>
    <p:extLst>
      <p:ext uri="{BB962C8B-B14F-4D97-AF65-F5344CB8AC3E}">
        <p14:creationId xmlns:p14="http://schemas.microsoft.com/office/powerpoint/2010/main" val="1237334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DC13-A65F-29C8-8A81-3C918B79311C}"/>
              </a:ext>
            </a:extLst>
          </p:cNvPr>
          <p:cNvSpPr>
            <a:spLocks noGrp="1"/>
          </p:cNvSpPr>
          <p:nvPr>
            <p:ph type="title"/>
          </p:nvPr>
        </p:nvSpPr>
        <p:spPr/>
        <p:txBody>
          <a:bodyPr/>
          <a:lstStyle/>
          <a:p>
            <a:r>
              <a:rPr lang="en-US" dirty="0"/>
              <a:t>Context Managers</a:t>
            </a:r>
            <a:endParaRPr lang="en-PH" dirty="0"/>
          </a:p>
        </p:txBody>
      </p:sp>
      <p:sp>
        <p:nvSpPr>
          <p:cNvPr id="3" name="Content Placeholder 2">
            <a:extLst>
              <a:ext uri="{FF2B5EF4-FFF2-40B4-BE49-F238E27FC236}">
                <a16:creationId xmlns:a16="http://schemas.microsoft.com/office/drawing/2014/main" id="{97385F57-0ABE-0D9B-CD06-B86EF59F10C6}"/>
              </a:ext>
            </a:extLst>
          </p:cNvPr>
          <p:cNvSpPr>
            <a:spLocks noGrp="1"/>
          </p:cNvSpPr>
          <p:nvPr>
            <p:ph idx="1"/>
          </p:nvPr>
        </p:nvSpPr>
        <p:spPr/>
        <p:txBody>
          <a:bodyPr/>
          <a:lstStyle/>
          <a:p>
            <a:r>
              <a:rPr lang="en-US" dirty="0"/>
              <a:t>An object that defines the methods __enter__() and __exit__() that are used to set up and tear down resources. </a:t>
            </a:r>
          </a:p>
          <a:p>
            <a:r>
              <a:rPr lang="en-US" dirty="0"/>
              <a:t>The most common use of context managers is to handle file I/O. For example:</a:t>
            </a:r>
          </a:p>
          <a:p>
            <a:pPr marL="0" indent="0">
              <a:buNone/>
            </a:pPr>
            <a:r>
              <a:rPr lang="en-US" dirty="0"/>
              <a:t>with open("example.txt", "w") as file:</a:t>
            </a:r>
          </a:p>
          <a:p>
            <a:pPr marL="0" indent="0">
              <a:buNone/>
            </a:pPr>
            <a:r>
              <a:rPr lang="en-US" dirty="0"/>
              <a:t>    </a:t>
            </a:r>
            <a:r>
              <a:rPr lang="en-US" dirty="0" err="1"/>
              <a:t>file.write</a:t>
            </a:r>
            <a:r>
              <a:rPr lang="en-US" dirty="0"/>
              <a:t>("Hello World!")</a:t>
            </a:r>
            <a:endParaRPr lang="en-PH" dirty="0"/>
          </a:p>
        </p:txBody>
      </p:sp>
    </p:spTree>
    <p:extLst>
      <p:ext uri="{BB962C8B-B14F-4D97-AF65-F5344CB8AC3E}">
        <p14:creationId xmlns:p14="http://schemas.microsoft.com/office/powerpoint/2010/main" val="271056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A1ED-6C56-105D-0EBA-1614D833AA5A}"/>
              </a:ext>
            </a:extLst>
          </p:cNvPr>
          <p:cNvSpPr>
            <a:spLocks noGrp="1"/>
          </p:cNvSpPr>
          <p:nvPr>
            <p:ph type="title"/>
          </p:nvPr>
        </p:nvSpPr>
        <p:spPr>
          <a:xfrm>
            <a:off x="619759" y="764373"/>
            <a:ext cx="6257291" cy="1293028"/>
          </a:xfrm>
        </p:spPr>
        <p:txBody>
          <a:bodyPr>
            <a:normAutofit/>
          </a:bodyPr>
          <a:lstStyle/>
          <a:p>
            <a:r>
              <a:rPr lang="en-US" dirty="0"/>
              <a:t>Closing</a:t>
            </a:r>
            <a:endParaRPr lang="en-PH" dirty="0"/>
          </a:p>
        </p:txBody>
      </p:sp>
      <p:sp>
        <p:nvSpPr>
          <p:cNvPr id="3" name="Content Placeholder 2">
            <a:extLst>
              <a:ext uri="{FF2B5EF4-FFF2-40B4-BE49-F238E27FC236}">
                <a16:creationId xmlns:a16="http://schemas.microsoft.com/office/drawing/2014/main" id="{911EFDB6-6CDE-EE3C-D5AF-E2B31DAE37E7}"/>
              </a:ext>
            </a:extLst>
          </p:cNvPr>
          <p:cNvSpPr>
            <a:spLocks noGrp="1"/>
          </p:cNvSpPr>
          <p:nvPr>
            <p:ph idx="1"/>
          </p:nvPr>
        </p:nvSpPr>
        <p:spPr>
          <a:xfrm>
            <a:off x="619760" y="2194560"/>
            <a:ext cx="6257290" cy="4024125"/>
          </a:xfrm>
        </p:spPr>
        <p:txBody>
          <a:bodyPr>
            <a:normAutofit/>
          </a:bodyPr>
          <a:lstStyle/>
          <a:p>
            <a:r>
              <a:rPr lang="en-US" dirty="0"/>
              <a:t>These are some of the fundamentals of Python programming. Of course, there are more advanced features and libraries available in Python, but understanding these basics will provide a solid foundation for further learning.</a:t>
            </a:r>
            <a:endParaRPr lang="en-PH" dirty="0"/>
          </a:p>
        </p:txBody>
      </p:sp>
      <p:sp useBgFill="1">
        <p:nvSpPr>
          <p:cNvPr id="9" name="Rectangle 8">
            <a:extLst>
              <a:ext uri="{FF2B5EF4-FFF2-40B4-BE49-F238E27FC236}">
                <a16:creationId xmlns:a16="http://schemas.microsoft.com/office/drawing/2014/main" id="{E2E0C929-96C6-41B1-A001-566036DF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8740" y="0"/>
            <a:ext cx="500325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ackground of data">
            <a:extLst>
              <a:ext uri="{FF2B5EF4-FFF2-40B4-BE49-F238E27FC236}">
                <a16:creationId xmlns:a16="http://schemas.microsoft.com/office/drawing/2014/main" id="{8A23A663-ABAA-AB46-A666-15C3A8A17D5A}"/>
              </a:ext>
            </a:extLst>
          </p:cNvPr>
          <p:cNvPicPr>
            <a:picLocks noChangeAspect="1"/>
          </p:cNvPicPr>
          <p:nvPr/>
        </p:nvPicPr>
        <p:blipFill rotWithShape="1">
          <a:blip r:embed="rId2"/>
          <a:srcRect l="26628" r="35047"/>
          <a:stretch/>
        </p:blipFill>
        <p:spPr>
          <a:xfrm>
            <a:off x="7519416" y="10"/>
            <a:ext cx="4672584" cy="6857989"/>
          </a:xfrm>
          <a:prstGeom prst="rect">
            <a:avLst/>
          </a:prstGeom>
        </p:spPr>
      </p:pic>
    </p:spTree>
    <p:extLst>
      <p:ext uri="{BB962C8B-B14F-4D97-AF65-F5344CB8AC3E}">
        <p14:creationId xmlns:p14="http://schemas.microsoft.com/office/powerpoint/2010/main" val="224145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C2A9-3C91-46D9-AB6F-55DCE544B02B}"/>
              </a:ext>
            </a:extLst>
          </p:cNvPr>
          <p:cNvSpPr>
            <a:spLocks noGrp="1"/>
          </p:cNvSpPr>
          <p:nvPr>
            <p:ph type="title"/>
          </p:nvPr>
        </p:nvSpPr>
        <p:spPr/>
        <p:txBody>
          <a:bodyPr/>
          <a:lstStyle/>
          <a:p>
            <a:r>
              <a:rPr lang="en-US" dirty="0"/>
              <a:t>Guido Van Rossum</a:t>
            </a:r>
            <a:endParaRPr lang="en-PH" dirty="0"/>
          </a:p>
        </p:txBody>
      </p:sp>
      <p:sp>
        <p:nvSpPr>
          <p:cNvPr id="3" name="Content Placeholder 2">
            <a:extLst>
              <a:ext uri="{FF2B5EF4-FFF2-40B4-BE49-F238E27FC236}">
                <a16:creationId xmlns:a16="http://schemas.microsoft.com/office/drawing/2014/main" id="{5826292B-0DFA-47E9-B82D-5E8C16566392}"/>
              </a:ext>
            </a:extLst>
          </p:cNvPr>
          <p:cNvSpPr>
            <a:spLocks noGrp="1"/>
          </p:cNvSpPr>
          <p:nvPr>
            <p:ph idx="1"/>
          </p:nvPr>
        </p:nvSpPr>
        <p:spPr/>
        <p:txBody>
          <a:bodyPr/>
          <a:lstStyle/>
          <a:p>
            <a:r>
              <a:rPr lang="en-US" dirty="0"/>
              <a:t>Guido van Rossum is a Dutch programmer and the creator of the Python programming language. He started working on Python in 1989, and the first version was released in 1991. He continued to work on the language throughout the 1990s and until the early 2000s, when he stepped down as the "Benevolent Dictator for Life" (BDFL) of the Python community. He is also known for his contributions to the open-source community.</a:t>
            </a:r>
          </a:p>
          <a:p>
            <a:r>
              <a:rPr lang="en-US" dirty="0"/>
              <a:t>Python, which is named after the Monty Python comedy group, is widely used in many fields such as web development, scientific computing, data analysis, artificial intelligence and more. </a:t>
            </a:r>
          </a:p>
          <a:p>
            <a:r>
              <a:rPr lang="en-US" dirty="0"/>
              <a:t>It is known for its simplicity, readability and easy to learn. Python is also often used as a first-language to teach programming.</a:t>
            </a:r>
            <a:endParaRPr lang="en-PH" dirty="0"/>
          </a:p>
        </p:txBody>
      </p:sp>
      <p:pic>
        <p:nvPicPr>
          <p:cNvPr id="1026" name="Picture 2" descr="Faces of Open Source">
            <a:extLst>
              <a:ext uri="{FF2B5EF4-FFF2-40B4-BE49-F238E27FC236}">
                <a16:creationId xmlns:a16="http://schemas.microsoft.com/office/drawing/2014/main" id="{006D0A29-4F39-4941-AD61-8C4CAC29D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7267" y="40746"/>
            <a:ext cx="1612672" cy="2016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89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2864-63D2-41EA-8088-B21E75103F1D}"/>
              </a:ext>
            </a:extLst>
          </p:cNvPr>
          <p:cNvSpPr>
            <a:spLocks noGrp="1"/>
          </p:cNvSpPr>
          <p:nvPr>
            <p:ph type="title"/>
          </p:nvPr>
        </p:nvSpPr>
        <p:spPr/>
        <p:txBody>
          <a:bodyPr/>
          <a:lstStyle/>
          <a:p>
            <a:r>
              <a:rPr lang="en-US" dirty="0"/>
              <a:t>Standard Python Road MAP</a:t>
            </a:r>
            <a:endParaRPr lang="en-PH" dirty="0"/>
          </a:p>
        </p:txBody>
      </p:sp>
      <p:sp>
        <p:nvSpPr>
          <p:cNvPr id="3" name="Content Placeholder 2">
            <a:extLst>
              <a:ext uri="{FF2B5EF4-FFF2-40B4-BE49-F238E27FC236}">
                <a16:creationId xmlns:a16="http://schemas.microsoft.com/office/drawing/2014/main" id="{4353FC48-3E8D-4E21-A161-F7620EB9EF8D}"/>
              </a:ext>
            </a:extLst>
          </p:cNvPr>
          <p:cNvSpPr>
            <a:spLocks noGrp="1"/>
          </p:cNvSpPr>
          <p:nvPr>
            <p:ph idx="1"/>
          </p:nvPr>
        </p:nvSpPr>
        <p:spPr/>
        <p:txBody>
          <a:bodyPr>
            <a:normAutofit lnSpcReduction="10000"/>
          </a:bodyPr>
          <a:lstStyle/>
          <a:p>
            <a:r>
              <a:rPr lang="en-US" dirty="0"/>
              <a:t>Basic Syntax</a:t>
            </a:r>
          </a:p>
          <a:p>
            <a:r>
              <a:rPr lang="en-US" dirty="0"/>
              <a:t>Variables</a:t>
            </a:r>
          </a:p>
          <a:p>
            <a:r>
              <a:rPr lang="en-US" dirty="0"/>
              <a:t>Data types (Strings, Numbers, List, Tuples, Sets, Bool)</a:t>
            </a:r>
          </a:p>
          <a:p>
            <a:r>
              <a:rPr lang="en-US" dirty="0"/>
              <a:t>Control Flow (Conditions, Loops)</a:t>
            </a:r>
          </a:p>
          <a:p>
            <a:r>
              <a:rPr lang="en-US" dirty="0"/>
              <a:t>Functions (Generators, iterators built-in, lambda)</a:t>
            </a:r>
          </a:p>
          <a:p>
            <a:r>
              <a:rPr lang="en-US" dirty="0"/>
              <a:t>OOP (Classes, Objects, Inheritance, Abstraction)</a:t>
            </a:r>
          </a:p>
          <a:p>
            <a:r>
              <a:rPr lang="en-US" dirty="0"/>
              <a:t>Decorators</a:t>
            </a:r>
          </a:p>
          <a:p>
            <a:r>
              <a:rPr lang="en-US" dirty="0"/>
              <a:t>Exceptions</a:t>
            </a:r>
          </a:p>
          <a:p>
            <a:r>
              <a:rPr lang="en-US" dirty="0"/>
              <a:t>Testing</a:t>
            </a:r>
          </a:p>
          <a:p>
            <a:r>
              <a:rPr lang="en-US" dirty="0"/>
              <a:t>Modules</a:t>
            </a:r>
            <a:endParaRPr lang="en-PH" dirty="0"/>
          </a:p>
        </p:txBody>
      </p:sp>
    </p:spTree>
    <p:extLst>
      <p:ext uri="{BB962C8B-B14F-4D97-AF65-F5344CB8AC3E}">
        <p14:creationId xmlns:p14="http://schemas.microsoft.com/office/powerpoint/2010/main" val="1009293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A6A4-1433-466A-B6BC-614E622157AD}"/>
              </a:ext>
            </a:extLst>
          </p:cNvPr>
          <p:cNvSpPr>
            <a:spLocks noGrp="1"/>
          </p:cNvSpPr>
          <p:nvPr>
            <p:ph type="title"/>
          </p:nvPr>
        </p:nvSpPr>
        <p:spPr/>
        <p:txBody>
          <a:bodyPr/>
          <a:lstStyle/>
          <a:p>
            <a:r>
              <a:rPr lang="en-US" dirty="0"/>
              <a:t>Applications of Python</a:t>
            </a:r>
            <a:endParaRPr lang="en-PH" dirty="0"/>
          </a:p>
        </p:txBody>
      </p:sp>
      <p:sp>
        <p:nvSpPr>
          <p:cNvPr id="3" name="Content Placeholder 2">
            <a:extLst>
              <a:ext uri="{FF2B5EF4-FFF2-40B4-BE49-F238E27FC236}">
                <a16:creationId xmlns:a16="http://schemas.microsoft.com/office/drawing/2014/main" id="{6F58947E-3DE9-44EE-A906-7B2D1CF4A6A4}"/>
              </a:ext>
            </a:extLst>
          </p:cNvPr>
          <p:cNvSpPr>
            <a:spLocks noGrp="1"/>
          </p:cNvSpPr>
          <p:nvPr>
            <p:ph idx="1"/>
          </p:nvPr>
        </p:nvSpPr>
        <p:spPr/>
        <p:txBody>
          <a:bodyPr>
            <a:normAutofit fontScale="85000" lnSpcReduction="20000"/>
          </a:bodyPr>
          <a:lstStyle/>
          <a:p>
            <a:r>
              <a:rPr lang="en-US" b="1" dirty="0"/>
              <a:t>Web development</a:t>
            </a:r>
            <a:r>
              <a:rPr lang="en-US" dirty="0"/>
              <a:t>: Python has a number of popular web frameworks such as Flask and Django that make it easy to build web applications. It can also be used to write scripts to automate web scraping and data extraction.</a:t>
            </a:r>
          </a:p>
          <a:p>
            <a:r>
              <a:rPr lang="en-US" b="1" dirty="0"/>
              <a:t>Scientific computing and data analysis</a:t>
            </a:r>
            <a:r>
              <a:rPr lang="en-US" dirty="0"/>
              <a:t>: Python has a number of powerful libraries for data analysis and visualization, such as NumPy, pandas, and Matplotlib. These libraries make it easy to work with large sets of data and perform complex calculations.</a:t>
            </a:r>
          </a:p>
          <a:p>
            <a:r>
              <a:rPr lang="en-US" b="1" dirty="0"/>
              <a:t>Machine learning and artificial intelligence</a:t>
            </a:r>
            <a:r>
              <a:rPr lang="en-US" dirty="0"/>
              <a:t>: Python has become a popular choice for developing machine learning and AI models, thanks to libraries such as scikit-learn, TensorFlow, and </a:t>
            </a:r>
            <a:r>
              <a:rPr lang="en-US" dirty="0" err="1"/>
              <a:t>Keras</a:t>
            </a:r>
            <a:r>
              <a:rPr lang="en-US" dirty="0"/>
              <a:t>.</a:t>
            </a:r>
          </a:p>
          <a:p>
            <a:r>
              <a:rPr lang="en-US" b="1" dirty="0"/>
              <a:t>Automation and scripting</a:t>
            </a:r>
            <a:r>
              <a:rPr lang="en-US" dirty="0"/>
              <a:t>: Python is often used for automating repetitive tasks and writing scripts to automate workflows. It can be used to control and automate software, such as Blender, GIMP, and Autodesk Maya, and even hardware like Raspberry Pi, Arduino.</a:t>
            </a:r>
          </a:p>
          <a:p>
            <a:r>
              <a:rPr lang="en-US" b="1" dirty="0"/>
              <a:t>Game development</a:t>
            </a:r>
            <a:r>
              <a:rPr lang="en-US" dirty="0"/>
              <a:t>: Python is also used to develop games using libraries like </a:t>
            </a:r>
            <a:r>
              <a:rPr lang="en-US" dirty="0" err="1"/>
              <a:t>Pygame</a:t>
            </a:r>
            <a:r>
              <a:rPr lang="en-US" dirty="0"/>
              <a:t> and </a:t>
            </a:r>
            <a:r>
              <a:rPr lang="en-US" dirty="0" err="1"/>
              <a:t>PyOpenGL</a:t>
            </a:r>
            <a:r>
              <a:rPr lang="en-US" dirty="0"/>
              <a:t>.</a:t>
            </a:r>
          </a:p>
          <a:p>
            <a:r>
              <a:rPr lang="en-US" b="1" dirty="0"/>
              <a:t>Networking</a:t>
            </a:r>
            <a:r>
              <a:rPr lang="en-US" dirty="0"/>
              <a:t>: Python has a number of libraries for working with network protocols, such as </a:t>
            </a:r>
            <a:r>
              <a:rPr lang="en-US" dirty="0" err="1"/>
              <a:t>Scapy</a:t>
            </a:r>
            <a:r>
              <a:rPr lang="en-US" dirty="0"/>
              <a:t> and Twisted.</a:t>
            </a:r>
          </a:p>
          <a:p>
            <a:endParaRPr lang="en-US" dirty="0"/>
          </a:p>
          <a:p>
            <a:endParaRPr lang="en-US" dirty="0"/>
          </a:p>
          <a:p>
            <a:endParaRPr lang="en-PH" dirty="0"/>
          </a:p>
        </p:txBody>
      </p:sp>
    </p:spTree>
    <p:extLst>
      <p:ext uri="{BB962C8B-B14F-4D97-AF65-F5344CB8AC3E}">
        <p14:creationId xmlns:p14="http://schemas.microsoft.com/office/powerpoint/2010/main" val="1260477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2E6A-AEB5-4CE8-858E-BB768BF45226}"/>
              </a:ext>
            </a:extLst>
          </p:cNvPr>
          <p:cNvSpPr>
            <a:spLocks noGrp="1"/>
          </p:cNvSpPr>
          <p:nvPr>
            <p:ph type="title"/>
          </p:nvPr>
        </p:nvSpPr>
        <p:spPr/>
        <p:txBody>
          <a:bodyPr/>
          <a:lstStyle/>
          <a:p>
            <a:r>
              <a:rPr lang="en-US" dirty="0"/>
              <a:t>DOWNLOADING PYTHON</a:t>
            </a:r>
            <a:endParaRPr lang="en-PH" dirty="0"/>
          </a:p>
        </p:txBody>
      </p:sp>
      <p:sp>
        <p:nvSpPr>
          <p:cNvPr id="3" name="Content Placeholder 2">
            <a:extLst>
              <a:ext uri="{FF2B5EF4-FFF2-40B4-BE49-F238E27FC236}">
                <a16:creationId xmlns:a16="http://schemas.microsoft.com/office/drawing/2014/main" id="{32CABB66-FB5C-4BE7-A67E-E9B2A63B752B}"/>
              </a:ext>
            </a:extLst>
          </p:cNvPr>
          <p:cNvSpPr>
            <a:spLocks noGrp="1"/>
          </p:cNvSpPr>
          <p:nvPr>
            <p:ph idx="1"/>
          </p:nvPr>
        </p:nvSpPr>
        <p:spPr/>
        <p:txBody>
          <a:bodyPr/>
          <a:lstStyle/>
          <a:p>
            <a:r>
              <a:rPr lang="en-US" dirty="0"/>
              <a:t>Open a browser to the Python website and download the Windows installer.</a:t>
            </a:r>
          </a:p>
          <a:p>
            <a:r>
              <a:rPr lang="en-PH" dirty="0">
                <a:hlinkClick r:id="rId2"/>
              </a:rPr>
              <a:t>https://www.python.org/</a:t>
            </a:r>
            <a:endParaRPr lang="en-PH" dirty="0"/>
          </a:p>
          <a:p>
            <a:r>
              <a:rPr lang="en-PH" dirty="0"/>
              <a:t>DOWNLOAD THE LATEST OR THE LONG TERM SUPPORT (LTS) VERSION</a:t>
            </a:r>
          </a:p>
          <a:p>
            <a:endParaRPr lang="en-PH" dirty="0"/>
          </a:p>
        </p:txBody>
      </p:sp>
      <p:pic>
        <p:nvPicPr>
          <p:cNvPr id="6" name="Picture 5">
            <a:extLst>
              <a:ext uri="{FF2B5EF4-FFF2-40B4-BE49-F238E27FC236}">
                <a16:creationId xmlns:a16="http://schemas.microsoft.com/office/drawing/2014/main" id="{7BDDE8DB-DD44-46A5-9109-CA1475502022}"/>
              </a:ext>
            </a:extLst>
          </p:cNvPr>
          <p:cNvPicPr>
            <a:picLocks noChangeAspect="1"/>
          </p:cNvPicPr>
          <p:nvPr/>
        </p:nvPicPr>
        <p:blipFill>
          <a:blip r:embed="rId3"/>
          <a:stretch>
            <a:fillRect/>
          </a:stretch>
        </p:blipFill>
        <p:spPr>
          <a:xfrm>
            <a:off x="2585763" y="3397676"/>
            <a:ext cx="5753903" cy="2695951"/>
          </a:xfrm>
          <a:prstGeom prst="rect">
            <a:avLst/>
          </a:prstGeom>
        </p:spPr>
      </p:pic>
    </p:spTree>
    <p:extLst>
      <p:ext uri="{BB962C8B-B14F-4D97-AF65-F5344CB8AC3E}">
        <p14:creationId xmlns:p14="http://schemas.microsoft.com/office/powerpoint/2010/main" val="2706276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6DC4-E23B-45FB-8F5B-510D1AFAC069}"/>
              </a:ext>
            </a:extLst>
          </p:cNvPr>
          <p:cNvSpPr>
            <a:spLocks noGrp="1"/>
          </p:cNvSpPr>
          <p:nvPr>
            <p:ph type="title"/>
          </p:nvPr>
        </p:nvSpPr>
        <p:spPr/>
        <p:txBody>
          <a:bodyPr/>
          <a:lstStyle/>
          <a:p>
            <a:r>
              <a:rPr lang="en-US" dirty="0"/>
              <a:t>INSTALLING PYTHON</a:t>
            </a:r>
            <a:endParaRPr lang="en-PH" dirty="0"/>
          </a:p>
        </p:txBody>
      </p:sp>
      <p:sp>
        <p:nvSpPr>
          <p:cNvPr id="3" name="Content Placeholder 2">
            <a:extLst>
              <a:ext uri="{FF2B5EF4-FFF2-40B4-BE49-F238E27FC236}">
                <a16:creationId xmlns:a16="http://schemas.microsoft.com/office/drawing/2014/main" id="{D9FAA907-E0BE-4502-84B3-FC84D397127D}"/>
              </a:ext>
            </a:extLst>
          </p:cNvPr>
          <p:cNvSpPr>
            <a:spLocks noGrp="1"/>
          </p:cNvSpPr>
          <p:nvPr>
            <p:ph idx="1"/>
          </p:nvPr>
        </p:nvSpPr>
        <p:spPr/>
        <p:txBody>
          <a:bodyPr/>
          <a:lstStyle/>
          <a:p>
            <a:r>
              <a:rPr lang="en-US" dirty="0"/>
              <a:t>Double click on the downloaded file and install Python for all users, and ensure that Python is added to your path. Click on Install now to begin. Adding Python to the path will enable us to use the Python interpreter from any part of the filesystem.</a:t>
            </a:r>
          </a:p>
          <a:p>
            <a:r>
              <a:rPr lang="en-US" dirty="0"/>
              <a:t>DON’T MIND THE VERSION. ALWAYS GET THE LATEST OR THE LTS.</a:t>
            </a:r>
          </a:p>
        </p:txBody>
      </p:sp>
      <p:pic>
        <p:nvPicPr>
          <p:cNvPr id="5" name="Picture 4">
            <a:extLst>
              <a:ext uri="{FF2B5EF4-FFF2-40B4-BE49-F238E27FC236}">
                <a16:creationId xmlns:a16="http://schemas.microsoft.com/office/drawing/2014/main" id="{ADC49B1E-5527-46C8-A415-90A7CE376F4C}"/>
              </a:ext>
            </a:extLst>
          </p:cNvPr>
          <p:cNvPicPr>
            <a:picLocks noChangeAspect="1"/>
          </p:cNvPicPr>
          <p:nvPr/>
        </p:nvPicPr>
        <p:blipFill>
          <a:blip r:embed="rId2"/>
          <a:stretch>
            <a:fillRect/>
          </a:stretch>
        </p:blipFill>
        <p:spPr>
          <a:xfrm>
            <a:off x="4762625" y="4013200"/>
            <a:ext cx="4260263" cy="2638977"/>
          </a:xfrm>
          <a:prstGeom prst="rect">
            <a:avLst/>
          </a:prstGeom>
        </p:spPr>
      </p:pic>
    </p:spTree>
    <p:extLst>
      <p:ext uri="{BB962C8B-B14F-4D97-AF65-F5344CB8AC3E}">
        <p14:creationId xmlns:p14="http://schemas.microsoft.com/office/powerpoint/2010/main" val="2774795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DB87-6DC4-4A1B-8C5C-B163BF7FF707}"/>
              </a:ext>
            </a:extLst>
          </p:cNvPr>
          <p:cNvSpPr>
            <a:spLocks noGrp="1"/>
          </p:cNvSpPr>
          <p:nvPr>
            <p:ph type="title"/>
          </p:nvPr>
        </p:nvSpPr>
        <p:spPr/>
        <p:txBody>
          <a:bodyPr/>
          <a:lstStyle/>
          <a:p>
            <a:r>
              <a:rPr lang="en-US" dirty="0"/>
              <a:t>ADDING PYTHON TO PATH</a:t>
            </a:r>
            <a:endParaRPr lang="en-PH" dirty="0"/>
          </a:p>
        </p:txBody>
      </p:sp>
      <p:sp>
        <p:nvSpPr>
          <p:cNvPr id="3" name="Content Placeholder 2">
            <a:extLst>
              <a:ext uri="{FF2B5EF4-FFF2-40B4-BE49-F238E27FC236}">
                <a16:creationId xmlns:a16="http://schemas.microsoft.com/office/drawing/2014/main" id="{29F2FEF8-75DE-4AEF-A8A8-2CD62D31833E}"/>
              </a:ext>
            </a:extLst>
          </p:cNvPr>
          <p:cNvSpPr>
            <a:spLocks noGrp="1"/>
          </p:cNvSpPr>
          <p:nvPr>
            <p:ph idx="1"/>
          </p:nvPr>
        </p:nvSpPr>
        <p:spPr/>
        <p:txBody>
          <a:bodyPr/>
          <a:lstStyle/>
          <a:p>
            <a:r>
              <a:rPr lang="en-US" dirty="0"/>
              <a:t>After the installation is complete, click Disable path length limit and then Close. Disabling the path length limit means we can use more than 260 characters in a file path.</a:t>
            </a:r>
          </a:p>
          <a:p>
            <a:endParaRPr lang="en-PH" dirty="0"/>
          </a:p>
        </p:txBody>
      </p:sp>
      <p:pic>
        <p:nvPicPr>
          <p:cNvPr id="5" name="Picture 4">
            <a:extLst>
              <a:ext uri="{FF2B5EF4-FFF2-40B4-BE49-F238E27FC236}">
                <a16:creationId xmlns:a16="http://schemas.microsoft.com/office/drawing/2014/main" id="{ADBABA25-97A0-4D76-AD6D-FF0C9FCEACA8}"/>
              </a:ext>
            </a:extLst>
          </p:cNvPr>
          <p:cNvPicPr>
            <a:picLocks noChangeAspect="1"/>
          </p:cNvPicPr>
          <p:nvPr/>
        </p:nvPicPr>
        <p:blipFill>
          <a:blip r:embed="rId2"/>
          <a:stretch>
            <a:fillRect/>
          </a:stretch>
        </p:blipFill>
        <p:spPr>
          <a:xfrm>
            <a:off x="4035017" y="3301999"/>
            <a:ext cx="5313465" cy="3314425"/>
          </a:xfrm>
          <a:prstGeom prst="rect">
            <a:avLst/>
          </a:prstGeom>
        </p:spPr>
      </p:pic>
    </p:spTree>
    <p:extLst>
      <p:ext uri="{BB962C8B-B14F-4D97-AF65-F5344CB8AC3E}">
        <p14:creationId xmlns:p14="http://schemas.microsoft.com/office/powerpoint/2010/main" val="1826384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B4C98-558D-45C6-B360-40A92DA34098}"/>
              </a:ext>
            </a:extLst>
          </p:cNvPr>
          <p:cNvSpPr>
            <a:spLocks noGrp="1"/>
          </p:cNvSpPr>
          <p:nvPr>
            <p:ph type="title"/>
          </p:nvPr>
        </p:nvSpPr>
        <p:spPr/>
        <p:txBody>
          <a:bodyPr/>
          <a:lstStyle/>
          <a:p>
            <a:r>
              <a:rPr lang="en-US" dirty="0"/>
              <a:t>FINISHING</a:t>
            </a:r>
            <a:endParaRPr lang="en-PH" dirty="0"/>
          </a:p>
        </p:txBody>
      </p:sp>
      <p:sp>
        <p:nvSpPr>
          <p:cNvPr id="3" name="Content Placeholder 2">
            <a:extLst>
              <a:ext uri="{FF2B5EF4-FFF2-40B4-BE49-F238E27FC236}">
                <a16:creationId xmlns:a16="http://schemas.microsoft.com/office/drawing/2014/main" id="{62A4137D-686F-4496-9C47-F5E33B2BC005}"/>
              </a:ext>
            </a:extLst>
          </p:cNvPr>
          <p:cNvSpPr>
            <a:spLocks noGrp="1"/>
          </p:cNvSpPr>
          <p:nvPr>
            <p:ph idx="1"/>
          </p:nvPr>
        </p:nvSpPr>
        <p:spPr/>
        <p:txBody>
          <a:bodyPr/>
          <a:lstStyle/>
          <a:p>
            <a:r>
              <a:rPr lang="en-US" dirty="0"/>
              <a:t>Click Close to end the installation.</a:t>
            </a:r>
            <a:endParaRPr lang="en-PH" dirty="0"/>
          </a:p>
        </p:txBody>
      </p:sp>
      <p:pic>
        <p:nvPicPr>
          <p:cNvPr id="5" name="Picture 4">
            <a:extLst>
              <a:ext uri="{FF2B5EF4-FFF2-40B4-BE49-F238E27FC236}">
                <a16:creationId xmlns:a16="http://schemas.microsoft.com/office/drawing/2014/main" id="{E9D2DA34-2C85-464B-829E-3642C8A2463A}"/>
              </a:ext>
            </a:extLst>
          </p:cNvPr>
          <p:cNvPicPr>
            <a:picLocks noChangeAspect="1"/>
          </p:cNvPicPr>
          <p:nvPr/>
        </p:nvPicPr>
        <p:blipFill>
          <a:blip r:embed="rId2"/>
          <a:stretch>
            <a:fillRect/>
          </a:stretch>
        </p:blipFill>
        <p:spPr>
          <a:xfrm>
            <a:off x="3204759" y="2882613"/>
            <a:ext cx="4711574" cy="2926299"/>
          </a:xfrm>
          <a:prstGeom prst="rect">
            <a:avLst/>
          </a:prstGeom>
        </p:spPr>
      </p:pic>
    </p:spTree>
    <p:extLst>
      <p:ext uri="{BB962C8B-B14F-4D97-AF65-F5344CB8AC3E}">
        <p14:creationId xmlns:p14="http://schemas.microsoft.com/office/powerpoint/2010/main" val="192770801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80</TotalTime>
  <Words>1904</Words>
  <Application>Microsoft Office PowerPoint</Application>
  <PresentationFormat>Widescreen</PresentationFormat>
  <Paragraphs>155</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Century Gothic</vt:lpstr>
      <vt:lpstr>Vapor Trail</vt:lpstr>
      <vt:lpstr>Introduction to Python Programming</vt:lpstr>
      <vt:lpstr>Background</vt:lpstr>
      <vt:lpstr>Guido Van Rossum</vt:lpstr>
      <vt:lpstr>Standard Python Road MAP</vt:lpstr>
      <vt:lpstr>Applications of Python</vt:lpstr>
      <vt:lpstr>DOWNLOADING PYTHON</vt:lpstr>
      <vt:lpstr>INSTALLING PYTHON</vt:lpstr>
      <vt:lpstr>ADDING PYTHON TO PATH</vt:lpstr>
      <vt:lpstr>FINISHING</vt:lpstr>
      <vt:lpstr>CODE EDITORS</vt:lpstr>
      <vt:lpstr>Python Virtual Environment</vt:lpstr>
      <vt:lpstr>Creating a Python Virtual Env</vt:lpstr>
      <vt:lpstr>Variables</vt:lpstr>
      <vt:lpstr>Data Types</vt:lpstr>
      <vt:lpstr>Operators</vt:lpstr>
      <vt:lpstr>Conditional Statements</vt:lpstr>
      <vt:lpstr>Loops</vt:lpstr>
      <vt:lpstr>Functions</vt:lpstr>
      <vt:lpstr>Lists and Tuples</vt:lpstr>
      <vt:lpstr>Dictionaries</vt:lpstr>
      <vt:lpstr>Modules and Libraries</vt:lpstr>
      <vt:lpstr>Exception Handling</vt:lpstr>
      <vt:lpstr>Object-Oriented Programming (OOP)</vt:lpstr>
      <vt:lpstr>Decorators</vt:lpstr>
      <vt:lpstr>Context Managers</vt:lpstr>
      <vt:lpstr>Closing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Francis Jesmar Montalbo</dc:creator>
  <cp:lastModifiedBy>Francis Jesmar Montalbo</cp:lastModifiedBy>
  <cp:revision>1</cp:revision>
  <dcterms:created xsi:type="dcterms:W3CDTF">2023-01-15T05:36:01Z</dcterms:created>
  <dcterms:modified xsi:type="dcterms:W3CDTF">2023-01-31T22:54:26Z</dcterms:modified>
</cp:coreProperties>
</file>