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6" r:id="rId3"/>
    <p:sldId id="282" r:id="rId4"/>
    <p:sldId id="257" r:id="rId5"/>
    <p:sldId id="259" r:id="rId6"/>
    <p:sldId id="258" r:id="rId7"/>
    <p:sldId id="260" r:id="rId8"/>
    <p:sldId id="261" r:id="rId9"/>
    <p:sldId id="262" r:id="rId10"/>
    <p:sldId id="263" r:id="rId11"/>
    <p:sldId id="264" r:id="rId12"/>
    <p:sldId id="265" r:id="rId13"/>
    <p:sldId id="268" r:id="rId14"/>
    <p:sldId id="270" r:id="rId15"/>
    <p:sldId id="269" r:id="rId16"/>
    <p:sldId id="279" r:id="rId17"/>
    <p:sldId id="271" r:id="rId18"/>
    <p:sldId id="274" r:id="rId19"/>
    <p:sldId id="275" r:id="rId20"/>
    <p:sldId id="276" r:id="rId21"/>
    <p:sldId id="277" r:id="rId22"/>
    <p:sldId id="281" r:id="rId23"/>
    <p:sldId id="284" r:id="rId24"/>
    <p:sldId id="290" r:id="rId25"/>
    <p:sldId id="291" r:id="rId26"/>
    <p:sldId id="292" r:id="rId27"/>
    <p:sldId id="293" r:id="rId28"/>
    <p:sldId id="294" r:id="rId29"/>
    <p:sldId id="295" r:id="rId30"/>
    <p:sldId id="296" r:id="rId31"/>
    <p:sldId id="297" r:id="rId32"/>
    <p:sldId id="283" r:id="rId33"/>
    <p:sldId id="278" r:id="rId34"/>
    <p:sldId id="301" r:id="rId35"/>
    <p:sldId id="302" r:id="rId36"/>
    <p:sldId id="304" r:id="rId37"/>
    <p:sldId id="280" r:id="rId38"/>
    <p:sldId id="307" r:id="rId39"/>
    <p:sldId id="285" r:id="rId40"/>
    <p:sldId id="286" r:id="rId41"/>
    <p:sldId id="288" r:id="rId42"/>
    <p:sldId id="289" r:id="rId43"/>
    <p:sldId id="299" r:id="rId44"/>
    <p:sldId id="300" r:id="rId45"/>
    <p:sldId id="298" r:id="rId46"/>
    <p:sldId id="305" r:id="rId47"/>
    <p:sldId id="303" r:id="rId48"/>
    <p:sldId id="26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BA9F4-5A13-4E2C-9FCE-35DF5AD4A4BA}" v="4" dt="2023-02-26T01:36:22.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Jesmar Montalbo" userId="c525fad2a92ffd10" providerId="LiveId" clId="{BCABA9F4-5A13-4E2C-9FCE-35DF5AD4A4BA}"/>
    <pc:docChg chg="undo custSel addSld modSld sldOrd">
      <pc:chgData name="Francis Jesmar Montalbo" userId="c525fad2a92ffd10" providerId="LiveId" clId="{BCABA9F4-5A13-4E2C-9FCE-35DF5AD4A4BA}" dt="2023-02-26T01:40:33.116" v="479" actId="26606"/>
      <pc:docMkLst>
        <pc:docMk/>
      </pc:docMkLst>
      <pc:sldChg chg="modSp mod chgLayout">
        <pc:chgData name="Francis Jesmar Montalbo" userId="c525fad2a92ffd10" providerId="LiveId" clId="{BCABA9F4-5A13-4E2C-9FCE-35DF5AD4A4BA}" dt="2023-02-26T01:33:41.822" v="313" actId="700"/>
        <pc:sldMkLst>
          <pc:docMk/>
          <pc:sldMk cId="3207591122" sldId="256"/>
        </pc:sldMkLst>
        <pc:spChg chg="mod ord">
          <ac:chgData name="Francis Jesmar Montalbo" userId="c525fad2a92ffd10" providerId="LiveId" clId="{BCABA9F4-5A13-4E2C-9FCE-35DF5AD4A4BA}" dt="2023-02-26T01:33:41.822" v="313" actId="700"/>
          <ac:spMkLst>
            <pc:docMk/>
            <pc:sldMk cId="3207591122" sldId="256"/>
            <ac:spMk id="2" creationId="{AE812F77-40E9-9023-0223-BCA392C98C20}"/>
          </ac:spMkLst>
        </pc:spChg>
        <pc:spChg chg="mod ord">
          <ac:chgData name="Francis Jesmar Montalbo" userId="c525fad2a92ffd10" providerId="LiveId" clId="{BCABA9F4-5A13-4E2C-9FCE-35DF5AD4A4BA}" dt="2023-02-26T01:33:41.822" v="313" actId="700"/>
          <ac:spMkLst>
            <pc:docMk/>
            <pc:sldMk cId="3207591122" sldId="256"/>
            <ac:spMk id="3" creationId="{2BE34610-EDE1-5EDE-6093-5C2BB418D69A}"/>
          </ac:spMkLst>
        </pc:spChg>
      </pc:sldChg>
      <pc:sldChg chg="addSp delSp modSp mod setBg modClrScheme delDesignElem chgLayout">
        <pc:chgData name="Francis Jesmar Montalbo" userId="c525fad2a92ffd10" providerId="LiveId" clId="{BCABA9F4-5A13-4E2C-9FCE-35DF5AD4A4BA}" dt="2023-02-26T01:40:33.116" v="479" actId="26606"/>
        <pc:sldMkLst>
          <pc:docMk/>
          <pc:sldMk cId="3895421289" sldId="267"/>
        </pc:sldMkLst>
        <pc:spChg chg="mod ord">
          <ac:chgData name="Francis Jesmar Montalbo" userId="c525fad2a92ffd10" providerId="LiveId" clId="{BCABA9F4-5A13-4E2C-9FCE-35DF5AD4A4BA}" dt="2023-02-26T01:40:22.315" v="478" actId="700"/>
          <ac:spMkLst>
            <pc:docMk/>
            <pc:sldMk cId="3895421289" sldId="267"/>
            <ac:spMk id="2" creationId="{C5C6DE9C-4A93-A49E-1C4E-EE6776D0E62A}"/>
          </ac:spMkLst>
        </pc:spChg>
        <pc:spChg chg="del mod ord">
          <ac:chgData name="Francis Jesmar Montalbo" userId="c525fad2a92ffd10" providerId="LiveId" clId="{BCABA9F4-5A13-4E2C-9FCE-35DF5AD4A4BA}" dt="2023-02-26T01:40:33.116" v="479" actId="26606"/>
          <ac:spMkLst>
            <pc:docMk/>
            <pc:sldMk cId="3895421289" sldId="267"/>
            <ac:spMk id="3" creationId="{C0E608F2-71BE-C134-575C-901DBA98068C}"/>
          </ac:spMkLst>
        </pc:spChg>
        <pc:spChg chg="add del mod ord">
          <ac:chgData name="Francis Jesmar Montalbo" userId="c525fad2a92ffd10" providerId="LiveId" clId="{BCABA9F4-5A13-4E2C-9FCE-35DF5AD4A4BA}" dt="2023-02-26T01:40:22.315" v="478" actId="700"/>
          <ac:spMkLst>
            <pc:docMk/>
            <pc:sldMk cId="3895421289" sldId="267"/>
            <ac:spMk id="4" creationId="{911B8252-76FB-BF1D-8965-84CE836270DB}"/>
          </ac:spMkLst>
        </pc:spChg>
        <pc:spChg chg="add del">
          <ac:chgData name="Francis Jesmar Montalbo" userId="c525fad2a92ffd10" providerId="LiveId" clId="{BCABA9F4-5A13-4E2C-9FCE-35DF5AD4A4BA}" dt="2023-02-26T01:40:22.315" v="478" actId="700"/>
          <ac:spMkLst>
            <pc:docMk/>
            <pc:sldMk cId="3895421289" sldId="267"/>
            <ac:spMk id="9" creationId="{7BEFDA1A-2A01-4C29-A5D0-AE6F050D07DF}"/>
          </ac:spMkLst>
        </pc:spChg>
        <pc:spChg chg="add del">
          <ac:chgData name="Francis Jesmar Montalbo" userId="c525fad2a92ffd10" providerId="LiveId" clId="{BCABA9F4-5A13-4E2C-9FCE-35DF5AD4A4BA}" dt="2023-02-26T01:40:22.315" v="478" actId="700"/>
          <ac:spMkLst>
            <pc:docMk/>
            <pc:sldMk cId="3895421289" sldId="267"/>
            <ac:spMk id="13" creationId="{279D3810-B86F-4009-84EC-DE0FEABD6FCE}"/>
          </ac:spMkLst>
        </pc:spChg>
        <pc:graphicFrameChg chg="add">
          <ac:chgData name="Francis Jesmar Montalbo" userId="c525fad2a92ffd10" providerId="LiveId" clId="{BCABA9F4-5A13-4E2C-9FCE-35DF5AD4A4BA}" dt="2023-02-26T01:40:33.116" v="479" actId="26606"/>
          <ac:graphicFrameMkLst>
            <pc:docMk/>
            <pc:sldMk cId="3895421289" sldId="267"/>
            <ac:graphicFrameMk id="19" creationId="{4C845CF2-CFE6-4FEF-E2A9-2915E854C71D}"/>
          </ac:graphicFrameMkLst>
        </pc:graphicFrameChg>
        <pc:picChg chg="add">
          <ac:chgData name="Francis Jesmar Montalbo" userId="c525fad2a92ffd10" providerId="LiveId" clId="{BCABA9F4-5A13-4E2C-9FCE-35DF5AD4A4BA}" dt="2023-02-26T01:35:20.614" v="433" actId="26606"/>
          <ac:picMkLst>
            <pc:docMk/>
            <pc:sldMk cId="3895421289" sldId="267"/>
            <ac:picMk id="5" creationId="{994A93E3-68E5-6D34-C7A2-19CEE4E25453}"/>
          </ac:picMkLst>
        </pc:picChg>
        <pc:picChg chg="add del">
          <ac:chgData name="Francis Jesmar Montalbo" userId="c525fad2a92ffd10" providerId="LiveId" clId="{BCABA9F4-5A13-4E2C-9FCE-35DF5AD4A4BA}" dt="2023-02-26T01:40:22.315" v="478" actId="700"/>
          <ac:picMkLst>
            <pc:docMk/>
            <pc:sldMk cId="3895421289" sldId="267"/>
            <ac:picMk id="15" creationId="{C33612A4-0B77-4479-B2AA-F178599550AA}"/>
          </ac:picMkLst>
        </pc:picChg>
        <pc:cxnChg chg="add del">
          <ac:chgData name="Francis Jesmar Montalbo" userId="c525fad2a92ffd10" providerId="LiveId" clId="{BCABA9F4-5A13-4E2C-9FCE-35DF5AD4A4BA}" dt="2023-02-26T01:40:22.315" v="478" actId="700"/>
          <ac:cxnSpMkLst>
            <pc:docMk/>
            <pc:sldMk cId="3895421289" sldId="267"/>
            <ac:cxnSpMk id="11" creationId="{17FD20E5-30AF-47B9-9256-2E8E904CBBC1}"/>
          </ac:cxnSpMkLst>
        </pc:cxnChg>
        <pc:cxnChg chg="add del">
          <ac:chgData name="Francis Jesmar Montalbo" userId="c525fad2a92ffd10" providerId="LiveId" clId="{BCABA9F4-5A13-4E2C-9FCE-35DF5AD4A4BA}" dt="2023-02-26T01:40:22.315" v="478" actId="700"/>
          <ac:cxnSpMkLst>
            <pc:docMk/>
            <pc:sldMk cId="3895421289" sldId="267"/>
            <ac:cxnSpMk id="17" creationId="{078A367A-3E83-4B48-A0F7-43FBE33328F5}"/>
          </ac:cxnSpMkLst>
        </pc:cxnChg>
      </pc:sldChg>
      <pc:sldChg chg="addSp modSp mod setBg">
        <pc:chgData name="Francis Jesmar Montalbo" userId="c525fad2a92ffd10" providerId="LiveId" clId="{BCABA9F4-5A13-4E2C-9FCE-35DF5AD4A4BA}" dt="2023-02-26T01:38:37.359" v="472" actId="26606"/>
        <pc:sldMkLst>
          <pc:docMk/>
          <pc:sldMk cId="2046861924" sldId="274"/>
        </pc:sldMkLst>
        <pc:spChg chg="mod">
          <ac:chgData name="Francis Jesmar Montalbo" userId="c525fad2a92ffd10" providerId="LiveId" clId="{BCABA9F4-5A13-4E2C-9FCE-35DF5AD4A4BA}" dt="2023-02-26T01:38:37.359" v="472" actId="26606"/>
          <ac:spMkLst>
            <pc:docMk/>
            <pc:sldMk cId="2046861924" sldId="274"/>
            <ac:spMk id="2" creationId="{C496C71C-641F-494B-BC51-C239CD890D5C}"/>
          </ac:spMkLst>
        </pc:spChg>
        <pc:spChg chg="mod">
          <ac:chgData name="Francis Jesmar Montalbo" userId="c525fad2a92ffd10" providerId="LiveId" clId="{BCABA9F4-5A13-4E2C-9FCE-35DF5AD4A4BA}" dt="2023-02-26T01:38:37.359" v="472" actId="26606"/>
          <ac:spMkLst>
            <pc:docMk/>
            <pc:sldMk cId="2046861924" sldId="274"/>
            <ac:spMk id="3" creationId="{71C9FE3B-BF83-4C85-9655-F8776533DCD3}"/>
          </ac:spMkLst>
        </pc:spChg>
        <pc:spChg chg="add">
          <ac:chgData name="Francis Jesmar Montalbo" userId="c525fad2a92ffd10" providerId="LiveId" clId="{BCABA9F4-5A13-4E2C-9FCE-35DF5AD4A4BA}" dt="2023-02-26T01:38:37.359" v="472" actId="26606"/>
          <ac:spMkLst>
            <pc:docMk/>
            <pc:sldMk cId="2046861924" sldId="274"/>
            <ac:spMk id="8" creationId="{FD6EDB49-211E-499D-9A08-6C5FF3D060F7}"/>
          </ac:spMkLst>
        </pc:spChg>
        <pc:spChg chg="add">
          <ac:chgData name="Francis Jesmar Montalbo" userId="c525fad2a92ffd10" providerId="LiveId" clId="{BCABA9F4-5A13-4E2C-9FCE-35DF5AD4A4BA}" dt="2023-02-26T01:38:37.359" v="472" actId="26606"/>
          <ac:spMkLst>
            <pc:docMk/>
            <pc:sldMk cId="2046861924" sldId="274"/>
            <ac:spMk id="10" creationId="{38F9F37E-D3CF-4F3D-96C2-25307819DF2D}"/>
          </ac:spMkLst>
        </pc:spChg>
        <pc:spChg chg="add">
          <ac:chgData name="Francis Jesmar Montalbo" userId="c525fad2a92ffd10" providerId="LiveId" clId="{BCABA9F4-5A13-4E2C-9FCE-35DF5AD4A4BA}" dt="2023-02-26T01:38:37.359" v="472" actId="26606"/>
          <ac:spMkLst>
            <pc:docMk/>
            <pc:sldMk cId="2046861924" sldId="274"/>
            <ac:spMk id="12" creationId="{C5FFF17D-767C-40E7-8C89-962F1F54BCD0}"/>
          </ac:spMkLst>
        </pc:spChg>
        <pc:spChg chg="add">
          <ac:chgData name="Francis Jesmar Montalbo" userId="c525fad2a92ffd10" providerId="LiveId" clId="{BCABA9F4-5A13-4E2C-9FCE-35DF5AD4A4BA}" dt="2023-02-26T01:38:37.359" v="472" actId="26606"/>
          <ac:spMkLst>
            <pc:docMk/>
            <pc:sldMk cId="2046861924" sldId="274"/>
            <ac:spMk id="14" creationId="{E69F39E1-619D-4D9E-8823-8BD8CC3206B6}"/>
          </ac:spMkLst>
        </pc:spChg>
        <pc:spChg chg="add">
          <ac:chgData name="Francis Jesmar Montalbo" userId="c525fad2a92ffd10" providerId="LiveId" clId="{BCABA9F4-5A13-4E2C-9FCE-35DF5AD4A4BA}" dt="2023-02-26T01:38:37.359" v="472" actId="26606"/>
          <ac:spMkLst>
            <pc:docMk/>
            <pc:sldMk cId="2046861924" sldId="274"/>
            <ac:spMk id="16" creationId="{C8C53F47-DF50-454F-A5A6-6B969748D972}"/>
          </ac:spMkLst>
        </pc:spChg>
        <pc:picChg chg="add">
          <ac:chgData name="Francis Jesmar Montalbo" userId="c525fad2a92ffd10" providerId="LiveId" clId="{BCABA9F4-5A13-4E2C-9FCE-35DF5AD4A4BA}" dt="2023-02-26T01:38:37.359" v="472" actId="26606"/>
          <ac:picMkLst>
            <pc:docMk/>
            <pc:sldMk cId="2046861924" sldId="274"/>
            <ac:picMk id="18" creationId="{6A26901A-BC62-4A3A-A07A-65E1F3DDDEC6}"/>
          </ac:picMkLst>
        </pc:picChg>
      </pc:sldChg>
      <pc:sldChg chg="addSp modSp mod setBg">
        <pc:chgData name="Francis Jesmar Montalbo" userId="c525fad2a92ffd10" providerId="LiveId" clId="{BCABA9F4-5A13-4E2C-9FCE-35DF5AD4A4BA}" dt="2023-02-26T01:37:01.200" v="464" actId="26606"/>
        <pc:sldMkLst>
          <pc:docMk/>
          <pc:sldMk cId="2509747826" sldId="278"/>
        </pc:sldMkLst>
        <pc:spChg chg="mod">
          <ac:chgData name="Francis Jesmar Montalbo" userId="c525fad2a92ffd10" providerId="LiveId" clId="{BCABA9F4-5A13-4E2C-9FCE-35DF5AD4A4BA}" dt="2023-02-26T01:37:01.200" v="464" actId="26606"/>
          <ac:spMkLst>
            <pc:docMk/>
            <pc:sldMk cId="2509747826" sldId="278"/>
            <ac:spMk id="2" creationId="{4A8C4FD2-F6A5-4F9F-82B7-B9C493DA6C32}"/>
          </ac:spMkLst>
        </pc:spChg>
        <pc:spChg chg="mod">
          <ac:chgData name="Francis Jesmar Montalbo" userId="c525fad2a92ffd10" providerId="LiveId" clId="{BCABA9F4-5A13-4E2C-9FCE-35DF5AD4A4BA}" dt="2023-02-26T01:37:01.200" v="464" actId="26606"/>
          <ac:spMkLst>
            <pc:docMk/>
            <pc:sldMk cId="2509747826" sldId="278"/>
            <ac:spMk id="3" creationId="{B2F3BE98-F0BD-4F80-908E-F77A4B45D514}"/>
          </ac:spMkLst>
        </pc:spChg>
        <pc:spChg chg="add">
          <ac:chgData name="Francis Jesmar Montalbo" userId="c525fad2a92ffd10" providerId="LiveId" clId="{BCABA9F4-5A13-4E2C-9FCE-35DF5AD4A4BA}" dt="2023-02-26T01:37:01.200" v="464" actId="26606"/>
          <ac:spMkLst>
            <pc:docMk/>
            <pc:sldMk cId="2509747826" sldId="278"/>
            <ac:spMk id="8" creationId="{FD6EDB49-211E-499D-9A08-6C5FF3D060F7}"/>
          </ac:spMkLst>
        </pc:spChg>
        <pc:spChg chg="add">
          <ac:chgData name="Francis Jesmar Montalbo" userId="c525fad2a92ffd10" providerId="LiveId" clId="{BCABA9F4-5A13-4E2C-9FCE-35DF5AD4A4BA}" dt="2023-02-26T01:37:01.200" v="464" actId="26606"/>
          <ac:spMkLst>
            <pc:docMk/>
            <pc:sldMk cId="2509747826" sldId="278"/>
            <ac:spMk id="10" creationId="{38F9F37E-D3CF-4F3D-96C2-25307819DF2D}"/>
          </ac:spMkLst>
        </pc:spChg>
        <pc:spChg chg="add">
          <ac:chgData name="Francis Jesmar Montalbo" userId="c525fad2a92ffd10" providerId="LiveId" clId="{BCABA9F4-5A13-4E2C-9FCE-35DF5AD4A4BA}" dt="2023-02-26T01:37:01.200" v="464" actId="26606"/>
          <ac:spMkLst>
            <pc:docMk/>
            <pc:sldMk cId="2509747826" sldId="278"/>
            <ac:spMk id="12" creationId="{C5FFF17D-767C-40E7-8C89-962F1F54BCD0}"/>
          </ac:spMkLst>
        </pc:spChg>
        <pc:spChg chg="add">
          <ac:chgData name="Francis Jesmar Montalbo" userId="c525fad2a92ffd10" providerId="LiveId" clId="{BCABA9F4-5A13-4E2C-9FCE-35DF5AD4A4BA}" dt="2023-02-26T01:37:01.200" v="464" actId="26606"/>
          <ac:spMkLst>
            <pc:docMk/>
            <pc:sldMk cId="2509747826" sldId="278"/>
            <ac:spMk id="14" creationId="{E69F39E1-619D-4D9E-8823-8BD8CC3206B6}"/>
          </ac:spMkLst>
        </pc:spChg>
        <pc:spChg chg="add">
          <ac:chgData name="Francis Jesmar Montalbo" userId="c525fad2a92ffd10" providerId="LiveId" clId="{BCABA9F4-5A13-4E2C-9FCE-35DF5AD4A4BA}" dt="2023-02-26T01:37:01.200" v="464" actId="26606"/>
          <ac:spMkLst>
            <pc:docMk/>
            <pc:sldMk cId="2509747826" sldId="278"/>
            <ac:spMk id="16" creationId="{C8C53F47-DF50-454F-A5A6-6B969748D972}"/>
          </ac:spMkLst>
        </pc:spChg>
        <pc:picChg chg="add">
          <ac:chgData name="Francis Jesmar Montalbo" userId="c525fad2a92ffd10" providerId="LiveId" clId="{BCABA9F4-5A13-4E2C-9FCE-35DF5AD4A4BA}" dt="2023-02-26T01:37:01.200" v="464" actId="26606"/>
          <ac:picMkLst>
            <pc:docMk/>
            <pc:sldMk cId="2509747826" sldId="278"/>
            <ac:picMk id="18" creationId="{6A26901A-BC62-4A3A-A07A-65E1F3DDDEC6}"/>
          </ac:picMkLst>
        </pc:picChg>
      </pc:sldChg>
      <pc:sldChg chg="addSp modSp mod">
        <pc:chgData name="Francis Jesmar Montalbo" userId="c525fad2a92ffd10" providerId="LiveId" clId="{BCABA9F4-5A13-4E2C-9FCE-35DF5AD4A4BA}" dt="2023-02-26T01:32:04.365" v="297" actId="33524"/>
        <pc:sldMkLst>
          <pc:docMk/>
          <pc:sldMk cId="3513769080" sldId="280"/>
        </pc:sldMkLst>
        <pc:spChg chg="mod">
          <ac:chgData name="Francis Jesmar Montalbo" userId="c525fad2a92ffd10" providerId="LiveId" clId="{BCABA9F4-5A13-4E2C-9FCE-35DF5AD4A4BA}" dt="2023-02-26T01:32:04.365" v="297" actId="33524"/>
          <ac:spMkLst>
            <pc:docMk/>
            <pc:sldMk cId="3513769080" sldId="280"/>
            <ac:spMk id="3" creationId="{22C77047-0F99-4F84-A52C-C9C33D6D6D39}"/>
          </ac:spMkLst>
        </pc:spChg>
        <pc:spChg chg="add mod">
          <ac:chgData name="Francis Jesmar Montalbo" userId="c525fad2a92ffd10" providerId="LiveId" clId="{BCABA9F4-5A13-4E2C-9FCE-35DF5AD4A4BA}" dt="2023-02-26T01:31:40.057" v="282" actId="1076"/>
          <ac:spMkLst>
            <pc:docMk/>
            <pc:sldMk cId="3513769080" sldId="280"/>
            <ac:spMk id="4" creationId="{42249050-3E70-8903-2B83-C2D72530A70B}"/>
          </ac:spMkLst>
        </pc:spChg>
        <pc:spChg chg="add mod">
          <ac:chgData name="Francis Jesmar Montalbo" userId="c525fad2a92ffd10" providerId="LiveId" clId="{BCABA9F4-5A13-4E2C-9FCE-35DF5AD4A4BA}" dt="2023-02-26T01:31:59.894" v="296" actId="1035"/>
          <ac:spMkLst>
            <pc:docMk/>
            <pc:sldMk cId="3513769080" sldId="280"/>
            <ac:spMk id="6" creationId="{3355F574-3AF5-3D5C-F294-FE3AAADC9284}"/>
          </ac:spMkLst>
        </pc:spChg>
        <pc:picChg chg="mod">
          <ac:chgData name="Francis Jesmar Montalbo" userId="c525fad2a92ffd10" providerId="LiveId" clId="{BCABA9F4-5A13-4E2C-9FCE-35DF5AD4A4BA}" dt="2023-02-26T01:31:56.605" v="288" actId="1076"/>
          <ac:picMkLst>
            <pc:docMk/>
            <pc:sldMk cId="3513769080" sldId="280"/>
            <ac:picMk id="7" creationId="{8BD0AEAB-A417-47C0-A624-3648B272DA0A}"/>
          </ac:picMkLst>
        </pc:picChg>
      </pc:sldChg>
      <pc:sldChg chg="addSp delSp modSp mod setBg">
        <pc:chgData name="Francis Jesmar Montalbo" userId="c525fad2a92ffd10" providerId="LiveId" clId="{BCABA9F4-5A13-4E2C-9FCE-35DF5AD4A4BA}" dt="2023-02-26T01:38:13.991" v="471" actId="26606"/>
        <pc:sldMkLst>
          <pc:docMk/>
          <pc:sldMk cId="3282749615" sldId="284"/>
        </pc:sldMkLst>
        <pc:spChg chg="mod">
          <ac:chgData name="Francis Jesmar Montalbo" userId="c525fad2a92ffd10" providerId="LiveId" clId="{BCABA9F4-5A13-4E2C-9FCE-35DF5AD4A4BA}" dt="2023-02-26T01:38:13.991" v="471" actId="26606"/>
          <ac:spMkLst>
            <pc:docMk/>
            <pc:sldMk cId="3282749615" sldId="284"/>
            <ac:spMk id="2" creationId="{BDED3CBA-31D3-4795-8262-A97E67017F31}"/>
          </ac:spMkLst>
        </pc:spChg>
        <pc:spChg chg="mod">
          <ac:chgData name="Francis Jesmar Montalbo" userId="c525fad2a92ffd10" providerId="LiveId" clId="{BCABA9F4-5A13-4E2C-9FCE-35DF5AD4A4BA}" dt="2023-02-26T01:38:13.991" v="471" actId="26606"/>
          <ac:spMkLst>
            <pc:docMk/>
            <pc:sldMk cId="3282749615" sldId="284"/>
            <ac:spMk id="3" creationId="{1DA120FA-0CAD-4B79-A586-EB59255F1AB2}"/>
          </ac:spMkLst>
        </pc:spChg>
        <pc:spChg chg="add del">
          <ac:chgData name="Francis Jesmar Montalbo" userId="c525fad2a92ffd10" providerId="LiveId" clId="{BCABA9F4-5A13-4E2C-9FCE-35DF5AD4A4BA}" dt="2023-02-26T01:38:13.196" v="469" actId="26606"/>
          <ac:spMkLst>
            <pc:docMk/>
            <pc:sldMk cId="3282749615" sldId="284"/>
            <ac:spMk id="8" creationId="{08E7A6F0-5CD3-481E-B0F2-E7F99FE675B0}"/>
          </ac:spMkLst>
        </pc:spChg>
        <pc:spChg chg="add del">
          <ac:chgData name="Francis Jesmar Montalbo" userId="c525fad2a92ffd10" providerId="LiveId" clId="{BCABA9F4-5A13-4E2C-9FCE-35DF5AD4A4BA}" dt="2023-02-26T01:38:13.196" v="469" actId="26606"/>
          <ac:spMkLst>
            <pc:docMk/>
            <pc:sldMk cId="3282749615" sldId="284"/>
            <ac:spMk id="10" creationId="{511290DF-4975-4FCD-8B8D-BBC86B836668}"/>
          </ac:spMkLst>
        </pc:spChg>
        <pc:spChg chg="add del">
          <ac:chgData name="Francis Jesmar Montalbo" userId="c525fad2a92ffd10" providerId="LiveId" clId="{BCABA9F4-5A13-4E2C-9FCE-35DF5AD4A4BA}" dt="2023-02-26T01:38:13.196" v="469" actId="26606"/>
          <ac:spMkLst>
            <pc:docMk/>
            <pc:sldMk cId="3282749615" sldId="284"/>
            <ac:spMk id="16" creationId="{D9FE1511-6E1B-4F0E-8FF0-958527181CC9}"/>
          </ac:spMkLst>
        </pc:spChg>
        <pc:spChg chg="add del">
          <ac:chgData name="Francis Jesmar Montalbo" userId="c525fad2a92ffd10" providerId="LiveId" clId="{BCABA9F4-5A13-4E2C-9FCE-35DF5AD4A4BA}" dt="2023-02-26T01:38:13.991" v="471" actId="26606"/>
          <ac:spMkLst>
            <pc:docMk/>
            <pc:sldMk cId="3282749615" sldId="284"/>
            <ac:spMk id="22" creationId="{29C51009-A09A-4689-8E6C-F8FC99E6A840}"/>
          </ac:spMkLst>
        </pc:spChg>
        <pc:grpChg chg="add del">
          <ac:chgData name="Francis Jesmar Montalbo" userId="c525fad2a92ffd10" providerId="LiveId" clId="{BCABA9F4-5A13-4E2C-9FCE-35DF5AD4A4BA}" dt="2023-02-26T01:38:13.196" v="469" actId="26606"/>
          <ac:grpSpMkLst>
            <pc:docMk/>
            <pc:sldMk cId="3282749615" sldId="284"/>
            <ac:grpSpMk id="12" creationId="{357CA18A-A333-4DCB-842B-76827D2ECB24}"/>
          </ac:grpSpMkLst>
        </pc:grpChg>
        <pc:picChg chg="add del">
          <ac:chgData name="Francis Jesmar Montalbo" userId="c525fad2a92ffd10" providerId="LiveId" clId="{BCABA9F4-5A13-4E2C-9FCE-35DF5AD4A4BA}" dt="2023-02-26T01:38:13.196" v="469" actId="26606"/>
          <ac:picMkLst>
            <pc:docMk/>
            <pc:sldMk cId="3282749615" sldId="284"/>
            <ac:picMk id="18" creationId="{025CEF6D-5E98-4B5C-A10F-7459C1EEF10E}"/>
          </ac:picMkLst>
        </pc:picChg>
        <pc:cxnChg chg="add del">
          <ac:chgData name="Francis Jesmar Montalbo" userId="c525fad2a92ffd10" providerId="LiveId" clId="{BCABA9F4-5A13-4E2C-9FCE-35DF5AD4A4BA}" dt="2023-02-26T01:38:13.196" v="469" actId="26606"/>
          <ac:cxnSpMkLst>
            <pc:docMk/>
            <pc:sldMk cId="3282749615" sldId="284"/>
            <ac:cxnSpMk id="20" creationId="{05C73161-1E4E-4E6A-91B2-E885CF8FFBA6}"/>
          </ac:cxnSpMkLst>
        </pc:cxnChg>
        <pc:cxnChg chg="add del">
          <ac:chgData name="Francis Jesmar Montalbo" userId="c525fad2a92ffd10" providerId="LiveId" clId="{BCABA9F4-5A13-4E2C-9FCE-35DF5AD4A4BA}" dt="2023-02-26T01:38:13.991" v="471" actId="26606"/>
          <ac:cxnSpMkLst>
            <pc:docMk/>
            <pc:sldMk cId="3282749615" sldId="284"/>
            <ac:cxnSpMk id="23" creationId="{9EC65442-F244-409C-BF44-C5D6472E810A}"/>
          </ac:cxnSpMkLst>
        </pc:cxnChg>
      </pc:sldChg>
      <pc:sldChg chg="addSp delSp modSp mod setBg">
        <pc:chgData name="Francis Jesmar Montalbo" userId="c525fad2a92ffd10" providerId="LiveId" clId="{BCABA9F4-5A13-4E2C-9FCE-35DF5AD4A4BA}" dt="2023-02-26T01:36:03.468" v="441" actId="26606"/>
        <pc:sldMkLst>
          <pc:docMk/>
          <pc:sldMk cId="3611164392" sldId="285"/>
        </pc:sldMkLst>
        <pc:spChg chg="mod">
          <ac:chgData name="Francis Jesmar Montalbo" userId="c525fad2a92ffd10" providerId="LiveId" clId="{BCABA9F4-5A13-4E2C-9FCE-35DF5AD4A4BA}" dt="2023-02-26T01:36:03.468" v="441" actId="26606"/>
          <ac:spMkLst>
            <pc:docMk/>
            <pc:sldMk cId="3611164392" sldId="285"/>
            <ac:spMk id="2" creationId="{08CB77D6-3D27-4EB6-AC11-B86EF0D7ABBF}"/>
          </ac:spMkLst>
        </pc:spChg>
        <pc:spChg chg="add del">
          <ac:chgData name="Francis Jesmar Montalbo" userId="c525fad2a92ffd10" providerId="LiveId" clId="{BCABA9F4-5A13-4E2C-9FCE-35DF5AD4A4BA}" dt="2023-02-26T01:36:03.468" v="441" actId="26606"/>
          <ac:spMkLst>
            <pc:docMk/>
            <pc:sldMk cId="3611164392" sldId="285"/>
            <ac:spMk id="3" creationId="{C4316624-3A0C-4A0A-B57F-4949CE3F33FE}"/>
          </ac:spMkLst>
        </pc:spChg>
        <pc:spChg chg="add del">
          <ac:chgData name="Francis Jesmar Montalbo" userId="c525fad2a92ffd10" providerId="LiveId" clId="{BCABA9F4-5A13-4E2C-9FCE-35DF5AD4A4BA}" dt="2023-02-26T01:35:58.371" v="438" actId="26606"/>
          <ac:spMkLst>
            <pc:docMk/>
            <pc:sldMk cId="3611164392" sldId="285"/>
            <ac:spMk id="9" creationId="{32D32A60-013B-47A8-8833-D2424080917B}"/>
          </ac:spMkLst>
        </pc:spChg>
        <pc:spChg chg="add del">
          <ac:chgData name="Francis Jesmar Montalbo" userId="c525fad2a92ffd10" providerId="LiveId" clId="{BCABA9F4-5A13-4E2C-9FCE-35DF5AD4A4BA}" dt="2023-02-26T01:35:58.371" v="438" actId="26606"/>
          <ac:spMkLst>
            <pc:docMk/>
            <pc:sldMk cId="3611164392" sldId="285"/>
            <ac:spMk id="11" creationId="{AE27932B-B694-4C4C-90D7-A0333A7C5876}"/>
          </ac:spMkLst>
        </pc:spChg>
        <pc:spChg chg="add del">
          <ac:chgData name="Francis Jesmar Montalbo" userId="c525fad2a92ffd10" providerId="LiveId" clId="{BCABA9F4-5A13-4E2C-9FCE-35DF5AD4A4BA}" dt="2023-02-26T01:35:58.371" v="438" actId="26606"/>
          <ac:spMkLst>
            <pc:docMk/>
            <pc:sldMk cId="3611164392" sldId="285"/>
            <ac:spMk id="15" creationId="{A9DA474E-6B91-4200-840F-0257B2358A75}"/>
          </ac:spMkLst>
        </pc:spChg>
        <pc:spChg chg="add del">
          <ac:chgData name="Francis Jesmar Montalbo" userId="c525fad2a92ffd10" providerId="LiveId" clId="{BCABA9F4-5A13-4E2C-9FCE-35DF5AD4A4BA}" dt="2023-02-26T01:36:03.424" v="440" actId="26606"/>
          <ac:spMkLst>
            <pc:docMk/>
            <pc:sldMk cId="3611164392" sldId="285"/>
            <ac:spMk id="21" creationId="{7BEFDA1A-2A01-4C29-A5D0-AE6F050D07DF}"/>
          </ac:spMkLst>
        </pc:spChg>
        <pc:spChg chg="add del">
          <ac:chgData name="Francis Jesmar Montalbo" userId="c525fad2a92ffd10" providerId="LiveId" clId="{BCABA9F4-5A13-4E2C-9FCE-35DF5AD4A4BA}" dt="2023-02-26T01:36:03.424" v="440" actId="26606"/>
          <ac:spMkLst>
            <pc:docMk/>
            <pc:sldMk cId="3611164392" sldId="285"/>
            <ac:spMk id="24" creationId="{279D3810-B86F-4009-84EC-DE0FEABD6FCE}"/>
          </ac:spMkLst>
        </pc:spChg>
        <pc:spChg chg="add del">
          <ac:chgData name="Francis Jesmar Montalbo" userId="c525fad2a92ffd10" providerId="LiveId" clId="{BCABA9F4-5A13-4E2C-9FCE-35DF5AD4A4BA}" dt="2023-02-26T01:36:03.424" v="440" actId="26606"/>
          <ac:spMkLst>
            <pc:docMk/>
            <pc:sldMk cId="3611164392" sldId="285"/>
            <ac:spMk id="25" creationId="{C4316624-3A0C-4A0A-B57F-4949CE3F33FE}"/>
          </ac:spMkLst>
        </pc:spChg>
        <pc:spChg chg="add">
          <ac:chgData name="Francis Jesmar Montalbo" userId="c525fad2a92ffd10" providerId="LiveId" clId="{BCABA9F4-5A13-4E2C-9FCE-35DF5AD4A4BA}" dt="2023-02-26T01:36:03.468" v="441" actId="26606"/>
          <ac:spMkLst>
            <pc:docMk/>
            <pc:sldMk cId="3611164392" sldId="285"/>
            <ac:spMk id="29" creationId="{32D32A60-013B-47A8-8833-D2424080917B}"/>
          </ac:spMkLst>
        </pc:spChg>
        <pc:spChg chg="add">
          <ac:chgData name="Francis Jesmar Montalbo" userId="c525fad2a92ffd10" providerId="LiveId" clId="{BCABA9F4-5A13-4E2C-9FCE-35DF5AD4A4BA}" dt="2023-02-26T01:36:03.468" v="441" actId="26606"/>
          <ac:spMkLst>
            <pc:docMk/>
            <pc:sldMk cId="3611164392" sldId="285"/>
            <ac:spMk id="30" creationId="{AE27932B-B694-4C4C-90D7-A0333A7C5876}"/>
          </ac:spMkLst>
        </pc:spChg>
        <pc:spChg chg="add">
          <ac:chgData name="Francis Jesmar Montalbo" userId="c525fad2a92ffd10" providerId="LiveId" clId="{BCABA9F4-5A13-4E2C-9FCE-35DF5AD4A4BA}" dt="2023-02-26T01:36:03.468" v="441" actId="26606"/>
          <ac:spMkLst>
            <pc:docMk/>
            <pc:sldMk cId="3611164392" sldId="285"/>
            <ac:spMk id="32" creationId="{A9DA474E-6B91-4200-840F-0257B2358A75}"/>
          </ac:spMkLst>
        </pc:spChg>
        <pc:graphicFrameChg chg="add del">
          <ac:chgData name="Francis Jesmar Montalbo" userId="c525fad2a92ffd10" providerId="LiveId" clId="{BCABA9F4-5A13-4E2C-9FCE-35DF5AD4A4BA}" dt="2023-02-26T01:35:58.371" v="438" actId="26606"/>
          <ac:graphicFrameMkLst>
            <pc:docMk/>
            <pc:sldMk cId="3611164392" sldId="285"/>
            <ac:graphicFrameMk id="5" creationId="{D671F133-5D81-E909-6B5D-2C1905929B18}"/>
          </ac:graphicFrameMkLst>
        </pc:graphicFrameChg>
        <pc:graphicFrameChg chg="add">
          <ac:chgData name="Francis Jesmar Montalbo" userId="c525fad2a92ffd10" providerId="LiveId" clId="{BCABA9F4-5A13-4E2C-9FCE-35DF5AD4A4BA}" dt="2023-02-26T01:36:03.468" v="441" actId="26606"/>
          <ac:graphicFrameMkLst>
            <pc:docMk/>
            <pc:sldMk cId="3611164392" sldId="285"/>
            <ac:graphicFrameMk id="35" creationId="{D671F133-5D81-E909-6B5D-2C1905929B18}"/>
          </ac:graphicFrameMkLst>
        </pc:graphicFrameChg>
        <pc:picChg chg="add del">
          <ac:chgData name="Francis Jesmar Montalbo" userId="c525fad2a92ffd10" providerId="LiveId" clId="{BCABA9F4-5A13-4E2C-9FCE-35DF5AD4A4BA}" dt="2023-02-26T01:35:58.371" v="438" actId="26606"/>
          <ac:picMkLst>
            <pc:docMk/>
            <pc:sldMk cId="3611164392" sldId="285"/>
            <ac:picMk id="17" creationId="{DF63C9AD-AE6E-4512-8171-91612E84CCFB}"/>
          </ac:picMkLst>
        </pc:picChg>
        <pc:picChg chg="add del">
          <ac:chgData name="Francis Jesmar Montalbo" userId="c525fad2a92ffd10" providerId="LiveId" clId="{BCABA9F4-5A13-4E2C-9FCE-35DF5AD4A4BA}" dt="2023-02-26T01:36:03.424" v="440" actId="26606"/>
          <ac:picMkLst>
            <pc:docMk/>
            <pc:sldMk cId="3611164392" sldId="285"/>
            <ac:picMk id="22" creationId="{BC849C31-A2A0-06A8-A89D-02357CC447D2}"/>
          </ac:picMkLst>
        </pc:picChg>
        <pc:picChg chg="add del">
          <ac:chgData name="Francis Jesmar Montalbo" userId="c525fad2a92ffd10" providerId="LiveId" clId="{BCABA9F4-5A13-4E2C-9FCE-35DF5AD4A4BA}" dt="2023-02-26T01:36:03.424" v="440" actId="26606"/>
          <ac:picMkLst>
            <pc:docMk/>
            <pc:sldMk cId="3611164392" sldId="285"/>
            <ac:picMk id="26" creationId="{C33612A4-0B77-4479-B2AA-F178599550AA}"/>
          </ac:picMkLst>
        </pc:picChg>
        <pc:picChg chg="add">
          <ac:chgData name="Francis Jesmar Montalbo" userId="c525fad2a92ffd10" providerId="LiveId" clId="{BCABA9F4-5A13-4E2C-9FCE-35DF5AD4A4BA}" dt="2023-02-26T01:36:03.468" v="441" actId="26606"/>
          <ac:picMkLst>
            <pc:docMk/>
            <pc:sldMk cId="3611164392" sldId="285"/>
            <ac:picMk id="33" creationId="{DF63C9AD-AE6E-4512-8171-91612E84CCFB}"/>
          </ac:picMkLst>
        </pc:picChg>
        <pc:cxnChg chg="add del">
          <ac:chgData name="Francis Jesmar Montalbo" userId="c525fad2a92ffd10" providerId="LiveId" clId="{BCABA9F4-5A13-4E2C-9FCE-35DF5AD4A4BA}" dt="2023-02-26T01:35:58.371" v="438" actId="26606"/>
          <ac:cxnSpMkLst>
            <pc:docMk/>
            <pc:sldMk cId="3611164392" sldId="285"/>
            <ac:cxnSpMk id="13" creationId="{9EBB0476-5CF0-4F44-8D68-5D42D7AEE43A}"/>
          </ac:cxnSpMkLst>
        </pc:cxnChg>
        <pc:cxnChg chg="add del">
          <ac:chgData name="Francis Jesmar Montalbo" userId="c525fad2a92ffd10" providerId="LiveId" clId="{BCABA9F4-5A13-4E2C-9FCE-35DF5AD4A4BA}" dt="2023-02-26T01:35:58.371" v="438" actId="26606"/>
          <ac:cxnSpMkLst>
            <pc:docMk/>
            <pc:sldMk cId="3611164392" sldId="285"/>
            <ac:cxnSpMk id="19" creationId="{FE1A49CE-B63D-457A-A180-1C883E1A63D2}"/>
          </ac:cxnSpMkLst>
        </pc:cxnChg>
        <pc:cxnChg chg="add del">
          <ac:chgData name="Francis Jesmar Montalbo" userId="c525fad2a92ffd10" providerId="LiveId" clId="{BCABA9F4-5A13-4E2C-9FCE-35DF5AD4A4BA}" dt="2023-02-26T01:36:03.424" v="440" actId="26606"/>
          <ac:cxnSpMkLst>
            <pc:docMk/>
            <pc:sldMk cId="3611164392" sldId="285"/>
            <ac:cxnSpMk id="23" creationId="{17FD20E5-30AF-47B9-9256-2E8E904CBBC1}"/>
          </ac:cxnSpMkLst>
        </pc:cxnChg>
        <pc:cxnChg chg="add del">
          <ac:chgData name="Francis Jesmar Montalbo" userId="c525fad2a92ffd10" providerId="LiveId" clId="{BCABA9F4-5A13-4E2C-9FCE-35DF5AD4A4BA}" dt="2023-02-26T01:36:03.424" v="440" actId="26606"/>
          <ac:cxnSpMkLst>
            <pc:docMk/>
            <pc:sldMk cId="3611164392" sldId="285"/>
            <ac:cxnSpMk id="27" creationId="{078A367A-3E83-4B48-A0F7-43FBE33328F5}"/>
          </ac:cxnSpMkLst>
        </pc:cxnChg>
        <pc:cxnChg chg="add">
          <ac:chgData name="Francis Jesmar Montalbo" userId="c525fad2a92ffd10" providerId="LiveId" clId="{BCABA9F4-5A13-4E2C-9FCE-35DF5AD4A4BA}" dt="2023-02-26T01:36:03.468" v="441" actId="26606"/>
          <ac:cxnSpMkLst>
            <pc:docMk/>
            <pc:sldMk cId="3611164392" sldId="285"/>
            <ac:cxnSpMk id="31" creationId="{9EBB0476-5CF0-4F44-8D68-5D42D7AEE43A}"/>
          </ac:cxnSpMkLst>
        </pc:cxnChg>
        <pc:cxnChg chg="add">
          <ac:chgData name="Francis Jesmar Montalbo" userId="c525fad2a92ffd10" providerId="LiveId" clId="{BCABA9F4-5A13-4E2C-9FCE-35DF5AD4A4BA}" dt="2023-02-26T01:36:03.468" v="441" actId="26606"/>
          <ac:cxnSpMkLst>
            <pc:docMk/>
            <pc:sldMk cId="3611164392" sldId="285"/>
            <ac:cxnSpMk id="34" creationId="{FE1A49CE-B63D-457A-A180-1C883E1A63D2}"/>
          </ac:cxnSpMkLst>
        </pc:cxnChg>
      </pc:sldChg>
      <pc:sldChg chg="addSp modSp mod setBg">
        <pc:chgData name="Francis Jesmar Montalbo" userId="c525fad2a92ffd10" providerId="LiveId" clId="{BCABA9F4-5A13-4E2C-9FCE-35DF5AD4A4BA}" dt="2023-02-26T01:35:49.864" v="436" actId="26606"/>
        <pc:sldMkLst>
          <pc:docMk/>
          <pc:sldMk cId="4009117347" sldId="286"/>
        </pc:sldMkLst>
        <pc:spChg chg="mod">
          <ac:chgData name="Francis Jesmar Montalbo" userId="c525fad2a92ffd10" providerId="LiveId" clId="{BCABA9F4-5A13-4E2C-9FCE-35DF5AD4A4BA}" dt="2023-02-26T01:35:49.864" v="436" actId="26606"/>
          <ac:spMkLst>
            <pc:docMk/>
            <pc:sldMk cId="4009117347" sldId="286"/>
            <ac:spMk id="2" creationId="{5253971C-2734-4DA6-BD9B-2C7660F2CFA5}"/>
          </ac:spMkLst>
        </pc:spChg>
        <pc:spChg chg="mod">
          <ac:chgData name="Francis Jesmar Montalbo" userId="c525fad2a92ffd10" providerId="LiveId" clId="{BCABA9F4-5A13-4E2C-9FCE-35DF5AD4A4BA}" dt="2023-02-26T01:35:49.864" v="436" actId="26606"/>
          <ac:spMkLst>
            <pc:docMk/>
            <pc:sldMk cId="4009117347" sldId="286"/>
            <ac:spMk id="3" creationId="{7358D388-6526-4182-A39F-8C58C2FB29D2}"/>
          </ac:spMkLst>
        </pc:spChg>
        <pc:grpChg chg="add">
          <ac:chgData name="Francis Jesmar Montalbo" userId="c525fad2a92ffd10" providerId="LiveId" clId="{BCABA9F4-5A13-4E2C-9FCE-35DF5AD4A4BA}" dt="2023-02-26T01:35:49.864" v="436" actId="26606"/>
          <ac:grpSpMkLst>
            <pc:docMk/>
            <pc:sldMk cId="4009117347" sldId="286"/>
            <ac:grpSpMk id="10" creationId="{F7C65FA4-631C-444F-89AA-F891363CCF6E}"/>
          </ac:grpSpMkLst>
        </pc:grpChg>
        <pc:picChg chg="mod">
          <ac:chgData name="Francis Jesmar Montalbo" userId="c525fad2a92ffd10" providerId="LiveId" clId="{BCABA9F4-5A13-4E2C-9FCE-35DF5AD4A4BA}" dt="2023-02-26T01:35:49.864" v="436" actId="26606"/>
          <ac:picMkLst>
            <pc:docMk/>
            <pc:sldMk cId="4009117347" sldId="286"/>
            <ac:picMk id="5" creationId="{D9818E55-325C-472B-858B-0CF45FBFADEA}"/>
          </ac:picMkLst>
        </pc:picChg>
      </pc:sldChg>
      <pc:sldChg chg="addSp modSp mod setBg">
        <pc:chgData name="Francis Jesmar Montalbo" userId="c525fad2a92ffd10" providerId="LiveId" clId="{BCABA9F4-5A13-4E2C-9FCE-35DF5AD4A4BA}" dt="2023-02-26T01:35:46.150" v="435" actId="26606"/>
        <pc:sldMkLst>
          <pc:docMk/>
          <pc:sldMk cId="1629976603" sldId="288"/>
        </pc:sldMkLst>
        <pc:spChg chg="mod">
          <ac:chgData name="Francis Jesmar Montalbo" userId="c525fad2a92ffd10" providerId="LiveId" clId="{BCABA9F4-5A13-4E2C-9FCE-35DF5AD4A4BA}" dt="2023-02-26T01:35:46.150" v="435" actId="26606"/>
          <ac:spMkLst>
            <pc:docMk/>
            <pc:sldMk cId="1629976603" sldId="288"/>
            <ac:spMk id="2" creationId="{5253971C-2734-4DA6-BD9B-2C7660F2CFA5}"/>
          </ac:spMkLst>
        </pc:spChg>
        <pc:spChg chg="mod">
          <ac:chgData name="Francis Jesmar Montalbo" userId="c525fad2a92ffd10" providerId="LiveId" clId="{BCABA9F4-5A13-4E2C-9FCE-35DF5AD4A4BA}" dt="2023-02-26T01:35:46.150" v="435" actId="26606"/>
          <ac:spMkLst>
            <pc:docMk/>
            <pc:sldMk cId="1629976603" sldId="288"/>
            <ac:spMk id="3" creationId="{7358D388-6526-4182-A39F-8C58C2FB29D2}"/>
          </ac:spMkLst>
        </pc:spChg>
        <pc:grpChg chg="add">
          <ac:chgData name="Francis Jesmar Montalbo" userId="c525fad2a92ffd10" providerId="LiveId" clId="{BCABA9F4-5A13-4E2C-9FCE-35DF5AD4A4BA}" dt="2023-02-26T01:35:46.150" v="435" actId="26606"/>
          <ac:grpSpMkLst>
            <pc:docMk/>
            <pc:sldMk cId="1629976603" sldId="288"/>
            <ac:grpSpMk id="11" creationId="{F7C65FA4-631C-444F-89AA-F891363CCF6E}"/>
          </ac:grpSpMkLst>
        </pc:grpChg>
        <pc:picChg chg="mod">
          <ac:chgData name="Francis Jesmar Montalbo" userId="c525fad2a92ffd10" providerId="LiveId" clId="{BCABA9F4-5A13-4E2C-9FCE-35DF5AD4A4BA}" dt="2023-02-26T01:35:46.150" v="435" actId="26606"/>
          <ac:picMkLst>
            <pc:docMk/>
            <pc:sldMk cId="1629976603" sldId="288"/>
            <ac:picMk id="6" creationId="{5658EE92-671C-419E-B301-002715705C0D}"/>
          </ac:picMkLst>
        </pc:picChg>
      </pc:sldChg>
      <pc:sldChg chg="modSp mod">
        <pc:chgData name="Francis Jesmar Montalbo" userId="c525fad2a92ffd10" providerId="LiveId" clId="{BCABA9F4-5A13-4E2C-9FCE-35DF5AD4A4BA}" dt="2023-02-26T01:30:42.317" v="267" actId="113"/>
        <pc:sldMkLst>
          <pc:docMk/>
          <pc:sldMk cId="3959210517" sldId="289"/>
        </pc:sldMkLst>
        <pc:spChg chg="mod">
          <ac:chgData name="Francis Jesmar Montalbo" userId="c525fad2a92ffd10" providerId="LiveId" clId="{BCABA9F4-5A13-4E2C-9FCE-35DF5AD4A4BA}" dt="2023-02-26T01:30:42.317" v="267" actId="113"/>
          <ac:spMkLst>
            <pc:docMk/>
            <pc:sldMk cId="3959210517" sldId="289"/>
            <ac:spMk id="3" creationId="{744E8CAE-151D-42AD-812C-61D70E2C41F2}"/>
          </ac:spMkLst>
        </pc:spChg>
      </pc:sldChg>
      <pc:sldChg chg="addSp modSp mod setBg">
        <pc:chgData name="Francis Jesmar Montalbo" userId="c525fad2a92ffd10" providerId="LiveId" clId="{BCABA9F4-5A13-4E2C-9FCE-35DF5AD4A4BA}" dt="2023-02-26T01:37:39.252" v="467" actId="26606"/>
        <pc:sldMkLst>
          <pc:docMk/>
          <pc:sldMk cId="1969171092" sldId="294"/>
        </pc:sldMkLst>
        <pc:spChg chg="mod">
          <ac:chgData name="Francis Jesmar Montalbo" userId="c525fad2a92ffd10" providerId="LiveId" clId="{BCABA9F4-5A13-4E2C-9FCE-35DF5AD4A4BA}" dt="2023-02-26T01:37:39.252" v="467" actId="26606"/>
          <ac:spMkLst>
            <pc:docMk/>
            <pc:sldMk cId="1969171092" sldId="294"/>
            <ac:spMk id="2" creationId="{C6A9999B-150D-491A-967F-E1E2FDE237BE}"/>
          </ac:spMkLst>
        </pc:spChg>
        <pc:spChg chg="mod">
          <ac:chgData name="Francis Jesmar Montalbo" userId="c525fad2a92ffd10" providerId="LiveId" clId="{BCABA9F4-5A13-4E2C-9FCE-35DF5AD4A4BA}" dt="2023-02-26T01:37:39.252" v="467" actId="26606"/>
          <ac:spMkLst>
            <pc:docMk/>
            <pc:sldMk cId="1969171092" sldId="294"/>
            <ac:spMk id="3" creationId="{93F627A9-6CAA-4F80-BD9C-AB65FE5A8EE9}"/>
          </ac:spMkLst>
        </pc:spChg>
        <pc:grpChg chg="add">
          <ac:chgData name="Francis Jesmar Montalbo" userId="c525fad2a92ffd10" providerId="LiveId" clId="{BCABA9F4-5A13-4E2C-9FCE-35DF5AD4A4BA}" dt="2023-02-26T01:37:39.252" v="467" actId="26606"/>
          <ac:grpSpMkLst>
            <pc:docMk/>
            <pc:sldMk cId="1969171092" sldId="294"/>
            <ac:grpSpMk id="12" creationId="{55D45EEB-2CDE-489C-BCE8-96B09B7C1582}"/>
          </ac:grpSpMkLst>
        </pc:grpChg>
        <pc:picChg chg="mod ord">
          <ac:chgData name="Francis Jesmar Montalbo" userId="c525fad2a92ffd10" providerId="LiveId" clId="{BCABA9F4-5A13-4E2C-9FCE-35DF5AD4A4BA}" dt="2023-02-26T01:37:39.252" v="467" actId="26606"/>
          <ac:picMkLst>
            <pc:docMk/>
            <pc:sldMk cId="1969171092" sldId="294"/>
            <ac:picMk id="5" creationId="{4066B945-3674-4778-8417-E472AFF06219}"/>
          </ac:picMkLst>
        </pc:picChg>
        <pc:picChg chg="mod">
          <ac:chgData name="Francis Jesmar Montalbo" userId="c525fad2a92ffd10" providerId="LiveId" clId="{BCABA9F4-5A13-4E2C-9FCE-35DF5AD4A4BA}" dt="2023-02-26T01:37:39.252" v="467" actId="26606"/>
          <ac:picMkLst>
            <pc:docMk/>
            <pc:sldMk cId="1969171092" sldId="294"/>
            <ac:picMk id="7" creationId="{6679C380-4478-4DF7-9715-3CF9C72F064B}"/>
          </ac:picMkLst>
        </pc:picChg>
      </pc:sldChg>
      <pc:sldChg chg="modSp mod">
        <pc:chgData name="Francis Jesmar Montalbo" userId="c525fad2a92ffd10" providerId="LiveId" clId="{BCABA9F4-5A13-4E2C-9FCE-35DF5AD4A4BA}" dt="2023-02-26T01:33:19.221" v="311" actId="113"/>
        <pc:sldMkLst>
          <pc:docMk/>
          <pc:sldMk cId="2522284975" sldId="295"/>
        </pc:sldMkLst>
        <pc:spChg chg="mod">
          <ac:chgData name="Francis Jesmar Montalbo" userId="c525fad2a92ffd10" providerId="LiveId" clId="{BCABA9F4-5A13-4E2C-9FCE-35DF5AD4A4BA}" dt="2023-02-26T01:33:19.221" v="311" actId="113"/>
          <ac:spMkLst>
            <pc:docMk/>
            <pc:sldMk cId="2522284975" sldId="295"/>
            <ac:spMk id="6" creationId="{818F6487-E358-4C77-8063-9486878A25B2}"/>
          </ac:spMkLst>
        </pc:spChg>
      </pc:sldChg>
      <pc:sldChg chg="addSp modSp mod setBg">
        <pc:chgData name="Francis Jesmar Montalbo" userId="c525fad2a92ffd10" providerId="LiveId" clId="{BCABA9F4-5A13-4E2C-9FCE-35DF5AD4A4BA}" dt="2023-02-26T01:35:30.633" v="434" actId="26606"/>
        <pc:sldMkLst>
          <pc:docMk/>
          <pc:sldMk cId="4179110578" sldId="298"/>
        </pc:sldMkLst>
        <pc:spChg chg="mod">
          <ac:chgData name="Francis Jesmar Montalbo" userId="c525fad2a92ffd10" providerId="LiveId" clId="{BCABA9F4-5A13-4E2C-9FCE-35DF5AD4A4BA}" dt="2023-02-26T01:35:30.633" v="434" actId="26606"/>
          <ac:spMkLst>
            <pc:docMk/>
            <pc:sldMk cId="4179110578" sldId="298"/>
            <ac:spMk id="2" creationId="{AAFED908-5D03-467F-9AB4-866F1548DD1D}"/>
          </ac:spMkLst>
        </pc:spChg>
        <pc:spChg chg="mod">
          <ac:chgData name="Francis Jesmar Montalbo" userId="c525fad2a92ffd10" providerId="LiveId" clId="{BCABA9F4-5A13-4E2C-9FCE-35DF5AD4A4BA}" dt="2023-02-26T01:35:30.633" v="434" actId="26606"/>
          <ac:spMkLst>
            <pc:docMk/>
            <pc:sldMk cId="4179110578" sldId="298"/>
            <ac:spMk id="3" creationId="{C90BC012-0528-483D-A064-FA2FD58AA958}"/>
          </ac:spMkLst>
        </pc:spChg>
        <pc:grpChg chg="add">
          <ac:chgData name="Francis Jesmar Montalbo" userId="c525fad2a92ffd10" providerId="LiveId" clId="{BCABA9F4-5A13-4E2C-9FCE-35DF5AD4A4BA}" dt="2023-02-26T01:35:30.633" v="434" actId="26606"/>
          <ac:grpSpMkLst>
            <pc:docMk/>
            <pc:sldMk cId="4179110578" sldId="298"/>
            <ac:grpSpMk id="10" creationId="{F7C65FA4-631C-444F-89AA-F891363CCF6E}"/>
          </ac:grpSpMkLst>
        </pc:grpChg>
        <pc:picChg chg="mod">
          <ac:chgData name="Francis Jesmar Montalbo" userId="c525fad2a92ffd10" providerId="LiveId" clId="{BCABA9F4-5A13-4E2C-9FCE-35DF5AD4A4BA}" dt="2023-02-26T01:35:30.633" v="434" actId="26606"/>
          <ac:picMkLst>
            <pc:docMk/>
            <pc:sldMk cId="4179110578" sldId="298"/>
            <ac:picMk id="5" creationId="{E8CF5962-4CE1-48BD-B34B-A3D7A7CDB700}"/>
          </ac:picMkLst>
        </pc:picChg>
      </pc:sldChg>
      <pc:sldChg chg="modSp mod">
        <pc:chgData name="Francis Jesmar Montalbo" userId="c525fad2a92ffd10" providerId="LiveId" clId="{BCABA9F4-5A13-4E2C-9FCE-35DF5AD4A4BA}" dt="2023-02-26T01:29:59.334" v="265" actId="113"/>
        <pc:sldMkLst>
          <pc:docMk/>
          <pc:sldMk cId="100503321" sldId="299"/>
        </pc:sldMkLst>
        <pc:spChg chg="mod">
          <ac:chgData name="Francis Jesmar Montalbo" userId="c525fad2a92ffd10" providerId="LiveId" clId="{BCABA9F4-5A13-4E2C-9FCE-35DF5AD4A4BA}" dt="2023-02-26T01:29:59.334" v="265" actId="113"/>
          <ac:spMkLst>
            <pc:docMk/>
            <pc:sldMk cId="100503321" sldId="299"/>
            <ac:spMk id="3" creationId="{744E8CAE-151D-42AD-812C-61D70E2C41F2}"/>
          </ac:spMkLst>
        </pc:spChg>
      </pc:sldChg>
      <pc:sldChg chg="modSp mod">
        <pc:chgData name="Francis Jesmar Montalbo" userId="c525fad2a92ffd10" providerId="LiveId" clId="{BCABA9F4-5A13-4E2C-9FCE-35DF5AD4A4BA}" dt="2023-02-26T01:29:41.753" v="262" actId="33524"/>
        <pc:sldMkLst>
          <pc:docMk/>
          <pc:sldMk cId="2059458741" sldId="300"/>
        </pc:sldMkLst>
        <pc:spChg chg="mod">
          <ac:chgData name="Francis Jesmar Montalbo" userId="c525fad2a92ffd10" providerId="LiveId" clId="{BCABA9F4-5A13-4E2C-9FCE-35DF5AD4A4BA}" dt="2023-02-26T01:29:41.753" v="262" actId="33524"/>
          <ac:spMkLst>
            <pc:docMk/>
            <pc:sldMk cId="2059458741" sldId="300"/>
            <ac:spMk id="3" creationId="{744E8CAE-151D-42AD-812C-61D70E2C41F2}"/>
          </ac:spMkLst>
        </pc:spChg>
        <pc:picChg chg="mod">
          <ac:chgData name="Francis Jesmar Montalbo" userId="c525fad2a92ffd10" providerId="LiveId" clId="{BCABA9F4-5A13-4E2C-9FCE-35DF5AD4A4BA}" dt="2023-02-26T01:29:39.281" v="261" actId="1076"/>
          <ac:picMkLst>
            <pc:docMk/>
            <pc:sldMk cId="2059458741" sldId="300"/>
            <ac:picMk id="5" creationId="{FC9A6535-3A7D-4D43-BF99-20E0E7482F22}"/>
          </ac:picMkLst>
        </pc:picChg>
      </pc:sldChg>
      <pc:sldChg chg="addSp delSp modSp mod setBg">
        <pc:chgData name="Francis Jesmar Montalbo" userId="c525fad2a92ffd10" providerId="LiveId" clId="{BCABA9F4-5A13-4E2C-9FCE-35DF5AD4A4BA}" dt="2023-02-26T01:36:56.984" v="463" actId="26606"/>
        <pc:sldMkLst>
          <pc:docMk/>
          <pc:sldMk cId="1913916453" sldId="301"/>
        </pc:sldMkLst>
        <pc:spChg chg="mod">
          <ac:chgData name="Francis Jesmar Montalbo" userId="c525fad2a92ffd10" providerId="LiveId" clId="{BCABA9F4-5A13-4E2C-9FCE-35DF5AD4A4BA}" dt="2023-02-26T01:36:56.984" v="463" actId="26606"/>
          <ac:spMkLst>
            <pc:docMk/>
            <pc:sldMk cId="1913916453" sldId="301"/>
            <ac:spMk id="2" creationId="{CC48D87B-DFF3-4FC4-909F-B047D3EBEAD4}"/>
          </ac:spMkLst>
        </pc:spChg>
        <pc:spChg chg="add del mod">
          <ac:chgData name="Francis Jesmar Montalbo" userId="c525fad2a92ffd10" providerId="LiveId" clId="{BCABA9F4-5A13-4E2C-9FCE-35DF5AD4A4BA}" dt="2023-02-26T01:36:56.984" v="463" actId="26606"/>
          <ac:spMkLst>
            <pc:docMk/>
            <pc:sldMk cId="1913916453" sldId="301"/>
            <ac:spMk id="3" creationId="{BC3E21EE-EC16-4802-A4D2-E3EA415E37BD}"/>
          </ac:spMkLst>
        </pc:spChg>
        <pc:spChg chg="add del">
          <ac:chgData name="Francis Jesmar Montalbo" userId="c525fad2a92ffd10" providerId="LiveId" clId="{BCABA9F4-5A13-4E2C-9FCE-35DF5AD4A4BA}" dt="2023-02-26T01:36:55.371" v="460" actId="26606"/>
          <ac:spMkLst>
            <pc:docMk/>
            <pc:sldMk cId="1913916453" sldId="301"/>
            <ac:spMk id="8" creationId="{FD6EDB49-211E-499D-9A08-6C5FF3D060F7}"/>
          </ac:spMkLst>
        </pc:spChg>
        <pc:spChg chg="add del">
          <ac:chgData name="Francis Jesmar Montalbo" userId="c525fad2a92ffd10" providerId="LiveId" clId="{BCABA9F4-5A13-4E2C-9FCE-35DF5AD4A4BA}" dt="2023-02-26T01:36:45.827" v="452" actId="26606"/>
          <ac:spMkLst>
            <pc:docMk/>
            <pc:sldMk cId="1913916453" sldId="301"/>
            <ac:spMk id="9" creationId="{32D32A60-013B-47A8-8833-D2424080917B}"/>
          </ac:spMkLst>
        </pc:spChg>
        <pc:spChg chg="add del">
          <ac:chgData name="Francis Jesmar Montalbo" userId="c525fad2a92ffd10" providerId="LiveId" clId="{BCABA9F4-5A13-4E2C-9FCE-35DF5AD4A4BA}" dt="2023-02-26T01:36:55.371" v="460" actId="26606"/>
          <ac:spMkLst>
            <pc:docMk/>
            <pc:sldMk cId="1913916453" sldId="301"/>
            <ac:spMk id="10" creationId="{38F9F37E-D3CF-4F3D-96C2-25307819DF2D}"/>
          </ac:spMkLst>
        </pc:spChg>
        <pc:spChg chg="add del">
          <ac:chgData name="Francis Jesmar Montalbo" userId="c525fad2a92ffd10" providerId="LiveId" clId="{BCABA9F4-5A13-4E2C-9FCE-35DF5AD4A4BA}" dt="2023-02-26T01:36:45.827" v="452" actId="26606"/>
          <ac:spMkLst>
            <pc:docMk/>
            <pc:sldMk cId="1913916453" sldId="301"/>
            <ac:spMk id="11" creationId="{AE27932B-B694-4C4C-90D7-A0333A7C5876}"/>
          </ac:spMkLst>
        </pc:spChg>
        <pc:spChg chg="add del">
          <ac:chgData name="Francis Jesmar Montalbo" userId="c525fad2a92ffd10" providerId="LiveId" clId="{BCABA9F4-5A13-4E2C-9FCE-35DF5AD4A4BA}" dt="2023-02-26T01:36:55.371" v="460" actId="26606"/>
          <ac:spMkLst>
            <pc:docMk/>
            <pc:sldMk cId="1913916453" sldId="301"/>
            <ac:spMk id="12" creationId="{C5FFF17D-767C-40E7-8C89-962F1F54BCD0}"/>
          </ac:spMkLst>
        </pc:spChg>
        <pc:spChg chg="add del">
          <ac:chgData name="Francis Jesmar Montalbo" userId="c525fad2a92ffd10" providerId="LiveId" clId="{BCABA9F4-5A13-4E2C-9FCE-35DF5AD4A4BA}" dt="2023-02-26T01:36:55.371" v="460" actId="26606"/>
          <ac:spMkLst>
            <pc:docMk/>
            <pc:sldMk cId="1913916453" sldId="301"/>
            <ac:spMk id="14" creationId="{E69F39E1-619D-4D9E-8823-8BD8CC3206B6}"/>
          </ac:spMkLst>
        </pc:spChg>
        <pc:spChg chg="add del">
          <ac:chgData name="Francis Jesmar Montalbo" userId="c525fad2a92ffd10" providerId="LiveId" clId="{BCABA9F4-5A13-4E2C-9FCE-35DF5AD4A4BA}" dt="2023-02-26T01:36:45.827" v="452" actId="26606"/>
          <ac:spMkLst>
            <pc:docMk/>
            <pc:sldMk cId="1913916453" sldId="301"/>
            <ac:spMk id="15" creationId="{A9DA474E-6B91-4200-840F-0257B2358A75}"/>
          </ac:spMkLst>
        </pc:spChg>
        <pc:spChg chg="add del">
          <ac:chgData name="Francis Jesmar Montalbo" userId="c525fad2a92ffd10" providerId="LiveId" clId="{BCABA9F4-5A13-4E2C-9FCE-35DF5AD4A4BA}" dt="2023-02-26T01:36:55.371" v="460" actId="26606"/>
          <ac:spMkLst>
            <pc:docMk/>
            <pc:sldMk cId="1913916453" sldId="301"/>
            <ac:spMk id="16" creationId="{C8C53F47-DF50-454F-A5A6-6B969748D972}"/>
          </ac:spMkLst>
        </pc:spChg>
        <pc:spChg chg="add del">
          <ac:chgData name="Francis Jesmar Montalbo" userId="c525fad2a92ffd10" providerId="LiveId" clId="{BCABA9F4-5A13-4E2C-9FCE-35DF5AD4A4BA}" dt="2023-02-26T01:36:47.155" v="454" actId="26606"/>
          <ac:spMkLst>
            <pc:docMk/>
            <pc:sldMk cId="1913916453" sldId="301"/>
            <ac:spMk id="21" creationId="{32D32A60-013B-47A8-8833-D2424080917B}"/>
          </ac:spMkLst>
        </pc:spChg>
        <pc:spChg chg="add del">
          <ac:chgData name="Francis Jesmar Montalbo" userId="c525fad2a92ffd10" providerId="LiveId" clId="{BCABA9F4-5A13-4E2C-9FCE-35DF5AD4A4BA}" dt="2023-02-26T01:36:47.155" v="454" actId="26606"/>
          <ac:spMkLst>
            <pc:docMk/>
            <pc:sldMk cId="1913916453" sldId="301"/>
            <ac:spMk id="22" creationId="{AE27932B-B694-4C4C-90D7-A0333A7C5876}"/>
          </ac:spMkLst>
        </pc:spChg>
        <pc:spChg chg="add del">
          <ac:chgData name="Francis Jesmar Montalbo" userId="c525fad2a92ffd10" providerId="LiveId" clId="{BCABA9F4-5A13-4E2C-9FCE-35DF5AD4A4BA}" dt="2023-02-26T01:36:47.155" v="454" actId="26606"/>
          <ac:spMkLst>
            <pc:docMk/>
            <pc:sldMk cId="1913916453" sldId="301"/>
            <ac:spMk id="24" creationId="{A9DA474E-6B91-4200-840F-0257B2358A75}"/>
          </ac:spMkLst>
        </pc:spChg>
        <pc:spChg chg="add del">
          <ac:chgData name="Francis Jesmar Montalbo" userId="c525fad2a92ffd10" providerId="LiveId" clId="{BCABA9F4-5A13-4E2C-9FCE-35DF5AD4A4BA}" dt="2023-02-26T01:36:48.791" v="456" actId="26606"/>
          <ac:spMkLst>
            <pc:docMk/>
            <pc:sldMk cId="1913916453" sldId="301"/>
            <ac:spMk id="29" creationId="{32D32A60-013B-47A8-8833-D2424080917B}"/>
          </ac:spMkLst>
        </pc:spChg>
        <pc:spChg chg="add del">
          <ac:chgData name="Francis Jesmar Montalbo" userId="c525fad2a92ffd10" providerId="LiveId" clId="{BCABA9F4-5A13-4E2C-9FCE-35DF5AD4A4BA}" dt="2023-02-26T01:36:48.791" v="456" actId="26606"/>
          <ac:spMkLst>
            <pc:docMk/>
            <pc:sldMk cId="1913916453" sldId="301"/>
            <ac:spMk id="30" creationId="{AE27932B-B694-4C4C-90D7-A0333A7C5876}"/>
          </ac:spMkLst>
        </pc:spChg>
        <pc:spChg chg="add del">
          <ac:chgData name="Francis Jesmar Montalbo" userId="c525fad2a92ffd10" providerId="LiveId" clId="{BCABA9F4-5A13-4E2C-9FCE-35DF5AD4A4BA}" dt="2023-02-26T01:36:48.791" v="456" actId="26606"/>
          <ac:spMkLst>
            <pc:docMk/>
            <pc:sldMk cId="1913916453" sldId="301"/>
            <ac:spMk id="32" creationId="{A9DA474E-6B91-4200-840F-0257B2358A75}"/>
          </ac:spMkLst>
        </pc:spChg>
        <pc:spChg chg="add del">
          <ac:chgData name="Francis Jesmar Montalbo" userId="c525fad2a92ffd10" providerId="LiveId" clId="{BCABA9F4-5A13-4E2C-9FCE-35DF5AD4A4BA}" dt="2023-02-26T01:36:52.741" v="458" actId="26606"/>
          <ac:spMkLst>
            <pc:docMk/>
            <pc:sldMk cId="1913916453" sldId="301"/>
            <ac:spMk id="37" creationId="{32D32A60-013B-47A8-8833-D2424080917B}"/>
          </ac:spMkLst>
        </pc:spChg>
        <pc:spChg chg="add del">
          <ac:chgData name="Francis Jesmar Montalbo" userId="c525fad2a92ffd10" providerId="LiveId" clId="{BCABA9F4-5A13-4E2C-9FCE-35DF5AD4A4BA}" dt="2023-02-26T01:36:52.741" v="458" actId="26606"/>
          <ac:spMkLst>
            <pc:docMk/>
            <pc:sldMk cId="1913916453" sldId="301"/>
            <ac:spMk id="38" creationId="{AE27932B-B694-4C4C-90D7-A0333A7C5876}"/>
          </ac:spMkLst>
        </pc:spChg>
        <pc:spChg chg="add del">
          <ac:chgData name="Francis Jesmar Montalbo" userId="c525fad2a92ffd10" providerId="LiveId" clId="{BCABA9F4-5A13-4E2C-9FCE-35DF5AD4A4BA}" dt="2023-02-26T01:36:52.741" v="458" actId="26606"/>
          <ac:spMkLst>
            <pc:docMk/>
            <pc:sldMk cId="1913916453" sldId="301"/>
            <ac:spMk id="40" creationId="{A9DA474E-6B91-4200-840F-0257B2358A75}"/>
          </ac:spMkLst>
        </pc:spChg>
        <pc:spChg chg="add del">
          <ac:chgData name="Francis Jesmar Montalbo" userId="c525fad2a92ffd10" providerId="LiveId" clId="{BCABA9F4-5A13-4E2C-9FCE-35DF5AD4A4BA}" dt="2023-02-26T01:36:55.371" v="460" actId="26606"/>
          <ac:spMkLst>
            <pc:docMk/>
            <pc:sldMk cId="1913916453" sldId="301"/>
            <ac:spMk id="45" creationId="{BC3E21EE-EC16-4802-A4D2-E3EA415E37BD}"/>
          </ac:spMkLst>
        </pc:spChg>
        <pc:spChg chg="add">
          <ac:chgData name="Francis Jesmar Montalbo" userId="c525fad2a92ffd10" providerId="LiveId" clId="{BCABA9F4-5A13-4E2C-9FCE-35DF5AD4A4BA}" dt="2023-02-26T01:36:56.984" v="463" actId="26606"/>
          <ac:spMkLst>
            <pc:docMk/>
            <pc:sldMk cId="1913916453" sldId="301"/>
            <ac:spMk id="49" creationId="{FD6EDB49-211E-499D-9A08-6C5FF3D060F7}"/>
          </ac:spMkLst>
        </pc:spChg>
        <pc:spChg chg="add">
          <ac:chgData name="Francis Jesmar Montalbo" userId="c525fad2a92ffd10" providerId="LiveId" clId="{BCABA9F4-5A13-4E2C-9FCE-35DF5AD4A4BA}" dt="2023-02-26T01:36:56.984" v="463" actId="26606"/>
          <ac:spMkLst>
            <pc:docMk/>
            <pc:sldMk cId="1913916453" sldId="301"/>
            <ac:spMk id="50" creationId="{38F9F37E-D3CF-4F3D-96C2-25307819DF2D}"/>
          </ac:spMkLst>
        </pc:spChg>
        <pc:spChg chg="add">
          <ac:chgData name="Francis Jesmar Montalbo" userId="c525fad2a92ffd10" providerId="LiveId" clId="{BCABA9F4-5A13-4E2C-9FCE-35DF5AD4A4BA}" dt="2023-02-26T01:36:56.984" v="463" actId="26606"/>
          <ac:spMkLst>
            <pc:docMk/>
            <pc:sldMk cId="1913916453" sldId="301"/>
            <ac:spMk id="51" creationId="{C5FFF17D-767C-40E7-8C89-962F1F54BCD0}"/>
          </ac:spMkLst>
        </pc:spChg>
        <pc:spChg chg="add">
          <ac:chgData name="Francis Jesmar Montalbo" userId="c525fad2a92ffd10" providerId="LiveId" clId="{BCABA9F4-5A13-4E2C-9FCE-35DF5AD4A4BA}" dt="2023-02-26T01:36:56.984" v="463" actId="26606"/>
          <ac:spMkLst>
            <pc:docMk/>
            <pc:sldMk cId="1913916453" sldId="301"/>
            <ac:spMk id="52" creationId="{E69F39E1-619D-4D9E-8823-8BD8CC3206B6}"/>
          </ac:spMkLst>
        </pc:spChg>
        <pc:spChg chg="add">
          <ac:chgData name="Francis Jesmar Montalbo" userId="c525fad2a92ffd10" providerId="LiveId" clId="{BCABA9F4-5A13-4E2C-9FCE-35DF5AD4A4BA}" dt="2023-02-26T01:36:56.984" v="463" actId="26606"/>
          <ac:spMkLst>
            <pc:docMk/>
            <pc:sldMk cId="1913916453" sldId="301"/>
            <ac:spMk id="53" creationId="{C8C53F47-DF50-454F-A5A6-6B969748D972}"/>
          </ac:spMkLst>
        </pc:spChg>
        <pc:spChg chg="add">
          <ac:chgData name="Francis Jesmar Montalbo" userId="c525fad2a92ffd10" providerId="LiveId" clId="{BCABA9F4-5A13-4E2C-9FCE-35DF5AD4A4BA}" dt="2023-02-26T01:36:56.984" v="463" actId="26606"/>
          <ac:spMkLst>
            <pc:docMk/>
            <pc:sldMk cId="1913916453" sldId="301"/>
            <ac:spMk id="54" creationId="{BC3E21EE-EC16-4802-A4D2-E3EA415E37BD}"/>
          </ac:spMkLst>
        </pc:spChg>
        <pc:graphicFrameChg chg="add del">
          <ac:chgData name="Francis Jesmar Montalbo" userId="c525fad2a92ffd10" providerId="LiveId" clId="{BCABA9F4-5A13-4E2C-9FCE-35DF5AD4A4BA}" dt="2023-02-26T01:36:45.827" v="452" actId="26606"/>
          <ac:graphicFrameMkLst>
            <pc:docMk/>
            <pc:sldMk cId="1913916453" sldId="301"/>
            <ac:graphicFrameMk id="5" creationId="{BA7A9090-BD84-905D-A062-B6943DBB7B1E}"/>
          </ac:graphicFrameMkLst>
        </pc:graphicFrameChg>
        <pc:graphicFrameChg chg="add del">
          <ac:chgData name="Francis Jesmar Montalbo" userId="c525fad2a92ffd10" providerId="LiveId" clId="{BCABA9F4-5A13-4E2C-9FCE-35DF5AD4A4BA}" dt="2023-02-26T01:36:47.155" v="454" actId="26606"/>
          <ac:graphicFrameMkLst>
            <pc:docMk/>
            <pc:sldMk cId="1913916453" sldId="301"/>
            <ac:graphicFrameMk id="27" creationId="{13633248-9B37-058A-D306-39968D90DDDA}"/>
          </ac:graphicFrameMkLst>
        </pc:graphicFrameChg>
        <pc:graphicFrameChg chg="add del">
          <ac:chgData name="Francis Jesmar Montalbo" userId="c525fad2a92ffd10" providerId="LiveId" clId="{BCABA9F4-5A13-4E2C-9FCE-35DF5AD4A4BA}" dt="2023-02-26T01:36:48.791" v="456" actId="26606"/>
          <ac:graphicFrameMkLst>
            <pc:docMk/>
            <pc:sldMk cId="1913916453" sldId="301"/>
            <ac:graphicFrameMk id="35" creationId="{BA7A9090-BD84-905D-A062-B6943DBB7B1E}"/>
          </ac:graphicFrameMkLst>
        </pc:graphicFrameChg>
        <pc:graphicFrameChg chg="add del">
          <ac:chgData name="Francis Jesmar Montalbo" userId="c525fad2a92ffd10" providerId="LiveId" clId="{BCABA9F4-5A13-4E2C-9FCE-35DF5AD4A4BA}" dt="2023-02-26T01:36:52.741" v="458" actId="26606"/>
          <ac:graphicFrameMkLst>
            <pc:docMk/>
            <pc:sldMk cId="1913916453" sldId="301"/>
            <ac:graphicFrameMk id="43" creationId="{13633248-9B37-058A-D306-39968D90DDDA}"/>
          </ac:graphicFrameMkLst>
        </pc:graphicFrameChg>
        <pc:graphicFrameChg chg="add del">
          <ac:chgData name="Francis Jesmar Montalbo" userId="c525fad2a92ffd10" providerId="LiveId" clId="{BCABA9F4-5A13-4E2C-9FCE-35DF5AD4A4BA}" dt="2023-02-26T01:36:56.968" v="462" actId="26606"/>
          <ac:graphicFrameMkLst>
            <pc:docMk/>
            <pc:sldMk cId="1913916453" sldId="301"/>
            <ac:graphicFrameMk id="47" creationId="{D40062CE-18F9-8F9B-BFFD-F423054646EA}"/>
          </ac:graphicFrameMkLst>
        </pc:graphicFrameChg>
        <pc:picChg chg="add del">
          <ac:chgData name="Francis Jesmar Montalbo" userId="c525fad2a92ffd10" providerId="LiveId" clId="{BCABA9F4-5A13-4E2C-9FCE-35DF5AD4A4BA}" dt="2023-02-26T01:36:45.827" v="452" actId="26606"/>
          <ac:picMkLst>
            <pc:docMk/>
            <pc:sldMk cId="1913916453" sldId="301"/>
            <ac:picMk id="17" creationId="{DF63C9AD-AE6E-4512-8171-91612E84CCFB}"/>
          </ac:picMkLst>
        </pc:picChg>
        <pc:picChg chg="add del">
          <ac:chgData name="Francis Jesmar Montalbo" userId="c525fad2a92ffd10" providerId="LiveId" clId="{BCABA9F4-5A13-4E2C-9FCE-35DF5AD4A4BA}" dt="2023-02-26T01:36:55.371" v="460" actId="26606"/>
          <ac:picMkLst>
            <pc:docMk/>
            <pc:sldMk cId="1913916453" sldId="301"/>
            <ac:picMk id="18" creationId="{6A26901A-BC62-4A3A-A07A-65E1F3DDDEC6}"/>
          </ac:picMkLst>
        </pc:picChg>
        <pc:picChg chg="add del">
          <ac:chgData name="Francis Jesmar Montalbo" userId="c525fad2a92ffd10" providerId="LiveId" clId="{BCABA9F4-5A13-4E2C-9FCE-35DF5AD4A4BA}" dt="2023-02-26T01:36:47.155" v="454" actId="26606"/>
          <ac:picMkLst>
            <pc:docMk/>
            <pc:sldMk cId="1913916453" sldId="301"/>
            <ac:picMk id="25" creationId="{DF63C9AD-AE6E-4512-8171-91612E84CCFB}"/>
          </ac:picMkLst>
        </pc:picChg>
        <pc:picChg chg="add del">
          <ac:chgData name="Francis Jesmar Montalbo" userId="c525fad2a92ffd10" providerId="LiveId" clId="{BCABA9F4-5A13-4E2C-9FCE-35DF5AD4A4BA}" dt="2023-02-26T01:36:48.791" v="456" actId="26606"/>
          <ac:picMkLst>
            <pc:docMk/>
            <pc:sldMk cId="1913916453" sldId="301"/>
            <ac:picMk id="33" creationId="{DF63C9AD-AE6E-4512-8171-91612E84CCFB}"/>
          </ac:picMkLst>
        </pc:picChg>
        <pc:picChg chg="add del">
          <ac:chgData name="Francis Jesmar Montalbo" userId="c525fad2a92ffd10" providerId="LiveId" clId="{BCABA9F4-5A13-4E2C-9FCE-35DF5AD4A4BA}" dt="2023-02-26T01:36:52.741" v="458" actId="26606"/>
          <ac:picMkLst>
            <pc:docMk/>
            <pc:sldMk cId="1913916453" sldId="301"/>
            <ac:picMk id="41" creationId="{DF63C9AD-AE6E-4512-8171-91612E84CCFB}"/>
          </ac:picMkLst>
        </pc:picChg>
        <pc:picChg chg="add">
          <ac:chgData name="Francis Jesmar Montalbo" userId="c525fad2a92ffd10" providerId="LiveId" clId="{BCABA9F4-5A13-4E2C-9FCE-35DF5AD4A4BA}" dt="2023-02-26T01:36:56.984" v="463" actId="26606"/>
          <ac:picMkLst>
            <pc:docMk/>
            <pc:sldMk cId="1913916453" sldId="301"/>
            <ac:picMk id="55" creationId="{6A26901A-BC62-4A3A-A07A-65E1F3DDDEC6}"/>
          </ac:picMkLst>
        </pc:picChg>
        <pc:cxnChg chg="add del">
          <ac:chgData name="Francis Jesmar Montalbo" userId="c525fad2a92ffd10" providerId="LiveId" clId="{BCABA9F4-5A13-4E2C-9FCE-35DF5AD4A4BA}" dt="2023-02-26T01:36:45.827" v="452" actId="26606"/>
          <ac:cxnSpMkLst>
            <pc:docMk/>
            <pc:sldMk cId="1913916453" sldId="301"/>
            <ac:cxnSpMk id="13" creationId="{9EBB0476-5CF0-4F44-8D68-5D42D7AEE43A}"/>
          </ac:cxnSpMkLst>
        </pc:cxnChg>
        <pc:cxnChg chg="add del">
          <ac:chgData name="Francis Jesmar Montalbo" userId="c525fad2a92ffd10" providerId="LiveId" clId="{BCABA9F4-5A13-4E2C-9FCE-35DF5AD4A4BA}" dt="2023-02-26T01:36:45.827" v="452" actId="26606"/>
          <ac:cxnSpMkLst>
            <pc:docMk/>
            <pc:sldMk cId="1913916453" sldId="301"/>
            <ac:cxnSpMk id="19" creationId="{FE1A49CE-B63D-457A-A180-1C883E1A63D2}"/>
          </ac:cxnSpMkLst>
        </pc:cxnChg>
        <pc:cxnChg chg="add del">
          <ac:chgData name="Francis Jesmar Montalbo" userId="c525fad2a92ffd10" providerId="LiveId" clId="{BCABA9F4-5A13-4E2C-9FCE-35DF5AD4A4BA}" dt="2023-02-26T01:36:47.155" v="454" actId="26606"/>
          <ac:cxnSpMkLst>
            <pc:docMk/>
            <pc:sldMk cId="1913916453" sldId="301"/>
            <ac:cxnSpMk id="23" creationId="{9EBB0476-5CF0-4F44-8D68-5D42D7AEE43A}"/>
          </ac:cxnSpMkLst>
        </pc:cxnChg>
        <pc:cxnChg chg="add del">
          <ac:chgData name="Francis Jesmar Montalbo" userId="c525fad2a92ffd10" providerId="LiveId" clId="{BCABA9F4-5A13-4E2C-9FCE-35DF5AD4A4BA}" dt="2023-02-26T01:36:47.155" v="454" actId="26606"/>
          <ac:cxnSpMkLst>
            <pc:docMk/>
            <pc:sldMk cId="1913916453" sldId="301"/>
            <ac:cxnSpMk id="26" creationId="{FE1A49CE-B63D-457A-A180-1C883E1A63D2}"/>
          </ac:cxnSpMkLst>
        </pc:cxnChg>
        <pc:cxnChg chg="add del">
          <ac:chgData name="Francis Jesmar Montalbo" userId="c525fad2a92ffd10" providerId="LiveId" clId="{BCABA9F4-5A13-4E2C-9FCE-35DF5AD4A4BA}" dt="2023-02-26T01:36:48.791" v="456" actId="26606"/>
          <ac:cxnSpMkLst>
            <pc:docMk/>
            <pc:sldMk cId="1913916453" sldId="301"/>
            <ac:cxnSpMk id="31" creationId="{9EBB0476-5CF0-4F44-8D68-5D42D7AEE43A}"/>
          </ac:cxnSpMkLst>
        </pc:cxnChg>
        <pc:cxnChg chg="add del">
          <ac:chgData name="Francis Jesmar Montalbo" userId="c525fad2a92ffd10" providerId="LiveId" clId="{BCABA9F4-5A13-4E2C-9FCE-35DF5AD4A4BA}" dt="2023-02-26T01:36:48.791" v="456" actId="26606"/>
          <ac:cxnSpMkLst>
            <pc:docMk/>
            <pc:sldMk cId="1913916453" sldId="301"/>
            <ac:cxnSpMk id="34" creationId="{FE1A49CE-B63D-457A-A180-1C883E1A63D2}"/>
          </ac:cxnSpMkLst>
        </pc:cxnChg>
        <pc:cxnChg chg="add del">
          <ac:chgData name="Francis Jesmar Montalbo" userId="c525fad2a92ffd10" providerId="LiveId" clId="{BCABA9F4-5A13-4E2C-9FCE-35DF5AD4A4BA}" dt="2023-02-26T01:36:52.741" v="458" actId="26606"/>
          <ac:cxnSpMkLst>
            <pc:docMk/>
            <pc:sldMk cId="1913916453" sldId="301"/>
            <ac:cxnSpMk id="39" creationId="{9EBB0476-5CF0-4F44-8D68-5D42D7AEE43A}"/>
          </ac:cxnSpMkLst>
        </pc:cxnChg>
        <pc:cxnChg chg="add del">
          <ac:chgData name="Francis Jesmar Montalbo" userId="c525fad2a92ffd10" providerId="LiveId" clId="{BCABA9F4-5A13-4E2C-9FCE-35DF5AD4A4BA}" dt="2023-02-26T01:36:52.741" v="458" actId="26606"/>
          <ac:cxnSpMkLst>
            <pc:docMk/>
            <pc:sldMk cId="1913916453" sldId="301"/>
            <ac:cxnSpMk id="42" creationId="{FE1A49CE-B63D-457A-A180-1C883E1A63D2}"/>
          </ac:cxnSpMkLst>
        </pc:cxnChg>
      </pc:sldChg>
      <pc:sldChg chg="addSp delSp modSp mod setBg">
        <pc:chgData name="Francis Jesmar Montalbo" userId="c525fad2a92ffd10" providerId="LiveId" clId="{BCABA9F4-5A13-4E2C-9FCE-35DF5AD4A4BA}" dt="2023-02-26T01:37:10.225" v="465" actId="26606"/>
        <pc:sldMkLst>
          <pc:docMk/>
          <pc:sldMk cId="2605260668" sldId="302"/>
        </pc:sldMkLst>
        <pc:spChg chg="mod">
          <ac:chgData name="Francis Jesmar Montalbo" userId="c525fad2a92ffd10" providerId="LiveId" clId="{BCABA9F4-5A13-4E2C-9FCE-35DF5AD4A4BA}" dt="2023-02-26T01:37:10.225" v="465" actId="26606"/>
          <ac:spMkLst>
            <pc:docMk/>
            <pc:sldMk cId="2605260668" sldId="302"/>
            <ac:spMk id="2" creationId="{104D1B92-FFE7-41D8-9251-6B4D28932555}"/>
          </ac:spMkLst>
        </pc:spChg>
        <pc:spChg chg="del mod">
          <ac:chgData name="Francis Jesmar Montalbo" userId="c525fad2a92ffd10" providerId="LiveId" clId="{BCABA9F4-5A13-4E2C-9FCE-35DF5AD4A4BA}" dt="2023-02-26T01:36:39.092" v="450" actId="26606"/>
          <ac:spMkLst>
            <pc:docMk/>
            <pc:sldMk cId="2605260668" sldId="302"/>
            <ac:spMk id="3" creationId="{BB34FECB-DC6B-4891-9A23-3AC6C8EA7A6F}"/>
          </ac:spMkLst>
        </pc:spChg>
        <pc:spChg chg="add del">
          <ac:chgData name="Francis Jesmar Montalbo" userId="c525fad2a92ffd10" providerId="LiveId" clId="{BCABA9F4-5A13-4E2C-9FCE-35DF5AD4A4BA}" dt="2023-02-26T01:37:10.225" v="465" actId="26606"/>
          <ac:spMkLst>
            <pc:docMk/>
            <pc:sldMk cId="2605260668" sldId="302"/>
            <ac:spMk id="9" creationId="{32D32A60-013B-47A8-8833-D2424080917B}"/>
          </ac:spMkLst>
        </pc:spChg>
        <pc:spChg chg="add del">
          <ac:chgData name="Francis Jesmar Montalbo" userId="c525fad2a92ffd10" providerId="LiveId" clId="{BCABA9F4-5A13-4E2C-9FCE-35DF5AD4A4BA}" dt="2023-02-26T01:37:10.225" v="465" actId="26606"/>
          <ac:spMkLst>
            <pc:docMk/>
            <pc:sldMk cId="2605260668" sldId="302"/>
            <ac:spMk id="11" creationId="{AE27932B-B694-4C4C-90D7-A0333A7C5876}"/>
          </ac:spMkLst>
        </pc:spChg>
        <pc:spChg chg="add del">
          <ac:chgData name="Francis Jesmar Montalbo" userId="c525fad2a92ffd10" providerId="LiveId" clId="{BCABA9F4-5A13-4E2C-9FCE-35DF5AD4A4BA}" dt="2023-02-26T01:37:10.225" v="465" actId="26606"/>
          <ac:spMkLst>
            <pc:docMk/>
            <pc:sldMk cId="2605260668" sldId="302"/>
            <ac:spMk id="15" creationId="{A9DA474E-6B91-4200-840F-0257B2358A75}"/>
          </ac:spMkLst>
        </pc:spChg>
        <pc:graphicFrameChg chg="add mod modGraphic">
          <ac:chgData name="Francis Jesmar Montalbo" userId="c525fad2a92ffd10" providerId="LiveId" clId="{BCABA9F4-5A13-4E2C-9FCE-35DF5AD4A4BA}" dt="2023-02-26T01:37:10.225" v="465" actId="26606"/>
          <ac:graphicFrameMkLst>
            <pc:docMk/>
            <pc:sldMk cId="2605260668" sldId="302"/>
            <ac:graphicFrameMk id="5" creationId="{F3E6F3A6-1407-8DEC-F2C9-699D3B184C8B}"/>
          </ac:graphicFrameMkLst>
        </pc:graphicFrameChg>
        <pc:picChg chg="add del">
          <ac:chgData name="Francis Jesmar Montalbo" userId="c525fad2a92ffd10" providerId="LiveId" clId="{BCABA9F4-5A13-4E2C-9FCE-35DF5AD4A4BA}" dt="2023-02-26T01:37:10.225" v="465" actId="26606"/>
          <ac:picMkLst>
            <pc:docMk/>
            <pc:sldMk cId="2605260668" sldId="302"/>
            <ac:picMk id="17" creationId="{DF63C9AD-AE6E-4512-8171-91612E84CCFB}"/>
          </ac:picMkLst>
        </pc:picChg>
        <pc:cxnChg chg="add del">
          <ac:chgData name="Francis Jesmar Montalbo" userId="c525fad2a92ffd10" providerId="LiveId" clId="{BCABA9F4-5A13-4E2C-9FCE-35DF5AD4A4BA}" dt="2023-02-26T01:37:10.225" v="465" actId="26606"/>
          <ac:cxnSpMkLst>
            <pc:docMk/>
            <pc:sldMk cId="2605260668" sldId="302"/>
            <ac:cxnSpMk id="13" creationId="{9EBB0476-5CF0-4F44-8D68-5D42D7AEE43A}"/>
          </ac:cxnSpMkLst>
        </pc:cxnChg>
        <pc:cxnChg chg="add del">
          <ac:chgData name="Francis Jesmar Montalbo" userId="c525fad2a92ffd10" providerId="LiveId" clId="{BCABA9F4-5A13-4E2C-9FCE-35DF5AD4A4BA}" dt="2023-02-26T01:37:10.225" v="465" actId="26606"/>
          <ac:cxnSpMkLst>
            <pc:docMk/>
            <pc:sldMk cId="2605260668" sldId="302"/>
            <ac:cxnSpMk id="19" creationId="{FE1A49CE-B63D-457A-A180-1C883E1A63D2}"/>
          </ac:cxnSpMkLst>
        </pc:cxnChg>
      </pc:sldChg>
      <pc:sldChg chg="modSp mod">
        <pc:chgData name="Francis Jesmar Montalbo" userId="c525fad2a92ffd10" providerId="LiveId" clId="{BCABA9F4-5A13-4E2C-9FCE-35DF5AD4A4BA}" dt="2023-02-26T01:29:25.751" v="259" actId="20577"/>
        <pc:sldMkLst>
          <pc:docMk/>
          <pc:sldMk cId="1967403798" sldId="303"/>
        </pc:sldMkLst>
        <pc:spChg chg="mod">
          <ac:chgData name="Francis Jesmar Montalbo" userId="c525fad2a92ffd10" providerId="LiveId" clId="{BCABA9F4-5A13-4E2C-9FCE-35DF5AD4A4BA}" dt="2023-02-26T01:29:25.751" v="259" actId="20577"/>
          <ac:spMkLst>
            <pc:docMk/>
            <pc:sldMk cId="1967403798" sldId="303"/>
            <ac:spMk id="2" creationId="{DAF644D7-5FCB-4BD5-94F1-EE843E4B4D5F}"/>
          </ac:spMkLst>
        </pc:spChg>
      </pc:sldChg>
      <pc:sldChg chg="addSp delSp modSp mod setBg">
        <pc:chgData name="Francis Jesmar Montalbo" userId="c525fad2a92ffd10" providerId="LiveId" clId="{BCABA9F4-5A13-4E2C-9FCE-35DF5AD4A4BA}" dt="2023-02-26T01:37:17.435" v="466" actId="26606"/>
        <pc:sldMkLst>
          <pc:docMk/>
          <pc:sldMk cId="3709450120" sldId="304"/>
        </pc:sldMkLst>
        <pc:spChg chg="mod">
          <ac:chgData name="Francis Jesmar Montalbo" userId="c525fad2a92ffd10" providerId="LiveId" clId="{BCABA9F4-5A13-4E2C-9FCE-35DF5AD4A4BA}" dt="2023-02-26T01:36:30.706" v="446" actId="26606"/>
          <ac:spMkLst>
            <pc:docMk/>
            <pc:sldMk cId="3709450120" sldId="304"/>
            <ac:spMk id="2" creationId="{33FAA11F-EF32-44DB-B564-188938BA90ED}"/>
          </ac:spMkLst>
        </pc:spChg>
        <pc:spChg chg="del mod">
          <ac:chgData name="Francis Jesmar Montalbo" userId="c525fad2a92ffd10" providerId="LiveId" clId="{BCABA9F4-5A13-4E2C-9FCE-35DF5AD4A4BA}" dt="2023-02-26T01:36:18.950" v="443" actId="26606"/>
          <ac:spMkLst>
            <pc:docMk/>
            <pc:sldMk cId="3709450120" sldId="304"/>
            <ac:spMk id="3" creationId="{796E083E-A413-46CA-BE35-48906809A4A0}"/>
          </ac:spMkLst>
        </pc:spChg>
        <pc:spChg chg="add del">
          <ac:chgData name="Francis Jesmar Montalbo" userId="c525fad2a92ffd10" providerId="LiveId" clId="{BCABA9F4-5A13-4E2C-9FCE-35DF5AD4A4BA}" dt="2023-02-26T01:36:32.078" v="449" actId="26606"/>
          <ac:spMkLst>
            <pc:docMk/>
            <pc:sldMk cId="3709450120" sldId="304"/>
            <ac:spMk id="9" creationId="{32D32A60-013B-47A8-8833-D2424080917B}"/>
          </ac:spMkLst>
        </pc:spChg>
        <pc:spChg chg="add del">
          <ac:chgData name="Francis Jesmar Montalbo" userId="c525fad2a92ffd10" providerId="LiveId" clId="{BCABA9F4-5A13-4E2C-9FCE-35DF5AD4A4BA}" dt="2023-02-26T01:36:32.078" v="449" actId="26606"/>
          <ac:spMkLst>
            <pc:docMk/>
            <pc:sldMk cId="3709450120" sldId="304"/>
            <ac:spMk id="11" creationId="{AE27932B-B694-4C4C-90D7-A0333A7C5876}"/>
          </ac:spMkLst>
        </pc:spChg>
        <pc:spChg chg="add del">
          <ac:chgData name="Francis Jesmar Montalbo" userId="c525fad2a92ffd10" providerId="LiveId" clId="{BCABA9F4-5A13-4E2C-9FCE-35DF5AD4A4BA}" dt="2023-02-26T01:36:32.078" v="449" actId="26606"/>
          <ac:spMkLst>
            <pc:docMk/>
            <pc:sldMk cId="3709450120" sldId="304"/>
            <ac:spMk id="15" creationId="{A9DA474E-6B91-4200-840F-0257B2358A75}"/>
          </ac:spMkLst>
        </pc:spChg>
        <pc:spChg chg="add del">
          <ac:chgData name="Francis Jesmar Montalbo" userId="c525fad2a92ffd10" providerId="LiveId" clId="{BCABA9F4-5A13-4E2C-9FCE-35DF5AD4A4BA}" dt="2023-02-26T01:36:30.706" v="446" actId="26606"/>
          <ac:spMkLst>
            <pc:docMk/>
            <pc:sldMk cId="3709450120" sldId="304"/>
            <ac:spMk id="24" creationId="{482E7304-2AC2-4A5C-924D-A6AC3FFC5EAC}"/>
          </ac:spMkLst>
        </pc:spChg>
        <pc:spChg chg="add del">
          <ac:chgData name="Francis Jesmar Montalbo" userId="c525fad2a92ffd10" providerId="LiveId" clId="{BCABA9F4-5A13-4E2C-9FCE-35DF5AD4A4BA}" dt="2023-02-26T01:36:30.706" v="446" actId="26606"/>
          <ac:spMkLst>
            <pc:docMk/>
            <pc:sldMk cId="3709450120" sldId="304"/>
            <ac:spMk id="28" creationId="{A3C183B1-1D4B-4E3D-A02E-A426E3BFA016}"/>
          </ac:spMkLst>
        </pc:spChg>
        <pc:spChg chg="add del">
          <ac:chgData name="Francis Jesmar Montalbo" userId="c525fad2a92ffd10" providerId="LiveId" clId="{BCABA9F4-5A13-4E2C-9FCE-35DF5AD4A4BA}" dt="2023-02-26T01:36:32.052" v="448" actId="26606"/>
          <ac:spMkLst>
            <pc:docMk/>
            <pc:sldMk cId="3709450120" sldId="304"/>
            <ac:spMk id="30" creationId="{A9DA474E-6B91-4200-840F-0257B2358A75}"/>
          </ac:spMkLst>
        </pc:spChg>
        <pc:spChg chg="add del">
          <ac:chgData name="Francis Jesmar Montalbo" userId="c525fad2a92ffd10" providerId="LiveId" clId="{BCABA9F4-5A13-4E2C-9FCE-35DF5AD4A4BA}" dt="2023-02-26T01:36:32.052" v="448" actId="26606"/>
          <ac:spMkLst>
            <pc:docMk/>
            <pc:sldMk cId="3709450120" sldId="304"/>
            <ac:spMk id="31" creationId="{32D32A60-013B-47A8-8833-D2424080917B}"/>
          </ac:spMkLst>
        </pc:spChg>
        <pc:spChg chg="add del">
          <ac:chgData name="Francis Jesmar Montalbo" userId="c525fad2a92ffd10" providerId="LiveId" clId="{BCABA9F4-5A13-4E2C-9FCE-35DF5AD4A4BA}" dt="2023-02-26T01:36:32.052" v="448" actId="26606"/>
          <ac:spMkLst>
            <pc:docMk/>
            <pc:sldMk cId="3709450120" sldId="304"/>
            <ac:spMk id="33" creationId="{AE27932B-B694-4C4C-90D7-A0333A7C5876}"/>
          </ac:spMkLst>
        </pc:spChg>
        <pc:spChg chg="add">
          <ac:chgData name="Francis Jesmar Montalbo" userId="c525fad2a92ffd10" providerId="LiveId" clId="{BCABA9F4-5A13-4E2C-9FCE-35DF5AD4A4BA}" dt="2023-02-26T01:36:32.078" v="449" actId="26606"/>
          <ac:spMkLst>
            <pc:docMk/>
            <pc:sldMk cId="3709450120" sldId="304"/>
            <ac:spMk id="37" creationId="{32D32A60-013B-47A8-8833-D2424080917B}"/>
          </ac:spMkLst>
        </pc:spChg>
        <pc:spChg chg="add">
          <ac:chgData name="Francis Jesmar Montalbo" userId="c525fad2a92ffd10" providerId="LiveId" clId="{BCABA9F4-5A13-4E2C-9FCE-35DF5AD4A4BA}" dt="2023-02-26T01:36:32.078" v="449" actId="26606"/>
          <ac:spMkLst>
            <pc:docMk/>
            <pc:sldMk cId="3709450120" sldId="304"/>
            <ac:spMk id="38" creationId="{AE27932B-B694-4C4C-90D7-A0333A7C5876}"/>
          </ac:spMkLst>
        </pc:spChg>
        <pc:spChg chg="add">
          <ac:chgData name="Francis Jesmar Montalbo" userId="c525fad2a92ffd10" providerId="LiveId" clId="{BCABA9F4-5A13-4E2C-9FCE-35DF5AD4A4BA}" dt="2023-02-26T01:36:32.078" v="449" actId="26606"/>
          <ac:spMkLst>
            <pc:docMk/>
            <pc:sldMk cId="3709450120" sldId="304"/>
            <ac:spMk id="40" creationId="{A9DA474E-6B91-4200-840F-0257B2358A75}"/>
          </ac:spMkLst>
        </pc:spChg>
        <pc:graphicFrameChg chg="add mod modGraphic">
          <ac:chgData name="Francis Jesmar Montalbo" userId="c525fad2a92ffd10" providerId="LiveId" clId="{BCABA9F4-5A13-4E2C-9FCE-35DF5AD4A4BA}" dt="2023-02-26T01:37:17.435" v="466" actId="26606"/>
          <ac:graphicFrameMkLst>
            <pc:docMk/>
            <pc:sldMk cId="3709450120" sldId="304"/>
            <ac:graphicFrameMk id="5" creationId="{39B19267-B692-E366-BBF6-982EBACC6B37}"/>
          </ac:graphicFrameMkLst>
        </pc:graphicFrameChg>
        <pc:picChg chg="add del">
          <ac:chgData name="Francis Jesmar Montalbo" userId="c525fad2a92ffd10" providerId="LiveId" clId="{BCABA9F4-5A13-4E2C-9FCE-35DF5AD4A4BA}" dt="2023-02-26T01:36:32.078" v="449" actId="26606"/>
          <ac:picMkLst>
            <pc:docMk/>
            <pc:sldMk cId="3709450120" sldId="304"/>
            <ac:picMk id="17" creationId="{DF63C9AD-AE6E-4512-8171-91612E84CCFB}"/>
          </ac:picMkLst>
        </pc:picChg>
        <pc:picChg chg="add del">
          <ac:chgData name="Francis Jesmar Montalbo" userId="c525fad2a92ffd10" providerId="LiveId" clId="{BCABA9F4-5A13-4E2C-9FCE-35DF5AD4A4BA}" dt="2023-02-26T01:36:32.052" v="448" actId="26606"/>
          <ac:picMkLst>
            <pc:docMk/>
            <pc:sldMk cId="3709450120" sldId="304"/>
            <ac:picMk id="32" creationId="{DF63C9AD-AE6E-4512-8171-91612E84CCFB}"/>
          </ac:picMkLst>
        </pc:picChg>
        <pc:picChg chg="add">
          <ac:chgData name="Francis Jesmar Montalbo" userId="c525fad2a92ffd10" providerId="LiveId" clId="{BCABA9F4-5A13-4E2C-9FCE-35DF5AD4A4BA}" dt="2023-02-26T01:36:32.078" v="449" actId="26606"/>
          <ac:picMkLst>
            <pc:docMk/>
            <pc:sldMk cId="3709450120" sldId="304"/>
            <ac:picMk id="41" creationId="{DF63C9AD-AE6E-4512-8171-91612E84CCFB}"/>
          </ac:picMkLst>
        </pc:picChg>
        <pc:cxnChg chg="add del">
          <ac:chgData name="Francis Jesmar Montalbo" userId="c525fad2a92ffd10" providerId="LiveId" clId="{BCABA9F4-5A13-4E2C-9FCE-35DF5AD4A4BA}" dt="2023-02-26T01:36:32.078" v="449" actId="26606"/>
          <ac:cxnSpMkLst>
            <pc:docMk/>
            <pc:sldMk cId="3709450120" sldId="304"/>
            <ac:cxnSpMk id="13" creationId="{9EBB0476-5CF0-4F44-8D68-5D42D7AEE43A}"/>
          </ac:cxnSpMkLst>
        </pc:cxnChg>
        <pc:cxnChg chg="add del">
          <ac:chgData name="Francis Jesmar Montalbo" userId="c525fad2a92ffd10" providerId="LiveId" clId="{BCABA9F4-5A13-4E2C-9FCE-35DF5AD4A4BA}" dt="2023-02-26T01:36:32.078" v="449" actId="26606"/>
          <ac:cxnSpMkLst>
            <pc:docMk/>
            <pc:sldMk cId="3709450120" sldId="304"/>
            <ac:cxnSpMk id="19" creationId="{FE1A49CE-B63D-457A-A180-1C883E1A63D2}"/>
          </ac:cxnSpMkLst>
        </pc:cxnChg>
        <pc:cxnChg chg="add del">
          <ac:chgData name="Francis Jesmar Montalbo" userId="c525fad2a92ffd10" providerId="LiveId" clId="{BCABA9F4-5A13-4E2C-9FCE-35DF5AD4A4BA}" dt="2023-02-26T01:36:30.706" v="446" actId="26606"/>
          <ac:cxnSpMkLst>
            <pc:docMk/>
            <pc:sldMk cId="3709450120" sldId="304"/>
            <ac:cxnSpMk id="26" creationId="{D259FEF2-F6A5-442F-BA10-4E39EECD0ABE}"/>
          </ac:cxnSpMkLst>
        </pc:cxnChg>
        <pc:cxnChg chg="add del">
          <ac:chgData name="Francis Jesmar Montalbo" userId="c525fad2a92ffd10" providerId="LiveId" clId="{BCABA9F4-5A13-4E2C-9FCE-35DF5AD4A4BA}" dt="2023-02-26T01:36:32.052" v="448" actId="26606"/>
          <ac:cxnSpMkLst>
            <pc:docMk/>
            <pc:sldMk cId="3709450120" sldId="304"/>
            <ac:cxnSpMk id="34" creationId="{FE1A49CE-B63D-457A-A180-1C883E1A63D2}"/>
          </ac:cxnSpMkLst>
        </pc:cxnChg>
        <pc:cxnChg chg="add del">
          <ac:chgData name="Francis Jesmar Montalbo" userId="c525fad2a92ffd10" providerId="LiveId" clId="{BCABA9F4-5A13-4E2C-9FCE-35DF5AD4A4BA}" dt="2023-02-26T01:36:32.052" v="448" actId="26606"/>
          <ac:cxnSpMkLst>
            <pc:docMk/>
            <pc:sldMk cId="3709450120" sldId="304"/>
            <ac:cxnSpMk id="35" creationId="{9EBB0476-5CF0-4F44-8D68-5D42D7AEE43A}"/>
          </ac:cxnSpMkLst>
        </pc:cxnChg>
        <pc:cxnChg chg="add">
          <ac:chgData name="Francis Jesmar Montalbo" userId="c525fad2a92ffd10" providerId="LiveId" clId="{BCABA9F4-5A13-4E2C-9FCE-35DF5AD4A4BA}" dt="2023-02-26T01:36:32.078" v="449" actId="26606"/>
          <ac:cxnSpMkLst>
            <pc:docMk/>
            <pc:sldMk cId="3709450120" sldId="304"/>
            <ac:cxnSpMk id="39" creationId="{9EBB0476-5CF0-4F44-8D68-5D42D7AEE43A}"/>
          </ac:cxnSpMkLst>
        </pc:cxnChg>
        <pc:cxnChg chg="add">
          <ac:chgData name="Francis Jesmar Montalbo" userId="c525fad2a92ffd10" providerId="LiveId" clId="{BCABA9F4-5A13-4E2C-9FCE-35DF5AD4A4BA}" dt="2023-02-26T01:36:32.078" v="449" actId="26606"/>
          <ac:cxnSpMkLst>
            <pc:docMk/>
            <pc:sldMk cId="3709450120" sldId="304"/>
            <ac:cxnSpMk id="42" creationId="{FE1A49CE-B63D-457A-A180-1C883E1A63D2}"/>
          </ac:cxnSpMkLst>
        </pc:cxnChg>
      </pc:sldChg>
      <pc:sldChg chg="addSp delSp modSp new mod ord">
        <pc:chgData name="Francis Jesmar Montalbo" userId="c525fad2a92ffd10" providerId="LiveId" clId="{BCABA9F4-5A13-4E2C-9FCE-35DF5AD4A4BA}" dt="2023-02-26T01:39:58.323" v="476" actId="1035"/>
        <pc:sldMkLst>
          <pc:docMk/>
          <pc:sldMk cId="3085403130" sldId="305"/>
        </pc:sldMkLst>
        <pc:spChg chg="mod">
          <ac:chgData name="Francis Jesmar Montalbo" userId="c525fad2a92ffd10" providerId="LiveId" clId="{BCABA9F4-5A13-4E2C-9FCE-35DF5AD4A4BA}" dt="2023-02-26T01:28:05.421" v="234" actId="20577"/>
          <ac:spMkLst>
            <pc:docMk/>
            <pc:sldMk cId="3085403130" sldId="305"/>
            <ac:spMk id="2" creationId="{F7C5F9B4-ABCD-5E3E-AD9A-0CA67FCEDF8D}"/>
          </ac:spMkLst>
        </pc:spChg>
        <pc:spChg chg="mod">
          <ac:chgData name="Francis Jesmar Montalbo" userId="c525fad2a92ffd10" providerId="LiveId" clId="{BCABA9F4-5A13-4E2C-9FCE-35DF5AD4A4BA}" dt="2023-02-26T01:28:10.418" v="237" actId="1076"/>
          <ac:spMkLst>
            <pc:docMk/>
            <pc:sldMk cId="3085403130" sldId="305"/>
            <ac:spMk id="3" creationId="{F361B0A4-49AC-7906-2825-BF906FFE19F2}"/>
          </ac:spMkLst>
        </pc:spChg>
        <pc:spChg chg="add mod">
          <ac:chgData name="Francis Jesmar Montalbo" userId="c525fad2a92ffd10" providerId="LiveId" clId="{BCABA9F4-5A13-4E2C-9FCE-35DF5AD4A4BA}" dt="2023-02-26T01:28:34.489" v="240" actId="207"/>
          <ac:spMkLst>
            <pc:docMk/>
            <pc:sldMk cId="3085403130" sldId="305"/>
            <ac:spMk id="10" creationId="{B5189ADA-24DD-4018-6C4E-C2FDC0FFFD59}"/>
          </ac:spMkLst>
        </pc:spChg>
        <pc:spChg chg="add mod">
          <ac:chgData name="Francis Jesmar Montalbo" userId="c525fad2a92ffd10" providerId="LiveId" clId="{BCABA9F4-5A13-4E2C-9FCE-35DF5AD4A4BA}" dt="2023-02-26T01:39:58.323" v="476" actId="1035"/>
          <ac:spMkLst>
            <pc:docMk/>
            <pc:sldMk cId="3085403130" sldId="305"/>
            <ac:spMk id="11" creationId="{87242A7F-4AC4-5EE4-2536-40E3E754C769}"/>
          </ac:spMkLst>
        </pc:spChg>
        <pc:picChg chg="add mod modCrop">
          <ac:chgData name="Francis Jesmar Montalbo" userId="c525fad2a92ffd10" providerId="LiveId" clId="{BCABA9F4-5A13-4E2C-9FCE-35DF5AD4A4BA}" dt="2023-02-26T01:28:09.118" v="235" actId="1076"/>
          <ac:picMkLst>
            <pc:docMk/>
            <pc:sldMk cId="3085403130" sldId="305"/>
            <ac:picMk id="5" creationId="{28B6DFF8-EDE1-5EC0-0607-AC023DDB50D6}"/>
          </ac:picMkLst>
        </pc:picChg>
        <pc:picChg chg="add del mod">
          <ac:chgData name="Francis Jesmar Montalbo" userId="c525fad2a92ffd10" providerId="LiveId" clId="{BCABA9F4-5A13-4E2C-9FCE-35DF5AD4A4BA}" dt="2023-02-26T01:26:22.180" v="53" actId="22"/>
          <ac:picMkLst>
            <pc:docMk/>
            <pc:sldMk cId="3085403130" sldId="305"/>
            <ac:picMk id="7" creationId="{CF91910C-AD8D-0FFE-68B3-F76FB6FE0B70}"/>
          </ac:picMkLst>
        </pc:picChg>
        <pc:picChg chg="add mod modCrop">
          <ac:chgData name="Francis Jesmar Montalbo" userId="c525fad2a92ffd10" providerId="LiveId" clId="{BCABA9F4-5A13-4E2C-9FCE-35DF5AD4A4BA}" dt="2023-02-26T01:28:42.574" v="243" actId="1076"/>
          <ac:picMkLst>
            <pc:docMk/>
            <pc:sldMk cId="3085403130" sldId="305"/>
            <ac:picMk id="9" creationId="{70712AFA-F47D-5877-D876-A09BF88FC42C}"/>
          </ac:picMkLst>
        </pc:picChg>
        <pc:cxnChg chg="add mod">
          <ac:chgData name="Francis Jesmar Montalbo" userId="c525fad2a92ffd10" providerId="LiveId" clId="{BCABA9F4-5A13-4E2C-9FCE-35DF5AD4A4BA}" dt="2023-02-26T01:39:58.323" v="476" actId="1035"/>
          <ac:cxnSpMkLst>
            <pc:docMk/>
            <pc:sldMk cId="3085403130" sldId="305"/>
            <ac:cxnSpMk id="13" creationId="{6CD266D1-DF17-51E2-307F-802F87E07307}"/>
          </ac:cxnSpMkLst>
        </pc:cxnChg>
      </pc:sldChg>
      <pc:sldChg chg="addSp delSp modSp new mod setBg">
        <pc:chgData name="Francis Jesmar Montalbo" userId="c525fad2a92ffd10" providerId="LiveId" clId="{BCABA9F4-5A13-4E2C-9FCE-35DF5AD4A4BA}" dt="2023-02-26T01:38:52.866" v="473" actId="26606"/>
        <pc:sldMkLst>
          <pc:docMk/>
          <pc:sldMk cId="926768015" sldId="306"/>
        </pc:sldMkLst>
        <pc:spChg chg="mod">
          <ac:chgData name="Francis Jesmar Montalbo" userId="c525fad2a92ffd10" providerId="LiveId" clId="{BCABA9F4-5A13-4E2C-9FCE-35DF5AD4A4BA}" dt="2023-02-26T01:38:52.866" v="473" actId="26606"/>
          <ac:spMkLst>
            <pc:docMk/>
            <pc:sldMk cId="926768015" sldId="306"/>
            <ac:spMk id="2" creationId="{6896C878-CAB5-23DD-BCC5-F603F59BDE43}"/>
          </ac:spMkLst>
        </pc:spChg>
        <pc:spChg chg="del mod">
          <ac:chgData name="Francis Jesmar Montalbo" userId="c525fad2a92ffd10" providerId="LiveId" clId="{BCABA9F4-5A13-4E2C-9FCE-35DF5AD4A4BA}" dt="2023-02-26T01:38:52.866" v="473" actId="26606"/>
          <ac:spMkLst>
            <pc:docMk/>
            <pc:sldMk cId="926768015" sldId="306"/>
            <ac:spMk id="3" creationId="{8D2A4E10-F9C3-1C33-D046-D7AB18E0A145}"/>
          </ac:spMkLst>
        </pc:spChg>
        <pc:spChg chg="add">
          <ac:chgData name="Francis Jesmar Montalbo" userId="c525fad2a92ffd10" providerId="LiveId" clId="{BCABA9F4-5A13-4E2C-9FCE-35DF5AD4A4BA}" dt="2023-02-26T01:38:52.866" v="473" actId="26606"/>
          <ac:spMkLst>
            <pc:docMk/>
            <pc:sldMk cId="926768015" sldId="306"/>
            <ac:spMk id="9" creationId="{32D32A60-013B-47A8-8833-D2424080917B}"/>
          </ac:spMkLst>
        </pc:spChg>
        <pc:spChg chg="add">
          <ac:chgData name="Francis Jesmar Montalbo" userId="c525fad2a92ffd10" providerId="LiveId" clId="{BCABA9F4-5A13-4E2C-9FCE-35DF5AD4A4BA}" dt="2023-02-26T01:38:52.866" v="473" actId="26606"/>
          <ac:spMkLst>
            <pc:docMk/>
            <pc:sldMk cId="926768015" sldId="306"/>
            <ac:spMk id="11" creationId="{AE27932B-B694-4C4C-90D7-A0333A7C5876}"/>
          </ac:spMkLst>
        </pc:spChg>
        <pc:spChg chg="add">
          <ac:chgData name="Francis Jesmar Montalbo" userId="c525fad2a92ffd10" providerId="LiveId" clId="{BCABA9F4-5A13-4E2C-9FCE-35DF5AD4A4BA}" dt="2023-02-26T01:38:52.866" v="473" actId="26606"/>
          <ac:spMkLst>
            <pc:docMk/>
            <pc:sldMk cId="926768015" sldId="306"/>
            <ac:spMk id="15" creationId="{A9DA474E-6B91-4200-840F-0257B2358A75}"/>
          </ac:spMkLst>
        </pc:spChg>
        <pc:graphicFrameChg chg="add">
          <ac:chgData name="Francis Jesmar Montalbo" userId="c525fad2a92ffd10" providerId="LiveId" clId="{BCABA9F4-5A13-4E2C-9FCE-35DF5AD4A4BA}" dt="2023-02-26T01:38:52.866" v="473" actId="26606"/>
          <ac:graphicFrameMkLst>
            <pc:docMk/>
            <pc:sldMk cId="926768015" sldId="306"/>
            <ac:graphicFrameMk id="5" creationId="{44992EA7-0F64-123D-C4ED-CD10260ED25E}"/>
          </ac:graphicFrameMkLst>
        </pc:graphicFrameChg>
        <pc:picChg chg="add">
          <ac:chgData name="Francis Jesmar Montalbo" userId="c525fad2a92ffd10" providerId="LiveId" clId="{BCABA9F4-5A13-4E2C-9FCE-35DF5AD4A4BA}" dt="2023-02-26T01:38:52.866" v="473" actId="26606"/>
          <ac:picMkLst>
            <pc:docMk/>
            <pc:sldMk cId="926768015" sldId="306"/>
            <ac:picMk id="17" creationId="{DF63C9AD-AE6E-4512-8171-91612E84CCFB}"/>
          </ac:picMkLst>
        </pc:picChg>
        <pc:cxnChg chg="add">
          <ac:chgData name="Francis Jesmar Montalbo" userId="c525fad2a92ffd10" providerId="LiveId" clId="{BCABA9F4-5A13-4E2C-9FCE-35DF5AD4A4BA}" dt="2023-02-26T01:38:52.866" v="473" actId="26606"/>
          <ac:cxnSpMkLst>
            <pc:docMk/>
            <pc:sldMk cId="926768015" sldId="306"/>
            <ac:cxnSpMk id="13" creationId="{9EBB0476-5CF0-4F44-8D68-5D42D7AEE43A}"/>
          </ac:cxnSpMkLst>
        </pc:cxnChg>
        <pc:cxnChg chg="add">
          <ac:chgData name="Francis Jesmar Montalbo" userId="c525fad2a92ffd10" providerId="LiveId" clId="{BCABA9F4-5A13-4E2C-9FCE-35DF5AD4A4BA}" dt="2023-02-26T01:38:52.866" v="473" actId="26606"/>
          <ac:cxnSpMkLst>
            <pc:docMk/>
            <pc:sldMk cId="926768015" sldId="306"/>
            <ac:cxnSpMk id="19" creationId="{FE1A49CE-B63D-457A-A180-1C883E1A63D2}"/>
          </ac:cxnSpMkLst>
        </pc:cxnChg>
      </pc:sldChg>
      <pc:sldChg chg="addSp delSp modSp new mod modClrScheme chgLayout">
        <pc:chgData name="Francis Jesmar Montalbo" userId="c525fad2a92ffd10" providerId="LiveId" clId="{BCABA9F4-5A13-4E2C-9FCE-35DF5AD4A4BA}" dt="2023-02-26T01:34:33.216" v="406" actId="20577"/>
        <pc:sldMkLst>
          <pc:docMk/>
          <pc:sldMk cId="627657431" sldId="307"/>
        </pc:sldMkLst>
        <pc:spChg chg="del mod ord">
          <ac:chgData name="Francis Jesmar Montalbo" userId="c525fad2a92ffd10" providerId="LiveId" clId="{BCABA9F4-5A13-4E2C-9FCE-35DF5AD4A4BA}" dt="2023-02-26T01:34:29.336" v="384" actId="700"/>
          <ac:spMkLst>
            <pc:docMk/>
            <pc:sldMk cId="627657431" sldId="307"/>
            <ac:spMk id="2" creationId="{135D81D4-AF31-E524-1722-69A5B8F99E6B}"/>
          </ac:spMkLst>
        </pc:spChg>
        <pc:spChg chg="del mod ord">
          <ac:chgData name="Francis Jesmar Montalbo" userId="c525fad2a92ffd10" providerId="LiveId" clId="{BCABA9F4-5A13-4E2C-9FCE-35DF5AD4A4BA}" dt="2023-02-26T01:34:29.336" v="384" actId="700"/>
          <ac:spMkLst>
            <pc:docMk/>
            <pc:sldMk cId="627657431" sldId="307"/>
            <ac:spMk id="3" creationId="{380EF6D4-9363-8E45-B440-4023AF7F9794}"/>
          </ac:spMkLst>
        </pc:spChg>
        <pc:spChg chg="add mod ord">
          <ac:chgData name="Francis Jesmar Montalbo" userId="c525fad2a92ffd10" providerId="LiveId" clId="{BCABA9F4-5A13-4E2C-9FCE-35DF5AD4A4BA}" dt="2023-02-26T01:34:33.216" v="406" actId="20577"/>
          <ac:spMkLst>
            <pc:docMk/>
            <pc:sldMk cId="627657431" sldId="307"/>
            <ac:spMk id="4" creationId="{F383BA2E-9ADA-5E91-DC6F-078D86D3C197}"/>
          </ac:spMkLst>
        </pc:spChg>
        <pc:spChg chg="add mod ord">
          <ac:chgData name="Francis Jesmar Montalbo" userId="c525fad2a92ffd10" providerId="LiveId" clId="{BCABA9F4-5A13-4E2C-9FCE-35DF5AD4A4BA}" dt="2023-02-26T01:34:29.336" v="384" actId="700"/>
          <ac:spMkLst>
            <pc:docMk/>
            <pc:sldMk cId="627657431" sldId="307"/>
            <ac:spMk id="5" creationId="{F1D87E0A-834E-65CA-1AEF-B96AE03CB7BF}"/>
          </ac:spMkLst>
        </pc:spChg>
      </pc:sldChg>
    </pc:docChg>
  </pc:docChgLst>
  <pc:docChgLst>
    <pc:chgData name="Francis Jesmar Montalbo" userId="c525fad2a92ffd10" providerId="LiveId" clId="{B6B0F91C-72DA-4DA6-B44A-72974F67CF40}"/>
    <pc:docChg chg="undo custSel addSld delSld modSld sldOrd">
      <pc:chgData name="Francis Jesmar Montalbo" userId="c525fad2a92ffd10" providerId="LiveId" clId="{B6B0F91C-72DA-4DA6-B44A-72974F67CF40}" dt="2023-02-22T03:01:48.910" v="898" actId="1076"/>
      <pc:docMkLst>
        <pc:docMk/>
      </pc:docMkLst>
      <pc:sldChg chg="del">
        <pc:chgData name="Francis Jesmar Montalbo" userId="c525fad2a92ffd10" providerId="LiveId" clId="{B6B0F91C-72DA-4DA6-B44A-72974F67CF40}" dt="2023-02-22T00:07:04.365" v="0" actId="47"/>
        <pc:sldMkLst>
          <pc:docMk/>
          <pc:sldMk cId="2626266658" sldId="266"/>
        </pc:sldMkLst>
      </pc:sldChg>
      <pc:sldChg chg="del">
        <pc:chgData name="Francis Jesmar Montalbo" userId="c525fad2a92ffd10" providerId="LiveId" clId="{B6B0F91C-72DA-4DA6-B44A-72974F67CF40}" dt="2023-02-22T00:07:09.083" v="1" actId="47"/>
        <pc:sldMkLst>
          <pc:docMk/>
          <pc:sldMk cId="2909631144" sldId="272"/>
        </pc:sldMkLst>
      </pc:sldChg>
      <pc:sldChg chg="del">
        <pc:chgData name="Francis Jesmar Montalbo" userId="c525fad2a92ffd10" providerId="LiveId" clId="{B6B0F91C-72DA-4DA6-B44A-72974F67CF40}" dt="2023-02-22T00:07:04.365" v="0" actId="47"/>
        <pc:sldMkLst>
          <pc:docMk/>
          <pc:sldMk cId="3631723412" sldId="273"/>
        </pc:sldMkLst>
      </pc:sldChg>
      <pc:sldChg chg="addSp modSp mod">
        <pc:chgData name="Francis Jesmar Montalbo" userId="c525fad2a92ffd10" providerId="LiveId" clId="{B6B0F91C-72DA-4DA6-B44A-72974F67CF40}" dt="2023-02-22T02:31:11.980" v="95" actId="20577"/>
        <pc:sldMkLst>
          <pc:docMk/>
          <pc:sldMk cId="2820531646" sldId="276"/>
        </pc:sldMkLst>
        <pc:spChg chg="mod">
          <ac:chgData name="Francis Jesmar Montalbo" userId="c525fad2a92ffd10" providerId="LiveId" clId="{B6B0F91C-72DA-4DA6-B44A-72974F67CF40}" dt="2023-02-22T02:31:08.730" v="93" actId="1076"/>
          <ac:spMkLst>
            <pc:docMk/>
            <pc:sldMk cId="2820531646" sldId="276"/>
            <ac:spMk id="6" creationId="{131D6F7E-AFCA-449D-8D78-4DB3205E4A9C}"/>
          </ac:spMkLst>
        </pc:spChg>
        <pc:spChg chg="add mod">
          <ac:chgData name="Francis Jesmar Montalbo" userId="c525fad2a92ffd10" providerId="LiveId" clId="{B6B0F91C-72DA-4DA6-B44A-72974F67CF40}" dt="2023-02-22T02:31:11.980" v="95" actId="20577"/>
          <ac:spMkLst>
            <pc:docMk/>
            <pc:sldMk cId="2820531646" sldId="276"/>
            <ac:spMk id="10" creationId="{E730D6C6-8CB4-4C43-8F46-B9D4C77CA426}"/>
          </ac:spMkLst>
        </pc:spChg>
      </pc:sldChg>
      <pc:sldChg chg="addSp delSp modSp mod">
        <pc:chgData name="Francis Jesmar Montalbo" userId="c525fad2a92ffd10" providerId="LiveId" clId="{B6B0F91C-72DA-4DA6-B44A-72974F67CF40}" dt="2023-02-22T02:34:59.272" v="115" actId="1076"/>
        <pc:sldMkLst>
          <pc:docMk/>
          <pc:sldMk cId="600517463" sldId="277"/>
        </pc:sldMkLst>
        <pc:picChg chg="del mod">
          <ac:chgData name="Francis Jesmar Montalbo" userId="c525fad2a92ffd10" providerId="LiveId" clId="{B6B0F91C-72DA-4DA6-B44A-72974F67CF40}" dt="2023-02-22T02:34:07.576" v="101" actId="478"/>
          <ac:picMkLst>
            <pc:docMk/>
            <pc:sldMk cId="600517463" sldId="277"/>
            <ac:picMk id="5" creationId="{056DDE87-D0DB-4B68-966E-6D47ACB135A8}"/>
          </ac:picMkLst>
        </pc:picChg>
        <pc:picChg chg="add mod">
          <ac:chgData name="Francis Jesmar Montalbo" userId="c525fad2a92ffd10" providerId="LiveId" clId="{B6B0F91C-72DA-4DA6-B44A-72974F67CF40}" dt="2023-02-22T02:34:57.469" v="114" actId="14100"/>
          <ac:picMkLst>
            <pc:docMk/>
            <pc:sldMk cId="600517463" sldId="277"/>
            <ac:picMk id="7" creationId="{BF4EBA95-763E-4C29-9829-8876BCA68E36}"/>
          </ac:picMkLst>
        </pc:picChg>
        <pc:picChg chg="add del mod">
          <ac:chgData name="Francis Jesmar Montalbo" userId="c525fad2a92ffd10" providerId="LiveId" clId="{B6B0F91C-72DA-4DA6-B44A-72974F67CF40}" dt="2023-02-22T02:34:50.438" v="110" actId="478"/>
          <ac:picMkLst>
            <pc:docMk/>
            <pc:sldMk cId="600517463" sldId="277"/>
            <ac:picMk id="9" creationId="{8E3E8B1F-72CC-416E-AB83-BBD22786AEFB}"/>
          </ac:picMkLst>
        </pc:picChg>
        <pc:picChg chg="add mod">
          <ac:chgData name="Francis Jesmar Montalbo" userId="c525fad2a92ffd10" providerId="LiveId" clId="{B6B0F91C-72DA-4DA6-B44A-72974F67CF40}" dt="2023-02-22T02:34:59.272" v="115" actId="1076"/>
          <ac:picMkLst>
            <pc:docMk/>
            <pc:sldMk cId="600517463" sldId="277"/>
            <ac:picMk id="11" creationId="{35110EE3-147F-475D-843F-1218D58B28C0}"/>
          </ac:picMkLst>
        </pc:picChg>
      </pc:sldChg>
      <pc:sldChg chg="modSp new mod">
        <pc:chgData name="Francis Jesmar Montalbo" userId="c525fad2a92ffd10" providerId="LiveId" clId="{B6B0F91C-72DA-4DA6-B44A-72974F67CF40}" dt="2023-02-22T02:48:14.515" v="752" actId="20577"/>
        <pc:sldMkLst>
          <pc:docMk/>
          <pc:sldMk cId="1913916453" sldId="301"/>
        </pc:sldMkLst>
        <pc:spChg chg="mod">
          <ac:chgData name="Francis Jesmar Montalbo" userId="c525fad2a92ffd10" providerId="LiveId" clId="{B6B0F91C-72DA-4DA6-B44A-72974F67CF40}" dt="2023-02-22T02:39:13.769" v="189" actId="313"/>
          <ac:spMkLst>
            <pc:docMk/>
            <pc:sldMk cId="1913916453" sldId="301"/>
            <ac:spMk id="2" creationId="{CC48D87B-DFF3-4FC4-909F-B047D3EBEAD4}"/>
          </ac:spMkLst>
        </pc:spChg>
        <pc:spChg chg="mod">
          <ac:chgData name="Francis Jesmar Montalbo" userId="c525fad2a92ffd10" providerId="LiveId" clId="{B6B0F91C-72DA-4DA6-B44A-72974F67CF40}" dt="2023-02-22T02:48:14.515" v="752" actId="20577"/>
          <ac:spMkLst>
            <pc:docMk/>
            <pc:sldMk cId="1913916453" sldId="301"/>
            <ac:spMk id="3" creationId="{BC3E21EE-EC16-4802-A4D2-E3EA415E37BD}"/>
          </ac:spMkLst>
        </pc:spChg>
      </pc:sldChg>
      <pc:sldChg chg="modSp new mod">
        <pc:chgData name="Francis Jesmar Montalbo" userId="c525fad2a92ffd10" providerId="LiveId" clId="{B6B0F91C-72DA-4DA6-B44A-72974F67CF40}" dt="2023-02-22T02:44:44.921" v="532" actId="20577"/>
        <pc:sldMkLst>
          <pc:docMk/>
          <pc:sldMk cId="2605260668" sldId="302"/>
        </pc:sldMkLst>
        <pc:spChg chg="mod">
          <ac:chgData name="Francis Jesmar Montalbo" userId="c525fad2a92ffd10" providerId="LiveId" clId="{B6B0F91C-72DA-4DA6-B44A-72974F67CF40}" dt="2023-02-22T02:40:24.991" v="309" actId="313"/>
          <ac:spMkLst>
            <pc:docMk/>
            <pc:sldMk cId="2605260668" sldId="302"/>
            <ac:spMk id="2" creationId="{104D1B92-FFE7-41D8-9251-6B4D28932555}"/>
          </ac:spMkLst>
        </pc:spChg>
        <pc:spChg chg="mod">
          <ac:chgData name="Francis Jesmar Montalbo" userId="c525fad2a92ffd10" providerId="LiveId" clId="{B6B0F91C-72DA-4DA6-B44A-72974F67CF40}" dt="2023-02-22T02:44:44.921" v="532" actId="20577"/>
          <ac:spMkLst>
            <pc:docMk/>
            <pc:sldMk cId="2605260668" sldId="302"/>
            <ac:spMk id="3" creationId="{BB34FECB-DC6B-4891-9A23-3AC6C8EA7A6F}"/>
          </ac:spMkLst>
        </pc:spChg>
      </pc:sldChg>
      <pc:sldChg chg="addSp delSp modSp new mod">
        <pc:chgData name="Francis Jesmar Montalbo" userId="c525fad2a92ffd10" providerId="LiveId" clId="{B6B0F91C-72DA-4DA6-B44A-72974F67CF40}" dt="2023-02-22T03:01:48.910" v="898" actId="1076"/>
        <pc:sldMkLst>
          <pc:docMk/>
          <pc:sldMk cId="1967403798" sldId="303"/>
        </pc:sldMkLst>
        <pc:spChg chg="mod">
          <ac:chgData name="Francis Jesmar Montalbo" userId="c525fad2a92ffd10" providerId="LiveId" clId="{B6B0F91C-72DA-4DA6-B44A-72974F67CF40}" dt="2023-02-22T02:40:44.475" v="317" actId="20577"/>
          <ac:spMkLst>
            <pc:docMk/>
            <pc:sldMk cId="1967403798" sldId="303"/>
            <ac:spMk id="2" creationId="{DAF644D7-5FCB-4BD5-94F1-EE843E4B4D5F}"/>
          </ac:spMkLst>
        </pc:spChg>
        <pc:picChg chg="add mod">
          <ac:chgData name="Francis Jesmar Montalbo" userId="c525fad2a92ffd10" providerId="LiveId" clId="{B6B0F91C-72DA-4DA6-B44A-72974F67CF40}" dt="2023-02-22T03:00:09.594" v="860" actId="1076"/>
          <ac:picMkLst>
            <pc:docMk/>
            <pc:sldMk cId="1967403798" sldId="303"/>
            <ac:picMk id="5" creationId="{C03DDD2C-A8CC-44DD-85C4-90F763F20AFE}"/>
          </ac:picMkLst>
        </pc:picChg>
        <pc:picChg chg="add mod">
          <ac:chgData name="Francis Jesmar Montalbo" userId="c525fad2a92ffd10" providerId="LiveId" clId="{B6B0F91C-72DA-4DA6-B44A-72974F67CF40}" dt="2023-02-22T03:00:07.718" v="859" actId="1076"/>
          <ac:picMkLst>
            <pc:docMk/>
            <pc:sldMk cId="1967403798" sldId="303"/>
            <ac:picMk id="7" creationId="{2CCDF0B6-4825-4590-A41D-D7AFA650B509}"/>
          </ac:picMkLst>
        </pc:picChg>
        <pc:picChg chg="add mod">
          <ac:chgData name="Francis Jesmar Montalbo" userId="c525fad2a92ffd10" providerId="LiveId" clId="{B6B0F91C-72DA-4DA6-B44A-72974F67CF40}" dt="2023-02-22T03:00:11.578" v="861" actId="1076"/>
          <ac:picMkLst>
            <pc:docMk/>
            <pc:sldMk cId="1967403798" sldId="303"/>
            <ac:picMk id="9" creationId="{D86762B2-5D86-4930-AFE1-7F8E590F26B7}"/>
          </ac:picMkLst>
        </pc:picChg>
        <pc:picChg chg="add mod modCrop">
          <ac:chgData name="Francis Jesmar Montalbo" userId="c525fad2a92ffd10" providerId="LiveId" clId="{B6B0F91C-72DA-4DA6-B44A-72974F67CF40}" dt="2023-02-22T03:01:36.927" v="892" actId="1076"/>
          <ac:picMkLst>
            <pc:docMk/>
            <pc:sldMk cId="1967403798" sldId="303"/>
            <ac:picMk id="11" creationId="{71DCC936-547A-40D7-857A-36962F474F4D}"/>
          </ac:picMkLst>
        </pc:picChg>
        <pc:picChg chg="add del mod">
          <ac:chgData name="Francis Jesmar Montalbo" userId="c525fad2a92ffd10" providerId="LiveId" clId="{B6B0F91C-72DA-4DA6-B44A-72974F67CF40}" dt="2023-02-22T03:00:26.424" v="869" actId="478"/>
          <ac:picMkLst>
            <pc:docMk/>
            <pc:sldMk cId="1967403798" sldId="303"/>
            <ac:picMk id="13" creationId="{451A8DA4-8065-4639-A68F-F8AE7AF8B2C1}"/>
          </ac:picMkLst>
        </pc:picChg>
        <pc:picChg chg="add mod">
          <ac:chgData name="Francis Jesmar Montalbo" userId="c525fad2a92ffd10" providerId="LiveId" clId="{B6B0F91C-72DA-4DA6-B44A-72974F67CF40}" dt="2023-02-22T03:01:33.161" v="890" actId="1076"/>
          <ac:picMkLst>
            <pc:docMk/>
            <pc:sldMk cId="1967403798" sldId="303"/>
            <ac:picMk id="14" creationId="{3CA8F214-79CC-41E2-A0CF-F5C48E08F53C}"/>
          </ac:picMkLst>
        </pc:picChg>
        <pc:picChg chg="add del mod">
          <ac:chgData name="Francis Jesmar Montalbo" userId="c525fad2a92ffd10" providerId="LiveId" clId="{B6B0F91C-72DA-4DA6-B44A-72974F67CF40}" dt="2023-02-22T03:00:23.657" v="866" actId="478"/>
          <ac:picMkLst>
            <pc:docMk/>
            <pc:sldMk cId="1967403798" sldId="303"/>
            <ac:picMk id="15" creationId="{3393EBD3-5DC4-4C6F-8E88-6E0D3BF4E3BB}"/>
          </ac:picMkLst>
        </pc:picChg>
        <pc:picChg chg="add mod modCrop">
          <ac:chgData name="Francis Jesmar Montalbo" userId="c525fad2a92ffd10" providerId="LiveId" clId="{B6B0F91C-72DA-4DA6-B44A-72974F67CF40}" dt="2023-02-22T03:01:47.082" v="897" actId="1076"/>
          <ac:picMkLst>
            <pc:docMk/>
            <pc:sldMk cId="1967403798" sldId="303"/>
            <ac:picMk id="62" creationId="{42B4E3C9-063B-4308-A64C-9D83D0EA6D62}"/>
          </ac:picMkLst>
        </pc:picChg>
        <pc:picChg chg="add mod modCrop">
          <ac:chgData name="Francis Jesmar Montalbo" userId="c525fad2a92ffd10" providerId="LiveId" clId="{B6B0F91C-72DA-4DA6-B44A-72974F67CF40}" dt="2023-02-22T03:01:48.910" v="898" actId="1076"/>
          <ac:picMkLst>
            <pc:docMk/>
            <pc:sldMk cId="1967403798" sldId="303"/>
            <ac:picMk id="63" creationId="{4736DE8E-563E-4816-8AD2-47E28E3F7638}"/>
          </ac:picMkLst>
        </pc:picChg>
        <pc:picChg chg="add mod modCrop">
          <ac:chgData name="Francis Jesmar Montalbo" userId="c525fad2a92ffd10" providerId="LiveId" clId="{B6B0F91C-72DA-4DA6-B44A-72974F67CF40}" dt="2023-02-22T03:01:44.251" v="895" actId="14100"/>
          <ac:picMkLst>
            <pc:docMk/>
            <pc:sldMk cId="1967403798" sldId="303"/>
            <ac:picMk id="64" creationId="{00E77CFD-1226-42A5-91BC-832DB46F845C}"/>
          </ac:picMkLst>
        </pc:picChg>
        <pc:cxnChg chg="add del mod">
          <ac:chgData name="Francis Jesmar Montalbo" userId="c525fad2a92ffd10" providerId="LiveId" clId="{B6B0F91C-72DA-4DA6-B44A-72974F67CF40}" dt="2023-02-22T03:01:28.909" v="886" actId="478"/>
          <ac:cxnSpMkLst>
            <pc:docMk/>
            <pc:sldMk cId="1967403798" sldId="303"/>
            <ac:cxnSpMk id="17" creationId="{51881682-7260-460A-A7D8-ECB5D33E81A9}"/>
          </ac:cxnSpMkLst>
        </pc:cxnChg>
        <pc:cxnChg chg="add del mod">
          <ac:chgData name="Francis Jesmar Montalbo" userId="c525fad2a92ffd10" providerId="LiveId" clId="{B6B0F91C-72DA-4DA6-B44A-72974F67CF40}" dt="2023-02-22T03:01:30.706" v="888" actId="478"/>
          <ac:cxnSpMkLst>
            <pc:docMk/>
            <pc:sldMk cId="1967403798" sldId="303"/>
            <ac:cxnSpMk id="19" creationId="{9E41745E-6E17-4896-8940-568C9C45DEA3}"/>
          </ac:cxnSpMkLst>
        </pc:cxnChg>
        <pc:cxnChg chg="add del mod">
          <ac:chgData name="Francis Jesmar Montalbo" userId="c525fad2a92ffd10" providerId="LiveId" clId="{B6B0F91C-72DA-4DA6-B44A-72974F67CF40}" dt="2023-02-22T03:01:31.458" v="889" actId="478"/>
          <ac:cxnSpMkLst>
            <pc:docMk/>
            <pc:sldMk cId="1967403798" sldId="303"/>
            <ac:cxnSpMk id="21" creationId="{D538B7A1-59DC-4E29-A5A8-7F11DC116D4D}"/>
          </ac:cxnSpMkLst>
        </pc:cxnChg>
        <pc:cxnChg chg="add del mod">
          <ac:chgData name="Francis Jesmar Montalbo" userId="c525fad2a92ffd10" providerId="LiveId" clId="{B6B0F91C-72DA-4DA6-B44A-72974F67CF40}" dt="2023-02-22T03:00:25.141" v="868" actId="478"/>
          <ac:cxnSpMkLst>
            <pc:docMk/>
            <pc:sldMk cId="1967403798" sldId="303"/>
            <ac:cxnSpMk id="39" creationId="{66190A65-C2F1-4CC5-801A-1FCEC8C9AC07}"/>
          </ac:cxnSpMkLst>
        </pc:cxnChg>
        <pc:cxnChg chg="add del mod">
          <ac:chgData name="Francis Jesmar Montalbo" userId="c525fad2a92ffd10" providerId="LiveId" clId="{B6B0F91C-72DA-4DA6-B44A-72974F67CF40}" dt="2023-02-22T03:01:12.789" v="885" actId="478"/>
          <ac:cxnSpMkLst>
            <pc:docMk/>
            <pc:sldMk cId="1967403798" sldId="303"/>
            <ac:cxnSpMk id="42" creationId="{F84C5ACB-161E-44DF-B0C2-21FF34C24F7E}"/>
          </ac:cxnSpMkLst>
        </pc:cxnChg>
        <pc:cxnChg chg="add del mod">
          <ac:chgData name="Francis Jesmar Montalbo" userId="c525fad2a92ffd10" providerId="LiveId" clId="{B6B0F91C-72DA-4DA6-B44A-72974F67CF40}" dt="2023-02-22T03:00:24.453" v="867" actId="478"/>
          <ac:cxnSpMkLst>
            <pc:docMk/>
            <pc:sldMk cId="1967403798" sldId="303"/>
            <ac:cxnSpMk id="45" creationId="{82355BFA-D9BD-4A2F-936B-9F75748022EF}"/>
          </ac:cxnSpMkLst>
        </pc:cxnChg>
      </pc:sldChg>
      <pc:sldChg chg="modSp new mod ord">
        <pc:chgData name="Francis Jesmar Montalbo" userId="c525fad2a92ffd10" providerId="LiveId" clId="{B6B0F91C-72DA-4DA6-B44A-72974F67CF40}" dt="2023-02-22T02:50:20.500" v="810"/>
        <pc:sldMkLst>
          <pc:docMk/>
          <pc:sldMk cId="3709450120" sldId="304"/>
        </pc:sldMkLst>
        <pc:spChg chg="mod">
          <ac:chgData name="Francis Jesmar Montalbo" userId="c525fad2a92ffd10" providerId="LiveId" clId="{B6B0F91C-72DA-4DA6-B44A-72974F67CF40}" dt="2023-02-22T02:49:47.406" v="806" actId="20577"/>
          <ac:spMkLst>
            <pc:docMk/>
            <pc:sldMk cId="3709450120" sldId="304"/>
            <ac:spMk id="2" creationId="{33FAA11F-EF32-44DB-B564-188938BA90ED}"/>
          </ac:spMkLst>
        </pc:spChg>
        <pc:spChg chg="mod">
          <ac:chgData name="Francis Jesmar Montalbo" userId="c525fad2a92ffd10" providerId="LiveId" clId="{B6B0F91C-72DA-4DA6-B44A-72974F67CF40}" dt="2023-02-22T02:49:57.750" v="808"/>
          <ac:spMkLst>
            <pc:docMk/>
            <pc:sldMk cId="3709450120" sldId="304"/>
            <ac:spMk id="3" creationId="{796E083E-A413-46CA-BE35-48906809A4A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12.png"/><Relationship Id="rId7"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1" Type="http://schemas.openxmlformats.org/officeDocument/2006/relationships/hyperlink" Target="https://github.com/francismontalbo/learning_python"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12.png"/><Relationship Id="rId7"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1" Type="http://schemas.openxmlformats.org/officeDocument/2006/relationships/hyperlink" Target="https://github.com/francismontalbo/learning_python"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4F0FB-0448-46F7-8B2B-19FB0A8816B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61431B-D2D9-4FAA-B92F-7C60FAD9B853}">
      <dgm:prSet/>
      <dgm:spPr/>
      <dgm:t>
        <a:bodyPr/>
        <a:lstStyle/>
        <a:p>
          <a:r>
            <a:rPr lang="en-US"/>
            <a:t>User-defined Functions</a:t>
          </a:r>
        </a:p>
      </dgm:t>
    </dgm:pt>
    <dgm:pt modelId="{AE66AD45-BDFC-443C-917D-EC0B858921EC}" type="parTrans" cxnId="{85754C81-7C40-49E1-A7C2-7006A7760075}">
      <dgm:prSet/>
      <dgm:spPr/>
      <dgm:t>
        <a:bodyPr/>
        <a:lstStyle/>
        <a:p>
          <a:endParaRPr lang="en-US"/>
        </a:p>
      </dgm:t>
    </dgm:pt>
    <dgm:pt modelId="{0E22630A-5F30-4CEB-9607-395EB4BE17C9}" type="sibTrans" cxnId="{85754C81-7C40-49E1-A7C2-7006A7760075}">
      <dgm:prSet/>
      <dgm:spPr/>
      <dgm:t>
        <a:bodyPr/>
        <a:lstStyle/>
        <a:p>
          <a:endParaRPr lang="en-US"/>
        </a:p>
      </dgm:t>
    </dgm:pt>
    <dgm:pt modelId="{47FBB4EE-275B-4B82-AA63-E287D79C441E}">
      <dgm:prSet/>
      <dgm:spPr/>
      <dgm:t>
        <a:bodyPr/>
        <a:lstStyle/>
        <a:p>
          <a:r>
            <a:rPr lang="en-US"/>
            <a:t>Built-in Functions</a:t>
          </a:r>
        </a:p>
      </dgm:t>
    </dgm:pt>
    <dgm:pt modelId="{F5668139-5E8F-4EAC-817E-0F376262702A}" type="parTrans" cxnId="{722D0D0C-C342-4D56-A3C3-DE4691EC0F1D}">
      <dgm:prSet/>
      <dgm:spPr/>
      <dgm:t>
        <a:bodyPr/>
        <a:lstStyle/>
        <a:p>
          <a:endParaRPr lang="en-US"/>
        </a:p>
      </dgm:t>
    </dgm:pt>
    <dgm:pt modelId="{294974E1-C1B0-48C6-B9B2-F73F39467612}" type="sibTrans" cxnId="{722D0D0C-C342-4D56-A3C3-DE4691EC0F1D}">
      <dgm:prSet/>
      <dgm:spPr/>
      <dgm:t>
        <a:bodyPr/>
        <a:lstStyle/>
        <a:p>
          <a:endParaRPr lang="en-US"/>
        </a:p>
      </dgm:t>
    </dgm:pt>
    <dgm:pt modelId="{5E4ADB77-E006-49BC-BEAF-7CEAA02E568F}">
      <dgm:prSet/>
      <dgm:spPr/>
      <dgm:t>
        <a:bodyPr/>
        <a:lstStyle/>
        <a:p>
          <a:r>
            <a:rPr lang="en-US"/>
            <a:t>Lambda Functions</a:t>
          </a:r>
        </a:p>
      </dgm:t>
    </dgm:pt>
    <dgm:pt modelId="{C152CAA3-F4F2-4270-9E2F-65F1666CDF95}" type="parTrans" cxnId="{D6A5A0FF-A06D-4072-93ED-E0DACB5BF28C}">
      <dgm:prSet/>
      <dgm:spPr/>
      <dgm:t>
        <a:bodyPr/>
        <a:lstStyle/>
        <a:p>
          <a:endParaRPr lang="en-US"/>
        </a:p>
      </dgm:t>
    </dgm:pt>
    <dgm:pt modelId="{D407F72F-65D2-43C2-B321-C84520BAD9E5}" type="sibTrans" cxnId="{D6A5A0FF-A06D-4072-93ED-E0DACB5BF28C}">
      <dgm:prSet/>
      <dgm:spPr/>
      <dgm:t>
        <a:bodyPr/>
        <a:lstStyle/>
        <a:p>
          <a:endParaRPr lang="en-US"/>
        </a:p>
      </dgm:t>
    </dgm:pt>
    <dgm:pt modelId="{A5A74CF8-0A0F-48FF-9108-1539ABC33D61}">
      <dgm:prSet/>
      <dgm:spPr/>
      <dgm:t>
        <a:bodyPr/>
        <a:lstStyle/>
        <a:p>
          <a:r>
            <a:rPr lang="en-US"/>
            <a:t>Higher-order Functions</a:t>
          </a:r>
        </a:p>
      </dgm:t>
    </dgm:pt>
    <dgm:pt modelId="{1B8BB4C7-5987-48D1-9D2E-FC8CB3C048E3}" type="parTrans" cxnId="{6852F144-090A-4B96-ABAD-C2D7D926EEBF}">
      <dgm:prSet/>
      <dgm:spPr/>
      <dgm:t>
        <a:bodyPr/>
        <a:lstStyle/>
        <a:p>
          <a:endParaRPr lang="en-US"/>
        </a:p>
      </dgm:t>
    </dgm:pt>
    <dgm:pt modelId="{A526085A-3632-4BC1-80AC-58B2D632526A}" type="sibTrans" cxnId="{6852F144-090A-4B96-ABAD-C2D7D926EEBF}">
      <dgm:prSet/>
      <dgm:spPr/>
      <dgm:t>
        <a:bodyPr/>
        <a:lstStyle/>
        <a:p>
          <a:endParaRPr lang="en-US"/>
        </a:p>
      </dgm:t>
    </dgm:pt>
    <dgm:pt modelId="{921E599A-E2F6-4D7E-82A8-CAFB0D4471EC}" type="pres">
      <dgm:prSet presAssocID="{17E4F0FB-0448-46F7-8B2B-19FB0A8816B0}" presName="root" presStyleCnt="0">
        <dgm:presLayoutVars>
          <dgm:dir/>
          <dgm:resizeHandles val="exact"/>
        </dgm:presLayoutVars>
      </dgm:prSet>
      <dgm:spPr/>
    </dgm:pt>
    <dgm:pt modelId="{ED23BD5D-D1D4-4BAF-A652-2364473D8E52}" type="pres">
      <dgm:prSet presAssocID="{6A61431B-D2D9-4FAA-B92F-7C60FAD9B853}" presName="compNode" presStyleCnt="0"/>
      <dgm:spPr/>
    </dgm:pt>
    <dgm:pt modelId="{0FEDC105-03C4-4E75-85FA-5F23B323C9CB}" type="pres">
      <dgm:prSet presAssocID="{6A61431B-D2D9-4FAA-B92F-7C60FAD9B853}" presName="bgRect" presStyleLbl="bgShp" presStyleIdx="0" presStyleCnt="4"/>
      <dgm:spPr/>
    </dgm:pt>
    <dgm:pt modelId="{0E780C6C-B4F9-4E2B-894C-B81B14457468}" type="pres">
      <dgm:prSet presAssocID="{6A61431B-D2D9-4FAA-B92F-7C60FAD9B8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D784C558-CCC6-444D-AA70-906139068005}" type="pres">
      <dgm:prSet presAssocID="{6A61431B-D2D9-4FAA-B92F-7C60FAD9B853}" presName="spaceRect" presStyleCnt="0"/>
      <dgm:spPr/>
    </dgm:pt>
    <dgm:pt modelId="{17F143ED-E2B1-4BA1-879E-73DAC3901C81}" type="pres">
      <dgm:prSet presAssocID="{6A61431B-D2D9-4FAA-B92F-7C60FAD9B853}" presName="parTx" presStyleLbl="revTx" presStyleIdx="0" presStyleCnt="4">
        <dgm:presLayoutVars>
          <dgm:chMax val="0"/>
          <dgm:chPref val="0"/>
        </dgm:presLayoutVars>
      </dgm:prSet>
      <dgm:spPr/>
    </dgm:pt>
    <dgm:pt modelId="{7B09C135-5118-4225-BDE7-7F5477C379FE}" type="pres">
      <dgm:prSet presAssocID="{0E22630A-5F30-4CEB-9607-395EB4BE17C9}" presName="sibTrans" presStyleCnt="0"/>
      <dgm:spPr/>
    </dgm:pt>
    <dgm:pt modelId="{7F1692B5-B456-46A2-86E6-4A8D886D7F93}" type="pres">
      <dgm:prSet presAssocID="{47FBB4EE-275B-4B82-AA63-E287D79C441E}" presName="compNode" presStyleCnt="0"/>
      <dgm:spPr/>
    </dgm:pt>
    <dgm:pt modelId="{A1C34BC5-48F6-466F-BB92-4DC0B0C76BC7}" type="pres">
      <dgm:prSet presAssocID="{47FBB4EE-275B-4B82-AA63-E287D79C441E}" presName="bgRect" presStyleLbl="bgShp" presStyleIdx="1" presStyleCnt="4"/>
      <dgm:spPr/>
    </dgm:pt>
    <dgm:pt modelId="{B501461E-B4FC-4CC4-8866-C7C9D95D237A}" type="pres">
      <dgm:prSet presAssocID="{47FBB4EE-275B-4B82-AA63-E287D79C44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D27A01E-C57E-4187-80B9-3E821DDD9D62}" type="pres">
      <dgm:prSet presAssocID="{47FBB4EE-275B-4B82-AA63-E287D79C441E}" presName="spaceRect" presStyleCnt="0"/>
      <dgm:spPr/>
    </dgm:pt>
    <dgm:pt modelId="{27845CA9-4B0D-470F-9FAA-B431F186E965}" type="pres">
      <dgm:prSet presAssocID="{47FBB4EE-275B-4B82-AA63-E287D79C441E}" presName="parTx" presStyleLbl="revTx" presStyleIdx="1" presStyleCnt="4">
        <dgm:presLayoutVars>
          <dgm:chMax val="0"/>
          <dgm:chPref val="0"/>
        </dgm:presLayoutVars>
      </dgm:prSet>
      <dgm:spPr/>
    </dgm:pt>
    <dgm:pt modelId="{B18F9989-9AF4-46BD-9764-7FAF8584325B}" type="pres">
      <dgm:prSet presAssocID="{294974E1-C1B0-48C6-B9B2-F73F39467612}" presName="sibTrans" presStyleCnt="0"/>
      <dgm:spPr/>
    </dgm:pt>
    <dgm:pt modelId="{F5ED8D31-BA60-4319-B085-3A6520D43804}" type="pres">
      <dgm:prSet presAssocID="{5E4ADB77-E006-49BC-BEAF-7CEAA02E568F}" presName="compNode" presStyleCnt="0"/>
      <dgm:spPr/>
    </dgm:pt>
    <dgm:pt modelId="{44FBADD5-B3BD-48C4-A115-D782C9F6E4F0}" type="pres">
      <dgm:prSet presAssocID="{5E4ADB77-E006-49BC-BEAF-7CEAA02E568F}" presName="bgRect" presStyleLbl="bgShp" presStyleIdx="2" presStyleCnt="4"/>
      <dgm:spPr/>
    </dgm:pt>
    <dgm:pt modelId="{75716106-9047-46AF-BBF8-BC8388C4CB02}" type="pres">
      <dgm:prSet presAssocID="{5E4ADB77-E006-49BC-BEAF-7CEAA02E56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9526BF75-CD33-4C66-A4E3-1482781B8FB2}" type="pres">
      <dgm:prSet presAssocID="{5E4ADB77-E006-49BC-BEAF-7CEAA02E568F}" presName="spaceRect" presStyleCnt="0"/>
      <dgm:spPr/>
    </dgm:pt>
    <dgm:pt modelId="{CE5C1CF2-E4A2-4BC9-A062-6C7230913AF6}" type="pres">
      <dgm:prSet presAssocID="{5E4ADB77-E006-49BC-BEAF-7CEAA02E568F}" presName="parTx" presStyleLbl="revTx" presStyleIdx="2" presStyleCnt="4">
        <dgm:presLayoutVars>
          <dgm:chMax val="0"/>
          <dgm:chPref val="0"/>
        </dgm:presLayoutVars>
      </dgm:prSet>
      <dgm:spPr/>
    </dgm:pt>
    <dgm:pt modelId="{BBCBB92B-9F71-4BD5-B72A-1FB353E1AB6F}" type="pres">
      <dgm:prSet presAssocID="{D407F72F-65D2-43C2-B321-C84520BAD9E5}" presName="sibTrans" presStyleCnt="0"/>
      <dgm:spPr/>
    </dgm:pt>
    <dgm:pt modelId="{6A935B94-CAFE-4C41-8626-A767FA193514}" type="pres">
      <dgm:prSet presAssocID="{A5A74CF8-0A0F-48FF-9108-1539ABC33D61}" presName="compNode" presStyleCnt="0"/>
      <dgm:spPr/>
    </dgm:pt>
    <dgm:pt modelId="{B2341C67-CC16-4EE1-8CC8-EDC3F8994196}" type="pres">
      <dgm:prSet presAssocID="{A5A74CF8-0A0F-48FF-9108-1539ABC33D61}" presName="bgRect" presStyleLbl="bgShp" presStyleIdx="3" presStyleCnt="4"/>
      <dgm:spPr/>
    </dgm:pt>
    <dgm:pt modelId="{F4734371-58F4-414A-9323-36BBA7B7F6C3}" type="pres">
      <dgm:prSet presAssocID="{A5A74CF8-0A0F-48FF-9108-1539ABC33D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4089AE7-8915-4D29-BF88-62CD3236913E}" type="pres">
      <dgm:prSet presAssocID="{A5A74CF8-0A0F-48FF-9108-1539ABC33D61}" presName="spaceRect" presStyleCnt="0"/>
      <dgm:spPr/>
    </dgm:pt>
    <dgm:pt modelId="{8689F395-1C06-4FC4-A2D6-2D5A61CAC998}" type="pres">
      <dgm:prSet presAssocID="{A5A74CF8-0A0F-48FF-9108-1539ABC33D61}" presName="parTx" presStyleLbl="revTx" presStyleIdx="3" presStyleCnt="4">
        <dgm:presLayoutVars>
          <dgm:chMax val="0"/>
          <dgm:chPref val="0"/>
        </dgm:presLayoutVars>
      </dgm:prSet>
      <dgm:spPr/>
    </dgm:pt>
  </dgm:ptLst>
  <dgm:cxnLst>
    <dgm:cxn modelId="{722D0D0C-C342-4D56-A3C3-DE4691EC0F1D}" srcId="{17E4F0FB-0448-46F7-8B2B-19FB0A8816B0}" destId="{47FBB4EE-275B-4B82-AA63-E287D79C441E}" srcOrd="1" destOrd="0" parTransId="{F5668139-5E8F-4EAC-817E-0F376262702A}" sibTransId="{294974E1-C1B0-48C6-B9B2-F73F39467612}"/>
    <dgm:cxn modelId="{5C79A018-B27C-4D22-AEBA-BB3BA8A152DF}" type="presOf" srcId="{17E4F0FB-0448-46F7-8B2B-19FB0A8816B0}" destId="{921E599A-E2F6-4D7E-82A8-CAFB0D4471EC}" srcOrd="0" destOrd="0" presId="urn:microsoft.com/office/officeart/2018/2/layout/IconVerticalSolidList"/>
    <dgm:cxn modelId="{D8BB061B-B87E-4BFD-B8FD-05F730BC45C8}" type="presOf" srcId="{47FBB4EE-275B-4B82-AA63-E287D79C441E}" destId="{27845CA9-4B0D-470F-9FAA-B431F186E965}" srcOrd="0" destOrd="0" presId="urn:microsoft.com/office/officeart/2018/2/layout/IconVerticalSolidList"/>
    <dgm:cxn modelId="{DA837C36-8DA3-4953-A5F3-8EA0749F0A6F}" type="presOf" srcId="{A5A74CF8-0A0F-48FF-9108-1539ABC33D61}" destId="{8689F395-1C06-4FC4-A2D6-2D5A61CAC998}" srcOrd="0" destOrd="0" presId="urn:microsoft.com/office/officeart/2018/2/layout/IconVerticalSolidList"/>
    <dgm:cxn modelId="{6852F144-090A-4B96-ABAD-C2D7D926EEBF}" srcId="{17E4F0FB-0448-46F7-8B2B-19FB0A8816B0}" destId="{A5A74CF8-0A0F-48FF-9108-1539ABC33D61}" srcOrd="3" destOrd="0" parTransId="{1B8BB4C7-5987-48D1-9D2E-FC8CB3C048E3}" sibTransId="{A526085A-3632-4BC1-80AC-58B2D632526A}"/>
    <dgm:cxn modelId="{4D8DE256-0411-4366-AD9A-FEA7C12ED19D}" type="presOf" srcId="{5E4ADB77-E006-49BC-BEAF-7CEAA02E568F}" destId="{CE5C1CF2-E4A2-4BC9-A062-6C7230913AF6}" srcOrd="0" destOrd="0" presId="urn:microsoft.com/office/officeart/2018/2/layout/IconVerticalSolidList"/>
    <dgm:cxn modelId="{85754C81-7C40-49E1-A7C2-7006A7760075}" srcId="{17E4F0FB-0448-46F7-8B2B-19FB0A8816B0}" destId="{6A61431B-D2D9-4FAA-B92F-7C60FAD9B853}" srcOrd="0" destOrd="0" parTransId="{AE66AD45-BDFC-443C-917D-EC0B858921EC}" sibTransId="{0E22630A-5F30-4CEB-9607-395EB4BE17C9}"/>
    <dgm:cxn modelId="{B605D2DF-CB5E-4C57-B65C-1B37BC9EDBA5}" type="presOf" srcId="{6A61431B-D2D9-4FAA-B92F-7C60FAD9B853}" destId="{17F143ED-E2B1-4BA1-879E-73DAC3901C81}" srcOrd="0" destOrd="0" presId="urn:microsoft.com/office/officeart/2018/2/layout/IconVerticalSolidList"/>
    <dgm:cxn modelId="{D6A5A0FF-A06D-4072-93ED-E0DACB5BF28C}" srcId="{17E4F0FB-0448-46F7-8B2B-19FB0A8816B0}" destId="{5E4ADB77-E006-49BC-BEAF-7CEAA02E568F}" srcOrd="2" destOrd="0" parTransId="{C152CAA3-F4F2-4270-9E2F-65F1666CDF95}" sibTransId="{D407F72F-65D2-43C2-B321-C84520BAD9E5}"/>
    <dgm:cxn modelId="{EEF0878B-6FF7-4ECF-8E25-CD0E30031FC3}" type="presParOf" srcId="{921E599A-E2F6-4D7E-82A8-CAFB0D4471EC}" destId="{ED23BD5D-D1D4-4BAF-A652-2364473D8E52}" srcOrd="0" destOrd="0" presId="urn:microsoft.com/office/officeart/2018/2/layout/IconVerticalSolidList"/>
    <dgm:cxn modelId="{BD8C4A6E-73F2-4D6E-AF47-9C2D73A60057}" type="presParOf" srcId="{ED23BD5D-D1D4-4BAF-A652-2364473D8E52}" destId="{0FEDC105-03C4-4E75-85FA-5F23B323C9CB}" srcOrd="0" destOrd="0" presId="urn:microsoft.com/office/officeart/2018/2/layout/IconVerticalSolidList"/>
    <dgm:cxn modelId="{3A630E0D-D973-4719-BF5B-CEC752C98887}" type="presParOf" srcId="{ED23BD5D-D1D4-4BAF-A652-2364473D8E52}" destId="{0E780C6C-B4F9-4E2B-894C-B81B14457468}" srcOrd="1" destOrd="0" presId="urn:microsoft.com/office/officeart/2018/2/layout/IconVerticalSolidList"/>
    <dgm:cxn modelId="{53ABEA50-CE2D-44CB-AA48-14D9B3A2E377}" type="presParOf" srcId="{ED23BD5D-D1D4-4BAF-A652-2364473D8E52}" destId="{D784C558-CCC6-444D-AA70-906139068005}" srcOrd="2" destOrd="0" presId="urn:microsoft.com/office/officeart/2018/2/layout/IconVerticalSolidList"/>
    <dgm:cxn modelId="{69182523-7AF4-450A-9BD9-F665772FE402}" type="presParOf" srcId="{ED23BD5D-D1D4-4BAF-A652-2364473D8E52}" destId="{17F143ED-E2B1-4BA1-879E-73DAC3901C81}" srcOrd="3" destOrd="0" presId="urn:microsoft.com/office/officeart/2018/2/layout/IconVerticalSolidList"/>
    <dgm:cxn modelId="{126D00A0-D813-4E20-97A9-BAA5096ACCDB}" type="presParOf" srcId="{921E599A-E2F6-4D7E-82A8-CAFB0D4471EC}" destId="{7B09C135-5118-4225-BDE7-7F5477C379FE}" srcOrd="1" destOrd="0" presId="urn:microsoft.com/office/officeart/2018/2/layout/IconVerticalSolidList"/>
    <dgm:cxn modelId="{C0D7A729-9676-4347-9F59-E415BB41FB09}" type="presParOf" srcId="{921E599A-E2F6-4D7E-82A8-CAFB0D4471EC}" destId="{7F1692B5-B456-46A2-86E6-4A8D886D7F93}" srcOrd="2" destOrd="0" presId="urn:microsoft.com/office/officeart/2018/2/layout/IconVerticalSolidList"/>
    <dgm:cxn modelId="{364827B7-3738-4536-B996-15559C3A95BC}" type="presParOf" srcId="{7F1692B5-B456-46A2-86E6-4A8D886D7F93}" destId="{A1C34BC5-48F6-466F-BB92-4DC0B0C76BC7}" srcOrd="0" destOrd="0" presId="urn:microsoft.com/office/officeart/2018/2/layout/IconVerticalSolidList"/>
    <dgm:cxn modelId="{4E4C1B1E-4588-4314-BE28-B8F60F47B696}" type="presParOf" srcId="{7F1692B5-B456-46A2-86E6-4A8D886D7F93}" destId="{B501461E-B4FC-4CC4-8866-C7C9D95D237A}" srcOrd="1" destOrd="0" presId="urn:microsoft.com/office/officeart/2018/2/layout/IconVerticalSolidList"/>
    <dgm:cxn modelId="{F63C3504-1C27-4D03-8778-5D748722CFD0}" type="presParOf" srcId="{7F1692B5-B456-46A2-86E6-4A8D886D7F93}" destId="{7D27A01E-C57E-4187-80B9-3E821DDD9D62}" srcOrd="2" destOrd="0" presId="urn:microsoft.com/office/officeart/2018/2/layout/IconVerticalSolidList"/>
    <dgm:cxn modelId="{DBBAF633-1BEF-4157-A2DA-7021C8135191}" type="presParOf" srcId="{7F1692B5-B456-46A2-86E6-4A8D886D7F93}" destId="{27845CA9-4B0D-470F-9FAA-B431F186E965}" srcOrd="3" destOrd="0" presId="urn:microsoft.com/office/officeart/2018/2/layout/IconVerticalSolidList"/>
    <dgm:cxn modelId="{35A56E1B-44E2-409E-B5C1-5A7CA001FF65}" type="presParOf" srcId="{921E599A-E2F6-4D7E-82A8-CAFB0D4471EC}" destId="{B18F9989-9AF4-46BD-9764-7FAF8584325B}" srcOrd="3" destOrd="0" presId="urn:microsoft.com/office/officeart/2018/2/layout/IconVerticalSolidList"/>
    <dgm:cxn modelId="{2E515C9A-B02D-4E48-BC30-C0551CC5C1E9}" type="presParOf" srcId="{921E599A-E2F6-4D7E-82A8-CAFB0D4471EC}" destId="{F5ED8D31-BA60-4319-B085-3A6520D43804}" srcOrd="4" destOrd="0" presId="urn:microsoft.com/office/officeart/2018/2/layout/IconVerticalSolidList"/>
    <dgm:cxn modelId="{8820BE29-DAE7-46DB-8517-FB304F51E1C2}" type="presParOf" srcId="{F5ED8D31-BA60-4319-B085-3A6520D43804}" destId="{44FBADD5-B3BD-48C4-A115-D782C9F6E4F0}" srcOrd="0" destOrd="0" presId="urn:microsoft.com/office/officeart/2018/2/layout/IconVerticalSolidList"/>
    <dgm:cxn modelId="{F4E69A30-CBCB-4EF5-BD0D-DB522364F3D3}" type="presParOf" srcId="{F5ED8D31-BA60-4319-B085-3A6520D43804}" destId="{75716106-9047-46AF-BBF8-BC8388C4CB02}" srcOrd="1" destOrd="0" presId="urn:microsoft.com/office/officeart/2018/2/layout/IconVerticalSolidList"/>
    <dgm:cxn modelId="{8C62831F-1D52-4F9C-B3F6-1F6A8EE37188}" type="presParOf" srcId="{F5ED8D31-BA60-4319-B085-3A6520D43804}" destId="{9526BF75-CD33-4C66-A4E3-1482781B8FB2}" srcOrd="2" destOrd="0" presId="urn:microsoft.com/office/officeart/2018/2/layout/IconVerticalSolidList"/>
    <dgm:cxn modelId="{9D1033B5-FA4A-415F-9D0C-806BE33E7E94}" type="presParOf" srcId="{F5ED8D31-BA60-4319-B085-3A6520D43804}" destId="{CE5C1CF2-E4A2-4BC9-A062-6C7230913AF6}" srcOrd="3" destOrd="0" presId="urn:microsoft.com/office/officeart/2018/2/layout/IconVerticalSolidList"/>
    <dgm:cxn modelId="{65A63E5B-30D4-4DA3-8B5F-8916F9DE40F7}" type="presParOf" srcId="{921E599A-E2F6-4D7E-82A8-CAFB0D4471EC}" destId="{BBCBB92B-9F71-4BD5-B72A-1FB353E1AB6F}" srcOrd="5" destOrd="0" presId="urn:microsoft.com/office/officeart/2018/2/layout/IconVerticalSolidList"/>
    <dgm:cxn modelId="{EC65BBC2-07ED-4611-9C60-0C66309BDB0D}" type="presParOf" srcId="{921E599A-E2F6-4D7E-82A8-CAFB0D4471EC}" destId="{6A935B94-CAFE-4C41-8626-A767FA193514}" srcOrd="6" destOrd="0" presId="urn:microsoft.com/office/officeart/2018/2/layout/IconVerticalSolidList"/>
    <dgm:cxn modelId="{F39A03D1-9B9B-48B0-A661-C8F4D2B08CDA}" type="presParOf" srcId="{6A935B94-CAFE-4C41-8626-A767FA193514}" destId="{B2341C67-CC16-4EE1-8CC8-EDC3F8994196}" srcOrd="0" destOrd="0" presId="urn:microsoft.com/office/officeart/2018/2/layout/IconVerticalSolidList"/>
    <dgm:cxn modelId="{92A0E930-35C1-4331-A64C-FA8885CBEFC2}" type="presParOf" srcId="{6A935B94-CAFE-4C41-8626-A767FA193514}" destId="{F4734371-58F4-414A-9323-36BBA7B7F6C3}" srcOrd="1" destOrd="0" presId="urn:microsoft.com/office/officeart/2018/2/layout/IconVerticalSolidList"/>
    <dgm:cxn modelId="{85C85665-E830-47EA-B414-0744A4188705}" type="presParOf" srcId="{6A935B94-CAFE-4C41-8626-A767FA193514}" destId="{E4089AE7-8915-4D29-BF88-62CD3236913E}" srcOrd="2" destOrd="0" presId="urn:microsoft.com/office/officeart/2018/2/layout/IconVerticalSolidList"/>
    <dgm:cxn modelId="{D002290D-F423-40DA-BF32-DCCAF2D035B9}" type="presParOf" srcId="{6A935B94-CAFE-4C41-8626-A767FA193514}" destId="{8689F395-1C06-4FC4-A2D6-2D5A61CAC9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FC745A-D325-4256-AA53-01C5B3C3CA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B209E5-D4EE-4ADC-89A4-7AE726B96F93}">
      <dgm:prSet/>
      <dgm:spPr/>
      <dgm:t>
        <a:bodyPr/>
        <a:lstStyle/>
        <a:p>
          <a:r>
            <a:rPr lang="en-US" dirty="0"/>
            <a:t>A way to organize and reuse code.</a:t>
          </a:r>
        </a:p>
      </dgm:t>
    </dgm:pt>
    <dgm:pt modelId="{C0F31358-A711-4280-AFA1-9BC4C4D72B1B}" type="parTrans" cxnId="{74587AFA-49B3-4AA4-888E-E37F7E049970}">
      <dgm:prSet/>
      <dgm:spPr/>
      <dgm:t>
        <a:bodyPr/>
        <a:lstStyle/>
        <a:p>
          <a:endParaRPr lang="en-US"/>
        </a:p>
      </dgm:t>
    </dgm:pt>
    <dgm:pt modelId="{C687656B-FB61-4D71-84F3-2FCCFB003FBA}" type="sibTrans" cxnId="{74587AFA-49B3-4AA4-888E-E37F7E049970}">
      <dgm:prSet/>
      <dgm:spPr/>
      <dgm:t>
        <a:bodyPr/>
        <a:lstStyle/>
        <a:p>
          <a:endParaRPr lang="en-US"/>
        </a:p>
      </dgm:t>
    </dgm:pt>
    <dgm:pt modelId="{BF91B26A-127C-4C34-9259-7CECEBE0F1B7}">
      <dgm:prSet/>
      <dgm:spPr/>
      <dgm:t>
        <a:bodyPr/>
        <a:lstStyle/>
        <a:p>
          <a:r>
            <a:rPr lang="en-US" dirty="0"/>
            <a:t>Creates a block of code once and use it multiple times in your program. </a:t>
          </a:r>
        </a:p>
      </dgm:t>
    </dgm:pt>
    <dgm:pt modelId="{DE309875-7ABD-4090-84B9-F380E0FBF4C5}" type="parTrans" cxnId="{D5CAC2E6-74A6-401C-B0B3-28CAE2C2ADF2}">
      <dgm:prSet/>
      <dgm:spPr/>
      <dgm:t>
        <a:bodyPr/>
        <a:lstStyle/>
        <a:p>
          <a:endParaRPr lang="en-US"/>
        </a:p>
      </dgm:t>
    </dgm:pt>
    <dgm:pt modelId="{EEF2BEBC-1311-49AB-8206-ED30C4FE70E7}" type="sibTrans" cxnId="{D5CAC2E6-74A6-401C-B0B3-28CAE2C2ADF2}">
      <dgm:prSet/>
      <dgm:spPr/>
      <dgm:t>
        <a:bodyPr/>
        <a:lstStyle/>
        <a:p>
          <a:endParaRPr lang="en-US"/>
        </a:p>
      </dgm:t>
    </dgm:pt>
    <dgm:pt modelId="{3147A175-E519-4252-9FA4-C365DB854291}">
      <dgm:prSet/>
      <dgm:spPr/>
      <dgm:t>
        <a:bodyPr/>
        <a:lstStyle/>
        <a:p>
          <a:r>
            <a:rPr lang="en-US" dirty="0"/>
            <a:t>Defined using the "def" keyword, and they can take in parameters and return values. </a:t>
          </a:r>
        </a:p>
      </dgm:t>
    </dgm:pt>
    <dgm:pt modelId="{5D242B72-0941-4AF5-9C43-E3C36953134A}" type="parTrans" cxnId="{E47D3713-5DAA-4F53-A67C-494FB41C10F4}">
      <dgm:prSet/>
      <dgm:spPr/>
      <dgm:t>
        <a:bodyPr/>
        <a:lstStyle/>
        <a:p>
          <a:endParaRPr lang="en-US"/>
        </a:p>
      </dgm:t>
    </dgm:pt>
    <dgm:pt modelId="{7B11ED76-E59F-4DE3-861F-E65188E179A8}" type="sibTrans" cxnId="{E47D3713-5DAA-4F53-A67C-494FB41C10F4}">
      <dgm:prSet/>
      <dgm:spPr/>
      <dgm:t>
        <a:bodyPr/>
        <a:lstStyle/>
        <a:p>
          <a:endParaRPr lang="en-US"/>
        </a:p>
      </dgm:t>
    </dgm:pt>
    <dgm:pt modelId="{B32B5B10-B3FD-45DC-9E50-A47B10ECC2A6}" type="pres">
      <dgm:prSet presAssocID="{2CFC745A-D325-4256-AA53-01C5B3C3CAE9}" presName="root" presStyleCnt="0">
        <dgm:presLayoutVars>
          <dgm:dir/>
          <dgm:resizeHandles val="exact"/>
        </dgm:presLayoutVars>
      </dgm:prSet>
      <dgm:spPr/>
    </dgm:pt>
    <dgm:pt modelId="{9ED73077-1007-44DE-AB48-56AE9B1265E2}" type="pres">
      <dgm:prSet presAssocID="{80B209E5-D4EE-4ADC-89A4-7AE726B96F93}" presName="compNode" presStyleCnt="0"/>
      <dgm:spPr/>
    </dgm:pt>
    <dgm:pt modelId="{F0DFC424-AF4E-4A93-843A-2BD7F92274DE}" type="pres">
      <dgm:prSet presAssocID="{80B209E5-D4EE-4ADC-89A4-7AE726B96F93}" presName="bgRect" presStyleLbl="bgShp" presStyleIdx="0" presStyleCnt="3"/>
      <dgm:spPr/>
    </dgm:pt>
    <dgm:pt modelId="{B9218572-33D9-4147-A310-6F54FAD40A58}" type="pres">
      <dgm:prSet presAssocID="{80B209E5-D4EE-4ADC-89A4-7AE726B96F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CDDEEA23-CD99-4B0E-8DD9-62CB4BE0D5E8}" type="pres">
      <dgm:prSet presAssocID="{80B209E5-D4EE-4ADC-89A4-7AE726B96F93}" presName="spaceRect" presStyleCnt="0"/>
      <dgm:spPr/>
    </dgm:pt>
    <dgm:pt modelId="{CDFDDBFF-2C90-4A0C-AE1A-AC8ED058C194}" type="pres">
      <dgm:prSet presAssocID="{80B209E5-D4EE-4ADC-89A4-7AE726B96F93}" presName="parTx" presStyleLbl="revTx" presStyleIdx="0" presStyleCnt="3">
        <dgm:presLayoutVars>
          <dgm:chMax val="0"/>
          <dgm:chPref val="0"/>
        </dgm:presLayoutVars>
      </dgm:prSet>
      <dgm:spPr/>
    </dgm:pt>
    <dgm:pt modelId="{29C7E503-29B6-481C-8D66-EFD5F71D8463}" type="pres">
      <dgm:prSet presAssocID="{C687656B-FB61-4D71-84F3-2FCCFB003FBA}" presName="sibTrans" presStyleCnt="0"/>
      <dgm:spPr/>
    </dgm:pt>
    <dgm:pt modelId="{317EF04A-E687-4F68-B559-16EE91D89BCB}" type="pres">
      <dgm:prSet presAssocID="{BF91B26A-127C-4C34-9259-7CECEBE0F1B7}" presName="compNode" presStyleCnt="0"/>
      <dgm:spPr/>
    </dgm:pt>
    <dgm:pt modelId="{3DE057EA-243A-4A10-8F3C-7B52975C2531}" type="pres">
      <dgm:prSet presAssocID="{BF91B26A-127C-4C34-9259-7CECEBE0F1B7}" presName="bgRect" presStyleLbl="bgShp" presStyleIdx="1" presStyleCnt="3"/>
      <dgm:spPr/>
    </dgm:pt>
    <dgm:pt modelId="{A9ED2594-168D-4E9A-8392-0F6E0CC13751}" type="pres">
      <dgm:prSet presAssocID="{BF91B26A-127C-4C34-9259-7CECEBE0F1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3FB842C-DA70-46EC-BEFA-140ACCBA5B1C}" type="pres">
      <dgm:prSet presAssocID="{BF91B26A-127C-4C34-9259-7CECEBE0F1B7}" presName="spaceRect" presStyleCnt="0"/>
      <dgm:spPr/>
    </dgm:pt>
    <dgm:pt modelId="{77FA46FE-093D-4283-A706-CEFB11ED9A24}" type="pres">
      <dgm:prSet presAssocID="{BF91B26A-127C-4C34-9259-7CECEBE0F1B7}" presName="parTx" presStyleLbl="revTx" presStyleIdx="1" presStyleCnt="3">
        <dgm:presLayoutVars>
          <dgm:chMax val="0"/>
          <dgm:chPref val="0"/>
        </dgm:presLayoutVars>
      </dgm:prSet>
      <dgm:spPr/>
    </dgm:pt>
    <dgm:pt modelId="{E4D9C9C2-4C76-41F9-A3DF-FF99052C9CC1}" type="pres">
      <dgm:prSet presAssocID="{EEF2BEBC-1311-49AB-8206-ED30C4FE70E7}" presName="sibTrans" presStyleCnt="0"/>
      <dgm:spPr/>
    </dgm:pt>
    <dgm:pt modelId="{07CE6132-4A96-49E8-AEC7-473D675A40F2}" type="pres">
      <dgm:prSet presAssocID="{3147A175-E519-4252-9FA4-C365DB854291}" presName="compNode" presStyleCnt="0"/>
      <dgm:spPr/>
    </dgm:pt>
    <dgm:pt modelId="{F9CE52DC-616A-4BA7-97ED-4E5434D7D8AE}" type="pres">
      <dgm:prSet presAssocID="{3147A175-E519-4252-9FA4-C365DB854291}" presName="bgRect" presStyleLbl="bgShp" presStyleIdx="2" presStyleCnt="3"/>
      <dgm:spPr/>
    </dgm:pt>
    <dgm:pt modelId="{EDB69A8F-841E-4D7A-A731-22957E706294}" type="pres">
      <dgm:prSet presAssocID="{3147A175-E519-4252-9FA4-C365DB8542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D448A6E-986C-4663-93AC-F1A34315401D}" type="pres">
      <dgm:prSet presAssocID="{3147A175-E519-4252-9FA4-C365DB854291}" presName="spaceRect" presStyleCnt="0"/>
      <dgm:spPr/>
    </dgm:pt>
    <dgm:pt modelId="{DE2A5E1E-706C-4115-B123-AA889C065F66}" type="pres">
      <dgm:prSet presAssocID="{3147A175-E519-4252-9FA4-C365DB854291}" presName="parTx" presStyleLbl="revTx" presStyleIdx="2" presStyleCnt="3">
        <dgm:presLayoutVars>
          <dgm:chMax val="0"/>
          <dgm:chPref val="0"/>
        </dgm:presLayoutVars>
      </dgm:prSet>
      <dgm:spPr/>
    </dgm:pt>
  </dgm:ptLst>
  <dgm:cxnLst>
    <dgm:cxn modelId="{E47D3713-5DAA-4F53-A67C-494FB41C10F4}" srcId="{2CFC745A-D325-4256-AA53-01C5B3C3CAE9}" destId="{3147A175-E519-4252-9FA4-C365DB854291}" srcOrd="2" destOrd="0" parTransId="{5D242B72-0941-4AF5-9C43-E3C36953134A}" sibTransId="{7B11ED76-E59F-4DE3-861F-E65188E179A8}"/>
    <dgm:cxn modelId="{F40ADC26-DED5-422F-8DAC-7D3A29E1A2A9}" type="presOf" srcId="{80B209E5-D4EE-4ADC-89A4-7AE726B96F93}" destId="{CDFDDBFF-2C90-4A0C-AE1A-AC8ED058C194}" srcOrd="0" destOrd="0" presId="urn:microsoft.com/office/officeart/2018/2/layout/IconVerticalSolidList"/>
    <dgm:cxn modelId="{A27C4F36-7385-48AD-8AD7-66074A7EF488}" type="presOf" srcId="{2CFC745A-D325-4256-AA53-01C5B3C3CAE9}" destId="{B32B5B10-B3FD-45DC-9E50-A47B10ECC2A6}" srcOrd="0" destOrd="0" presId="urn:microsoft.com/office/officeart/2018/2/layout/IconVerticalSolidList"/>
    <dgm:cxn modelId="{D5CAC2E6-74A6-401C-B0B3-28CAE2C2ADF2}" srcId="{2CFC745A-D325-4256-AA53-01C5B3C3CAE9}" destId="{BF91B26A-127C-4C34-9259-7CECEBE0F1B7}" srcOrd="1" destOrd="0" parTransId="{DE309875-7ABD-4090-84B9-F380E0FBF4C5}" sibTransId="{EEF2BEBC-1311-49AB-8206-ED30C4FE70E7}"/>
    <dgm:cxn modelId="{47AE0CF1-49EA-4217-91B4-7401449C6059}" type="presOf" srcId="{BF91B26A-127C-4C34-9259-7CECEBE0F1B7}" destId="{77FA46FE-093D-4283-A706-CEFB11ED9A24}" srcOrd="0" destOrd="0" presId="urn:microsoft.com/office/officeart/2018/2/layout/IconVerticalSolidList"/>
    <dgm:cxn modelId="{74587AFA-49B3-4AA4-888E-E37F7E049970}" srcId="{2CFC745A-D325-4256-AA53-01C5B3C3CAE9}" destId="{80B209E5-D4EE-4ADC-89A4-7AE726B96F93}" srcOrd="0" destOrd="0" parTransId="{C0F31358-A711-4280-AFA1-9BC4C4D72B1B}" sibTransId="{C687656B-FB61-4D71-84F3-2FCCFB003FBA}"/>
    <dgm:cxn modelId="{D0EC2EFC-0E69-41E3-9C95-164E3C117E2A}" type="presOf" srcId="{3147A175-E519-4252-9FA4-C365DB854291}" destId="{DE2A5E1E-706C-4115-B123-AA889C065F66}" srcOrd="0" destOrd="0" presId="urn:microsoft.com/office/officeart/2018/2/layout/IconVerticalSolidList"/>
    <dgm:cxn modelId="{1473456A-5B9C-40BF-9BF8-64D90CF08AFD}" type="presParOf" srcId="{B32B5B10-B3FD-45DC-9E50-A47B10ECC2A6}" destId="{9ED73077-1007-44DE-AB48-56AE9B1265E2}" srcOrd="0" destOrd="0" presId="urn:microsoft.com/office/officeart/2018/2/layout/IconVerticalSolidList"/>
    <dgm:cxn modelId="{C2E8D292-8650-4F00-BDAE-659081ABEC52}" type="presParOf" srcId="{9ED73077-1007-44DE-AB48-56AE9B1265E2}" destId="{F0DFC424-AF4E-4A93-843A-2BD7F92274DE}" srcOrd="0" destOrd="0" presId="urn:microsoft.com/office/officeart/2018/2/layout/IconVerticalSolidList"/>
    <dgm:cxn modelId="{FB9DFEB5-D54F-4ED9-9BC1-7A107A5113BE}" type="presParOf" srcId="{9ED73077-1007-44DE-AB48-56AE9B1265E2}" destId="{B9218572-33D9-4147-A310-6F54FAD40A58}" srcOrd="1" destOrd="0" presId="urn:microsoft.com/office/officeart/2018/2/layout/IconVerticalSolidList"/>
    <dgm:cxn modelId="{060F09C5-58F0-43B0-8132-3A1F3D4EEB72}" type="presParOf" srcId="{9ED73077-1007-44DE-AB48-56AE9B1265E2}" destId="{CDDEEA23-CD99-4B0E-8DD9-62CB4BE0D5E8}" srcOrd="2" destOrd="0" presId="urn:microsoft.com/office/officeart/2018/2/layout/IconVerticalSolidList"/>
    <dgm:cxn modelId="{6E121AAB-3126-469F-848B-A2BFFFD10C93}" type="presParOf" srcId="{9ED73077-1007-44DE-AB48-56AE9B1265E2}" destId="{CDFDDBFF-2C90-4A0C-AE1A-AC8ED058C194}" srcOrd="3" destOrd="0" presId="urn:microsoft.com/office/officeart/2018/2/layout/IconVerticalSolidList"/>
    <dgm:cxn modelId="{B453F6DF-B6E1-4A89-9236-C529C1C38859}" type="presParOf" srcId="{B32B5B10-B3FD-45DC-9E50-A47B10ECC2A6}" destId="{29C7E503-29B6-481C-8D66-EFD5F71D8463}" srcOrd="1" destOrd="0" presId="urn:microsoft.com/office/officeart/2018/2/layout/IconVerticalSolidList"/>
    <dgm:cxn modelId="{4146C555-EA3F-4FA2-BB1D-340F041654ED}" type="presParOf" srcId="{B32B5B10-B3FD-45DC-9E50-A47B10ECC2A6}" destId="{317EF04A-E687-4F68-B559-16EE91D89BCB}" srcOrd="2" destOrd="0" presId="urn:microsoft.com/office/officeart/2018/2/layout/IconVerticalSolidList"/>
    <dgm:cxn modelId="{F9E87E01-9A47-488D-BF6C-716BEABDD195}" type="presParOf" srcId="{317EF04A-E687-4F68-B559-16EE91D89BCB}" destId="{3DE057EA-243A-4A10-8F3C-7B52975C2531}" srcOrd="0" destOrd="0" presId="urn:microsoft.com/office/officeart/2018/2/layout/IconVerticalSolidList"/>
    <dgm:cxn modelId="{8FABAD01-DD48-4186-A2A8-7D88A996170E}" type="presParOf" srcId="{317EF04A-E687-4F68-B559-16EE91D89BCB}" destId="{A9ED2594-168D-4E9A-8392-0F6E0CC13751}" srcOrd="1" destOrd="0" presId="urn:microsoft.com/office/officeart/2018/2/layout/IconVerticalSolidList"/>
    <dgm:cxn modelId="{4D0CBBA9-9190-4957-A7CA-57188634BE49}" type="presParOf" srcId="{317EF04A-E687-4F68-B559-16EE91D89BCB}" destId="{13FB842C-DA70-46EC-BEFA-140ACCBA5B1C}" srcOrd="2" destOrd="0" presId="urn:microsoft.com/office/officeart/2018/2/layout/IconVerticalSolidList"/>
    <dgm:cxn modelId="{98DE7836-B414-4D80-B7E1-8A0AD6D446A6}" type="presParOf" srcId="{317EF04A-E687-4F68-B559-16EE91D89BCB}" destId="{77FA46FE-093D-4283-A706-CEFB11ED9A24}" srcOrd="3" destOrd="0" presId="urn:microsoft.com/office/officeart/2018/2/layout/IconVerticalSolidList"/>
    <dgm:cxn modelId="{20C6DC7C-59C4-43F5-862F-70A91AFC4ECA}" type="presParOf" srcId="{B32B5B10-B3FD-45DC-9E50-A47B10ECC2A6}" destId="{E4D9C9C2-4C76-41F9-A3DF-FF99052C9CC1}" srcOrd="3" destOrd="0" presId="urn:microsoft.com/office/officeart/2018/2/layout/IconVerticalSolidList"/>
    <dgm:cxn modelId="{A6ECA5A0-8172-4958-AD7D-6BF176C8C9CF}" type="presParOf" srcId="{B32B5B10-B3FD-45DC-9E50-A47B10ECC2A6}" destId="{07CE6132-4A96-49E8-AEC7-473D675A40F2}" srcOrd="4" destOrd="0" presId="urn:microsoft.com/office/officeart/2018/2/layout/IconVerticalSolidList"/>
    <dgm:cxn modelId="{835ACFAA-A959-4664-B7B8-DB86AC786BE0}" type="presParOf" srcId="{07CE6132-4A96-49E8-AEC7-473D675A40F2}" destId="{F9CE52DC-616A-4BA7-97ED-4E5434D7D8AE}" srcOrd="0" destOrd="0" presId="urn:microsoft.com/office/officeart/2018/2/layout/IconVerticalSolidList"/>
    <dgm:cxn modelId="{9127931D-3A3F-4CF2-BB5C-1288292BBDCF}" type="presParOf" srcId="{07CE6132-4A96-49E8-AEC7-473D675A40F2}" destId="{EDB69A8F-841E-4D7A-A731-22957E706294}" srcOrd="1" destOrd="0" presId="urn:microsoft.com/office/officeart/2018/2/layout/IconVerticalSolidList"/>
    <dgm:cxn modelId="{D9DE6DF7-8905-4601-8ADD-1FFF2936820D}" type="presParOf" srcId="{07CE6132-4A96-49E8-AEC7-473D675A40F2}" destId="{DD448A6E-986C-4663-93AC-F1A34315401D}" srcOrd="2" destOrd="0" presId="urn:microsoft.com/office/officeart/2018/2/layout/IconVerticalSolidList"/>
    <dgm:cxn modelId="{5534B643-13DF-407C-8B33-780362C64869}" type="presParOf" srcId="{07CE6132-4A96-49E8-AEC7-473D675A40F2}" destId="{DE2A5E1E-706C-4115-B123-AA889C065F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5951C5-2C78-4DE7-A41A-C78CBAFC65BB}"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9B50D45-4D4A-425B-9199-0904FFAE3EDD}">
      <dgm:prSet/>
      <dgm:spPr/>
      <dgm:t>
        <a:bodyPr/>
        <a:lstStyle/>
        <a:p>
          <a:r>
            <a:rPr lang="en-US"/>
            <a:t>Non-re-usable</a:t>
          </a:r>
        </a:p>
      </dgm:t>
    </dgm:pt>
    <dgm:pt modelId="{2F015CC2-CD82-4DBA-84A7-E3EF0EC1CB4E}" type="parTrans" cxnId="{54CBA1CC-2737-45D5-92E5-77AB601B391B}">
      <dgm:prSet/>
      <dgm:spPr/>
      <dgm:t>
        <a:bodyPr/>
        <a:lstStyle/>
        <a:p>
          <a:endParaRPr lang="en-US"/>
        </a:p>
      </dgm:t>
    </dgm:pt>
    <dgm:pt modelId="{C595C8DE-9222-4CA4-9DFE-E72DA1E9F67C}" type="sibTrans" cxnId="{54CBA1CC-2737-45D5-92E5-77AB601B391B}">
      <dgm:prSet/>
      <dgm:spPr/>
      <dgm:t>
        <a:bodyPr/>
        <a:lstStyle/>
        <a:p>
          <a:endParaRPr lang="en-US"/>
        </a:p>
      </dgm:t>
    </dgm:pt>
    <dgm:pt modelId="{D6193CCA-AACF-48FC-BCA8-4260A7D777E1}">
      <dgm:prSet/>
      <dgm:spPr/>
      <dgm:t>
        <a:bodyPr/>
        <a:lstStyle/>
        <a:p>
          <a:r>
            <a:rPr lang="en-US"/>
            <a:t>Has no exact identity</a:t>
          </a:r>
        </a:p>
      </dgm:t>
    </dgm:pt>
    <dgm:pt modelId="{F107E7C2-DD5A-44D8-A1DA-15A551C4C832}" type="parTrans" cxnId="{38350ED3-0F2B-4321-B869-E972F927622E}">
      <dgm:prSet/>
      <dgm:spPr/>
      <dgm:t>
        <a:bodyPr/>
        <a:lstStyle/>
        <a:p>
          <a:endParaRPr lang="en-US"/>
        </a:p>
      </dgm:t>
    </dgm:pt>
    <dgm:pt modelId="{CA5A279C-312F-4FE3-AF85-0FB3A029592A}" type="sibTrans" cxnId="{38350ED3-0F2B-4321-B869-E972F927622E}">
      <dgm:prSet/>
      <dgm:spPr/>
      <dgm:t>
        <a:bodyPr/>
        <a:lstStyle/>
        <a:p>
          <a:endParaRPr lang="en-US"/>
        </a:p>
      </dgm:t>
    </dgm:pt>
    <dgm:pt modelId="{FFE8ECF7-D75E-40EB-B9F8-1C1B319E9BFA}">
      <dgm:prSet/>
      <dgm:spPr/>
      <dgm:t>
        <a:bodyPr/>
        <a:lstStyle/>
        <a:p>
          <a:r>
            <a:rPr lang="en-US"/>
            <a:t>Cannot include statements or multiple expressions</a:t>
          </a:r>
        </a:p>
      </dgm:t>
    </dgm:pt>
    <dgm:pt modelId="{FB4B2E36-EC41-4226-850E-52A693761471}" type="parTrans" cxnId="{77DA1F21-87C7-4758-ADF0-3699CAC8382C}">
      <dgm:prSet/>
      <dgm:spPr/>
      <dgm:t>
        <a:bodyPr/>
        <a:lstStyle/>
        <a:p>
          <a:endParaRPr lang="en-US"/>
        </a:p>
      </dgm:t>
    </dgm:pt>
    <dgm:pt modelId="{1B9D17EC-D59E-4398-B3D6-F39A03ED5E17}" type="sibTrans" cxnId="{77DA1F21-87C7-4758-ADF0-3699CAC8382C}">
      <dgm:prSet/>
      <dgm:spPr/>
      <dgm:t>
        <a:bodyPr/>
        <a:lstStyle/>
        <a:p>
          <a:endParaRPr lang="en-US"/>
        </a:p>
      </dgm:t>
    </dgm:pt>
    <dgm:pt modelId="{53FD4354-BF22-47E8-8172-C2E48B71074D}">
      <dgm:prSet/>
      <dgm:spPr/>
      <dgm:t>
        <a:bodyPr/>
        <a:lstStyle/>
        <a:p>
          <a:r>
            <a:rPr lang="en-US"/>
            <a:t>Can make code more difficult to debug if not used properly</a:t>
          </a:r>
        </a:p>
      </dgm:t>
    </dgm:pt>
    <dgm:pt modelId="{8BCD14B4-0B9C-4D75-A98B-CECA1CDDB355}" type="parTrans" cxnId="{289E4DF0-BBF2-4149-AF07-F5D92BED2246}">
      <dgm:prSet/>
      <dgm:spPr/>
      <dgm:t>
        <a:bodyPr/>
        <a:lstStyle/>
        <a:p>
          <a:endParaRPr lang="en-US"/>
        </a:p>
      </dgm:t>
    </dgm:pt>
    <dgm:pt modelId="{A1ABB9B5-6B36-481B-BC22-4A7F1E9DFC2A}" type="sibTrans" cxnId="{289E4DF0-BBF2-4149-AF07-F5D92BED2246}">
      <dgm:prSet/>
      <dgm:spPr/>
      <dgm:t>
        <a:bodyPr/>
        <a:lstStyle/>
        <a:p>
          <a:endParaRPr lang="en-US"/>
        </a:p>
      </dgm:t>
    </dgm:pt>
    <dgm:pt modelId="{6D10A2C8-1CE2-44B2-841A-0C75865AC487}" type="pres">
      <dgm:prSet presAssocID="{405951C5-2C78-4DE7-A41A-C78CBAFC65BB}" presName="hierChild1" presStyleCnt="0">
        <dgm:presLayoutVars>
          <dgm:chPref val="1"/>
          <dgm:dir/>
          <dgm:animOne val="branch"/>
          <dgm:animLvl val="lvl"/>
          <dgm:resizeHandles/>
        </dgm:presLayoutVars>
      </dgm:prSet>
      <dgm:spPr/>
    </dgm:pt>
    <dgm:pt modelId="{19918E0D-E9C7-45D0-946A-A13563A498E5}" type="pres">
      <dgm:prSet presAssocID="{B9B50D45-4D4A-425B-9199-0904FFAE3EDD}" presName="hierRoot1" presStyleCnt="0"/>
      <dgm:spPr/>
    </dgm:pt>
    <dgm:pt modelId="{A30834B3-FD6D-48D7-AF94-4BE5AEDC4E73}" type="pres">
      <dgm:prSet presAssocID="{B9B50D45-4D4A-425B-9199-0904FFAE3EDD}" presName="composite" presStyleCnt="0"/>
      <dgm:spPr/>
    </dgm:pt>
    <dgm:pt modelId="{FD2DFD72-84F1-42BA-9112-18E8BC8AA46B}" type="pres">
      <dgm:prSet presAssocID="{B9B50D45-4D4A-425B-9199-0904FFAE3EDD}" presName="background" presStyleLbl="node0" presStyleIdx="0" presStyleCnt="4"/>
      <dgm:spPr/>
    </dgm:pt>
    <dgm:pt modelId="{6D611C3B-83EC-4CDF-A884-703CC59EFE42}" type="pres">
      <dgm:prSet presAssocID="{B9B50D45-4D4A-425B-9199-0904FFAE3EDD}" presName="text" presStyleLbl="fgAcc0" presStyleIdx="0" presStyleCnt="4">
        <dgm:presLayoutVars>
          <dgm:chPref val="3"/>
        </dgm:presLayoutVars>
      </dgm:prSet>
      <dgm:spPr/>
    </dgm:pt>
    <dgm:pt modelId="{AECF0F09-7FD0-4781-97E3-0D20F628A59E}" type="pres">
      <dgm:prSet presAssocID="{B9B50D45-4D4A-425B-9199-0904FFAE3EDD}" presName="hierChild2" presStyleCnt="0"/>
      <dgm:spPr/>
    </dgm:pt>
    <dgm:pt modelId="{9F3CC81B-C56B-4AF6-A296-EEA30A882E63}" type="pres">
      <dgm:prSet presAssocID="{D6193CCA-AACF-48FC-BCA8-4260A7D777E1}" presName="hierRoot1" presStyleCnt="0"/>
      <dgm:spPr/>
    </dgm:pt>
    <dgm:pt modelId="{99F70F69-9EA6-433E-8C55-62F13A56D02B}" type="pres">
      <dgm:prSet presAssocID="{D6193CCA-AACF-48FC-BCA8-4260A7D777E1}" presName="composite" presStyleCnt="0"/>
      <dgm:spPr/>
    </dgm:pt>
    <dgm:pt modelId="{BBE5B4F4-B606-4502-B7D8-83BF609C7DC2}" type="pres">
      <dgm:prSet presAssocID="{D6193CCA-AACF-48FC-BCA8-4260A7D777E1}" presName="background" presStyleLbl="node0" presStyleIdx="1" presStyleCnt="4"/>
      <dgm:spPr/>
    </dgm:pt>
    <dgm:pt modelId="{E2A2AB24-1A1F-473E-9921-53EA629A7023}" type="pres">
      <dgm:prSet presAssocID="{D6193CCA-AACF-48FC-BCA8-4260A7D777E1}" presName="text" presStyleLbl="fgAcc0" presStyleIdx="1" presStyleCnt="4">
        <dgm:presLayoutVars>
          <dgm:chPref val="3"/>
        </dgm:presLayoutVars>
      </dgm:prSet>
      <dgm:spPr/>
    </dgm:pt>
    <dgm:pt modelId="{03E783DF-215F-49F7-9904-56C8BCC3216C}" type="pres">
      <dgm:prSet presAssocID="{D6193CCA-AACF-48FC-BCA8-4260A7D777E1}" presName="hierChild2" presStyleCnt="0"/>
      <dgm:spPr/>
    </dgm:pt>
    <dgm:pt modelId="{367D2911-29E6-4BB0-B82D-DBCEE7855264}" type="pres">
      <dgm:prSet presAssocID="{FFE8ECF7-D75E-40EB-B9F8-1C1B319E9BFA}" presName="hierRoot1" presStyleCnt="0"/>
      <dgm:spPr/>
    </dgm:pt>
    <dgm:pt modelId="{5E537C03-79FA-468D-B3BF-ED7BAA0FB72E}" type="pres">
      <dgm:prSet presAssocID="{FFE8ECF7-D75E-40EB-B9F8-1C1B319E9BFA}" presName="composite" presStyleCnt="0"/>
      <dgm:spPr/>
    </dgm:pt>
    <dgm:pt modelId="{420F5B00-9239-4177-BFB1-8CF608D1ECA0}" type="pres">
      <dgm:prSet presAssocID="{FFE8ECF7-D75E-40EB-B9F8-1C1B319E9BFA}" presName="background" presStyleLbl="node0" presStyleIdx="2" presStyleCnt="4"/>
      <dgm:spPr/>
    </dgm:pt>
    <dgm:pt modelId="{B6DD047A-64B8-4A09-ACB5-848568C730B2}" type="pres">
      <dgm:prSet presAssocID="{FFE8ECF7-D75E-40EB-B9F8-1C1B319E9BFA}" presName="text" presStyleLbl="fgAcc0" presStyleIdx="2" presStyleCnt="4">
        <dgm:presLayoutVars>
          <dgm:chPref val="3"/>
        </dgm:presLayoutVars>
      </dgm:prSet>
      <dgm:spPr/>
    </dgm:pt>
    <dgm:pt modelId="{020A63B0-FB77-4B17-84E7-14B80B8A61BE}" type="pres">
      <dgm:prSet presAssocID="{FFE8ECF7-D75E-40EB-B9F8-1C1B319E9BFA}" presName="hierChild2" presStyleCnt="0"/>
      <dgm:spPr/>
    </dgm:pt>
    <dgm:pt modelId="{380A1564-4FB5-45CD-89B4-763F0C13277F}" type="pres">
      <dgm:prSet presAssocID="{53FD4354-BF22-47E8-8172-C2E48B71074D}" presName="hierRoot1" presStyleCnt="0"/>
      <dgm:spPr/>
    </dgm:pt>
    <dgm:pt modelId="{D12EBB33-D026-49B9-94AE-78D4B13489E2}" type="pres">
      <dgm:prSet presAssocID="{53FD4354-BF22-47E8-8172-C2E48B71074D}" presName="composite" presStyleCnt="0"/>
      <dgm:spPr/>
    </dgm:pt>
    <dgm:pt modelId="{44FE0468-44B0-4A05-8CB9-D900F4C824D1}" type="pres">
      <dgm:prSet presAssocID="{53FD4354-BF22-47E8-8172-C2E48B71074D}" presName="background" presStyleLbl="node0" presStyleIdx="3" presStyleCnt="4"/>
      <dgm:spPr/>
    </dgm:pt>
    <dgm:pt modelId="{43CCE333-1F90-4852-BA4B-3FA2ED90AF14}" type="pres">
      <dgm:prSet presAssocID="{53FD4354-BF22-47E8-8172-C2E48B71074D}" presName="text" presStyleLbl="fgAcc0" presStyleIdx="3" presStyleCnt="4">
        <dgm:presLayoutVars>
          <dgm:chPref val="3"/>
        </dgm:presLayoutVars>
      </dgm:prSet>
      <dgm:spPr/>
    </dgm:pt>
    <dgm:pt modelId="{E9209081-4982-461F-AFC2-C42A029BD81B}" type="pres">
      <dgm:prSet presAssocID="{53FD4354-BF22-47E8-8172-C2E48B71074D}" presName="hierChild2" presStyleCnt="0"/>
      <dgm:spPr/>
    </dgm:pt>
  </dgm:ptLst>
  <dgm:cxnLst>
    <dgm:cxn modelId="{77DA1F21-87C7-4758-ADF0-3699CAC8382C}" srcId="{405951C5-2C78-4DE7-A41A-C78CBAFC65BB}" destId="{FFE8ECF7-D75E-40EB-B9F8-1C1B319E9BFA}" srcOrd="2" destOrd="0" parTransId="{FB4B2E36-EC41-4226-850E-52A693761471}" sibTransId="{1B9D17EC-D59E-4398-B3D6-F39A03ED5E17}"/>
    <dgm:cxn modelId="{0BABD16C-8E8C-4976-BEB6-2971650B3ED5}" type="presOf" srcId="{B9B50D45-4D4A-425B-9199-0904FFAE3EDD}" destId="{6D611C3B-83EC-4CDF-A884-703CC59EFE42}" srcOrd="0" destOrd="0" presId="urn:microsoft.com/office/officeart/2005/8/layout/hierarchy1"/>
    <dgm:cxn modelId="{C7904659-FC5E-4BAF-86FB-4BCDCF02A96D}" type="presOf" srcId="{405951C5-2C78-4DE7-A41A-C78CBAFC65BB}" destId="{6D10A2C8-1CE2-44B2-841A-0C75865AC487}" srcOrd="0" destOrd="0" presId="urn:microsoft.com/office/officeart/2005/8/layout/hierarchy1"/>
    <dgm:cxn modelId="{41BF4B86-C891-43BC-9C9C-5961602714AE}" type="presOf" srcId="{53FD4354-BF22-47E8-8172-C2E48B71074D}" destId="{43CCE333-1F90-4852-BA4B-3FA2ED90AF14}" srcOrd="0" destOrd="0" presId="urn:microsoft.com/office/officeart/2005/8/layout/hierarchy1"/>
    <dgm:cxn modelId="{70F5189B-C712-4A87-9A80-6A7848491A1D}" type="presOf" srcId="{D6193CCA-AACF-48FC-BCA8-4260A7D777E1}" destId="{E2A2AB24-1A1F-473E-9921-53EA629A7023}" srcOrd="0" destOrd="0" presId="urn:microsoft.com/office/officeart/2005/8/layout/hierarchy1"/>
    <dgm:cxn modelId="{54CBA1CC-2737-45D5-92E5-77AB601B391B}" srcId="{405951C5-2C78-4DE7-A41A-C78CBAFC65BB}" destId="{B9B50D45-4D4A-425B-9199-0904FFAE3EDD}" srcOrd="0" destOrd="0" parTransId="{2F015CC2-CD82-4DBA-84A7-E3EF0EC1CB4E}" sibTransId="{C595C8DE-9222-4CA4-9DFE-E72DA1E9F67C}"/>
    <dgm:cxn modelId="{38350ED3-0F2B-4321-B869-E972F927622E}" srcId="{405951C5-2C78-4DE7-A41A-C78CBAFC65BB}" destId="{D6193CCA-AACF-48FC-BCA8-4260A7D777E1}" srcOrd="1" destOrd="0" parTransId="{F107E7C2-DD5A-44D8-A1DA-15A551C4C832}" sibTransId="{CA5A279C-312F-4FE3-AF85-0FB3A029592A}"/>
    <dgm:cxn modelId="{5505CCED-27F6-4AEC-9BDD-619528AA1124}" type="presOf" srcId="{FFE8ECF7-D75E-40EB-B9F8-1C1B319E9BFA}" destId="{B6DD047A-64B8-4A09-ACB5-848568C730B2}" srcOrd="0" destOrd="0" presId="urn:microsoft.com/office/officeart/2005/8/layout/hierarchy1"/>
    <dgm:cxn modelId="{289E4DF0-BBF2-4149-AF07-F5D92BED2246}" srcId="{405951C5-2C78-4DE7-A41A-C78CBAFC65BB}" destId="{53FD4354-BF22-47E8-8172-C2E48B71074D}" srcOrd="3" destOrd="0" parTransId="{8BCD14B4-0B9C-4D75-A98B-CECA1CDDB355}" sibTransId="{A1ABB9B5-6B36-481B-BC22-4A7F1E9DFC2A}"/>
    <dgm:cxn modelId="{434C24A0-FA02-4135-BEC0-B777905EDF19}" type="presParOf" srcId="{6D10A2C8-1CE2-44B2-841A-0C75865AC487}" destId="{19918E0D-E9C7-45D0-946A-A13563A498E5}" srcOrd="0" destOrd="0" presId="urn:microsoft.com/office/officeart/2005/8/layout/hierarchy1"/>
    <dgm:cxn modelId="{5CC94AD1-FFFC-4FFD-B8CC-9F52E081D11E}" type="presParOf" srcId="{19918E0D-E9C7-45D0-946A-A13563A498E5}" destId="{A30834B3-FD6D-48D7-AF94-4BE5AEDC4E73}" srcOrd="0" destOrd="0" presId="urn:microsoft.com/office/officeart/2005/8/layout/hierarchy1"/>
    <dgm:cxn modelId="{A3351EEA-72CA-443C-AADA-02A856ECDD36}" type="presParOf" srcId="{A30834B3-FD6D-48D7-AF94-4BE5AEDC4E73}" destId="{FD2DFD72-84F1-42BA-9112-18E8BC8AA46B}" srcOrd="0" destOrd="0" presId="urn:microsoft.com/office/officeart/2005/8/layout/hierarchy1"/>
    <dgm:cxn modelId="{E7D34EB9-1DDC-4717-AD76-86858D29DD1B}" type="presParOf" srcId="{A30834B3-FD6D-48D7-AF94-4BE5AEDC4E73}" destId="{6D611C3B-83EC-4CDF-A884-703CC59EFE42}" srcOrd="1" destOrd="0" presId="urn:microsoft.com/office/officeart/2005/8/layout/hierarchy1"/>
    <dgm:cxn modelId="{EA7F1743-06D9-44C2-B9E9-0129BE13D67B}" type="presParOf" srcId="{19918E0D-E9C7-45D0-946A-A13563A498E5}" destId="{AECF0F09-7FD0-4781-97E3-0D20F628A59E}" srcOrd="1" destOrd="0" presId="urn:microsoft.com/office/officeart/2005/8/layout/hierarchy1"/>
    <dgm:cxn modelId="{BE8CC99F-834C-490A-ADBB-A9D9284DB42F}" type="presParOf" srcId="{6D10A2C8-1CE2-44B2-841A-0C75865AC487}" destId="{9F3CC81B-C56B-4AF6-A296-EEA30A882E63}" srcOrd="1" destOrd="0" presId="urn:microsoft.com/office/officeart/2005/8/layout/hierarchy1"/>
    <dgm:cxn modelId="{E816CA2F-300E-4E27-A7C7-20661CCCE878}" type="presParOf" srcId="{9F3CC81B-C56B-4AF6-A296-EEA30A882E63}" destId="{99F70F69-9EA6-433E-8C55-62F13A56D02B}" srcOrd="0" destOrd="0" presId="urn:microsoft.com/office/officeart/2005/8/layout/hierarchy1"/>
    <dgm:cxn modelId="{FD78BFF3-14A2-45FD-A387-92619742875C}" type="presParOf" srcId="{99F70F69-9EA6-433E-8C55-62F13A56D02B}" destId="{BBE5B4F4-B606-4502-B7D8-83BF609C7DC2}" srcOrd="0" destOrd="0" presId="urn:microsoft.com/office/officeart/2005/8/layout/hierarchy1"/>
    <dgm:cxn modelId="{A18F5EF5-F297-45B7-8251-946FB9A3C456}" type="presParOf" srcId="{99F70F69-9EA6-433E-8C55-62F13A56D02B}" destId="{E2A2AB24-1A1F-473E-9921-53EA629A7023}" srcOrd="1" destOrd="0" presId="urn:microsoft.com/office/officeart/2005/8/layout/hierarchy1"/>
    <dgm:cxn modelId="{4823D28A-E1DF-4817-A55F-939116D7B50B}" type="presParOf" srcId="{9F3CC81B-C56B-4AF6-A296-EEA30A882E63}" destId="{03E783DF-215F-49F7-9904-56C8BCC3216C}" srcOrd="1" destOrd="0" presId="urn:microsoft.com/office/officeart/2005/8/layout/hierarchy1"/>
    <dgm:cxn modelId="{C05C0E8E-1413-42A5-9986-929CD9318440}" type="presParOf" srcId="{6D10A2C8-1CE2-44B2-841A-0C75865AC487}" destId="{367D2911-29E6-4BB0-B82D-DBCEE7855264}" srcOrd="2" destOrd="0" presId="urn:microsoft.com/office/officeart/2005/8/layout/hierarchy1"/>
    <dgm:cxn modelId="{16324C82-FFF1-4749-9FDA-A71A283438C1}" type="presParOf" srcId="{367D2911-29E6-4BB0-B82D-DBCEE7855264}" destId="{5E537C03-79FA-468D-B3BF-ED7BAA0FB72E}" srcOrd="0" destOrd="0" presId="urn:microsoft.com/office/officeart/2005/8/layout/hierarchy1"/>
    <dgm:cxn modelId="{4B81749F-531A-4E27-A1FB-D9E094F58D7D}" type="presParOf" srcId="{5E537C03-79FA-468D-B3BF-ED7BAA0FB72E}" destId="{420F5B00-9239-4177-BFB1-8CF608D1ECA0}" srcOrd="0" destOrd="0" presId="urn:microsoft.com/office/officeart/2005/8/layout/hierarchy1"/>
    <dgm:cxn modelId="{55E14E55-3BCA-47E2-ADD2-7B54B185169E}" type="presParOf" srcId="{5E537C03-79FA-468D-B3BF-ED7BAA0FB72E}" destId="{B6DD047A-64B8-4A09-ACB5-848568C730B2}" srcOrd="1" destOrd="0" presId="urn:microsoft.com/office/officeart/2005/8/layout/hierarchy1"/>
    <dgm:cxn modelId="{EE66B97A-9FAB-4BF7-B334-9523B1AF0219}" type="presParOf" srcId="{367D2911-29E6-4BB0-B82D-DBCEE7855264}" destId="{020A63B0-FB77-4B17-84E7-14B80B8A61BE}" srcOrd="1" destOrd="0" presId="urn:microsoft.com/office/officeart/2005/8/layout/hierarchy1"/>
    <dgm:cxn modelId="{E6058146-A7A8-4BAB-8E6C-2237D90F3554}" type="presParOf" srcId="{6D10A2C8-1CE2-44B2-841A-0C75865AC487}" destId="{380A1564-4FB5-45CD-89B4-763F0C13277F}" srcOrd="3" destOrd="0" presId="urn:microsoft.com/office/officeart/2005/8/layout/hierarchy1"/>
    <dgm:cxn modelId="{F5D2B4A7-99D4-44E6-BBDE-B2128705343E}" type="presParOf" srcId="{380A1564-4FB5-45CD-89B4-763F0C13277F}" destId="{D12EBB33-D026-49B9-94AE-78D4B13489E2}" srcOrd="0" destOrd="0" presId="urn:microsoft.com/office/officeart/2005/8/layout/hierarchy1"/>
    <dgm:cxn modelId="{D2B125EA-A2C2-4642-9BE9-E4CBC0467E1A}" type="presParOf" srcId="{D12EBB33-D026-49B9-94AE-78D4B13489E2}" destId="{44FE0468-44B0-4A05-8CB9-D900F4C824D1}" srcOrd="0" destOrd="0" presId="urn:microsoft.com/office/officeart/2005/8/layout/hierarchy1"/>
    <dgm:cxn modelId="{C933DD80-E4B6-4AC1-BB44-618613BCEF76}" type="presParOf" srcId="{D12EBB33-D026-49B9-94AE-78D4B13489E2}" destId="{43CCE333-1F90-4852-BA4B-3FA2ED90AF14}" srcOrd="1" destOrd="0" presId="urn:microsoft.com/office/officeart/2005/8/layout/hierarchy1"/>
    <dgm:cxn modelId="{3D055FA1-2124-43A3-8A54-481A34A37CF7}" type="presParOf" srcId="{380A1564-4FB5-45CD-89B4-763F0C13277F}" destId="{E9209081-4982-461F-AFC2-C42A029BD81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F08648-1A1E-42AA-A9C0-ACEFDB0425BF}" type="doc">
      <dgm:prSet loTypeId="urn:microsoft.com/office/officeart/2018/2/layout/IconLabelList" loCatId="icon" qsTypeId="urn:microsoft.com/office/officeart/2005/8/quickstyle/simple4" qsCatId="simple" csTypeId="urn:microsoft.com/office/officeart/2005/8/colors/colorful2" csCatId="colorful" phldr="1"/>
      <dgm:spPr/>
      <dgm:t>
        <a:bodyPr/>
        <a:lstStyle/>
        <a:p>
          <a:endParaRPr lang="en-US"/>
        </a:p>
      </dgm:t>
    </dgm:pt>
    <dgm:pt modelId="{50495044-8B05-46E7-81B8-AE0B69D82F1A}">
      <dgm:prSet/>
      <dgm:spPr/>
      <dgm:t>
        <a:bodyPr/>
        <a:lstStyle/>
        <a:p>
          <a:pPr>
            <a:lnSpc>
              <a:spcPct val="100000"/>
            </a:lnSpc>
          </a:pPr>
          <a:r>
            <a:rPr lang="en-US"/>
            <a:t>Lambda functions are limited to a single expression and cannot include statements or multiple expressions because they are designed to be used as small, anonymous functions that can be passed as arguments to other functions. </a:t>
          </a:r>
        </a:p>
      </dgm:t>
    </dgm:pt>
    <dgm:pt modelId="{645DBE91-5360-4D82-A154-5E54306762DD}" type="parTrans" cxnId="{22064C22-26AD-4E8E-94C4-AB7A24CB611E}">
      <dgm:prSet/>
      <dgm:spPr/>
      <dgm:t>
        <a:bodyPr/>
        <a:lstStyle/>
        <a:p>
          <a:endParaRPr lang="en-US"/>
        </a:p>
      </dgm:t>
    </dgm:pt>
    <dgm:pt modelId="{F75A7376-89EE-47BD-8488-D65DDD8EE0DC}" type="sibTrans" cxnId="{22064C22-26AD-4E8E-94C4-AB7A24CB611E}">
      <dgm:prSet/>
      <dgm:spPr/>
      <dgm:t>
        <a:bodyPr/>
        <a:lstStyle/>
        <a:p>
          <a:endParaRPr lang="en-US"/>
        </a:p>
      </dgm:t>
    </dgm:pt>
    <dgm:pt modelId="{1698C6C2-2573-4068-A5E0-8F637F668FA0}">
      <dgm:prSet/>
      <dgm:spPr/>
      <dgm:t>
        <a:bodyPr/>
        <a:lstStyle/>
        <a:p>
          <a:pPr>
            <a:lnSpc>
              <a:spcPct val="100000"/>
            </a:lnSpc>
          </a:pPr>
          <a:r>
            <a:rPr lang="en-US"/>
            <a:t>By restricting lambda functions to a single expression, they can be more concise and easier to use in these contexts.</a:t>
          </a:r>
        </a:p>
      </dgm:t>
    </dgm:pt>
    <dgm:pt modelId="{3B009A54-8653-45E3-8F2B-A4657DF34DCC}" type="parTrans" cxnId="{07F6CA58-ED5D-4763-8DCB-3C6887390267}">
      <dgm:prSet/>
      <dgm:spPr/>
      <dgm:t>
        <a:bodyPr/>
        <a:lstStyle/>
        <a:p>
          <a:endParaRPr lang="en-US"/>
        </a:p>
      </dgm:t>
    </dgm:pt>
    <dgm:pt modelId="{A6953F22-FF5C-4127-A046-8901E470A134}" type="sibTrans" cxnId="{07F6CA58-ED5D-4763-8DCB-3C6887390267}">
      <dgm:prSet/>
      <dgm:spPr/>
      <dgm:t>
        <a:bodyPr/>
        <a:lstStyle/>
        <a:p>
          <a:endParaRPr lang="en-US"/>
        </a:p>
      </dgm:t>
    </dgm:pt>
    <dgm:pt modelId="{A1E8A652-8052-4D0C-A208-E54E6EB92D67}">
      <dgm:prSet/>
      <dgm:spPr/>
      <dgm:t>
        <a:bodyPr/>
        <a:lstStyle/>
        <a:p>
          <a:pPr>
            <a:lnSpc>
              <a:spcPct val="100000"/>
            </a:lnSpc>
          </a:pPr>
          <a:r>
            <a:rPr lang="en-US" dirty="0"/>
            <a:t>In contrast, user-defined functions and built-in functions can include multiple statements and expressions and can have a more complex structure. This makes them more versatile and better suited to larger or more complex tasks.</a:t>
          </a:r>
        </a:p>
      </dgm:t>
    </dgm:pt>
    <dgm:pt modelId="{A3017270-299E-4352-BA2B-45D2D72D14B6}" type="parTrans" cxnId="{D99B1648-0EF3-43A4-BDCB-D07559D2AE71}">
      <dgm:prSet/>
      <dgm:spPr/>
      <dgm:t>
        <a:bodyPr/>
        <a:lstStyle/>
        <a:p>
          <a:endParaRPr lang="en-US"/>
        </a:p>
      </dgm:t>
    </dgm:pt>
    <dgm:pt modelId="{19C46EEF-CE3B-47DB-8081-031782271064}" type="sibTrans" cxnId="{D99B1648-0EF3-43A4-BDCB-D07559D2AE71}">
      <dgm:prSet/>
      <dgm:spPr/>
      <dgm:t>
        <a:bodyPr/>
        <a:lstStyle/>
        <a:p>
          <a:endParaRPr lang="en-US"/>
        </a:p>
      </dgm:t>
    </dgm:pt>
    <dgm:pt modelId="{32B09421-842C-4035-8158-00D97887284D}" type="pres">
      <dgm:prSet presAssocID="{0CF08648-1A1E-42AA-A9C0-ACEFDB0425BF}" presName="root" presStyleCnt="0">
        <dgm:presLayoutVars>
          <dgm:dir/>
          <dgm:resizeHandles val="exact"/>
        </dgm:presLayoutVars>
      </dgm:prSet>
      <dgm:spPr/>
    </dgm:pt>
    <dgm:pt modelId="{98DB96C3-77C8-49F2-8BB7-223264BE2EA3}" type="pres">
      <dgm:prSet presAssocID="{50495044-8B05-46E7-81B8-AE0B69D82F1A}" presName="compNode" presStyleCnt="0"/>
      <dgm:spPr/>
    </dgm:pt>
    <dgm:pt modelId="{6BDB8584-3515-4F64-AF2C-3A0423853AE2}" type="pres">
      <dgm:prSet presAssocID="{50495044-8B05-46E7-81B8-AE0B69D82F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F750D467-AF7F-4AFE-A8F4-59293839E943}" type="pres">
      <dgm:prSet presAssocID="{50495044-8B05-46E7-81B8-AE0B69D82F1A}" presName="spaceRect" presStyleCnt="0"/>
      <dgm:spPr/>
    </dgm:pt>
    <dgm:pt modelId="{18BD460F-5C58-417C-9A30-48D5041C7D59}" type="pres">
      <dgm:prSet presAssocID="{50495044-8B05-46E7-81B8-AE0B69D82F1A}" presName="textRect" presStyleLbl="revTx" presStyleIdx="0" presStyleCnt="3">
        <dgm:presLayoutVars>
          <dgm:chMax val="1"/>
          <dgm:chPref val="1"/>
        </dgm:presLayoutVars>
      </dgm:prSet>
      <dgm:spPr/>
    </dgm:pt>
    <dgm:pt modelId="{F46B9841-F941-47B1-A744-17636FFD0ACE}" type="pres">
      <dgm:prSet presAssocID="{F75A7376-89EE-47BD-8488-D65DDD8EE0DC}" presName="sibTrans" presStyleCnt="0"/>
      <dgm:spPr/>
    </dgm:pt>
    <dgm:pt modelId="{781ECEDA-0545-4E3C-810D-36CBF61F9FF0}" type="pres">
      <dgm:prSet presAssocID="{1698C6C2-2573-4068-A5E0-8F637F668FA0}" presName="compNode" presStyleCnt="0"/>
      <dgm:spPr/>
    </dgm:pt>
    <dgm:pt modelId="{5FF35B7D-1AE3-42C8-8EE4-16E8A820444C}" type="pres">
      <dgm:prSet presAssocID="{1698C6C2-2573-4068-A5E0-8F637F668F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AF1D5C64-204A-40DF-8AB0-0CDB8045AC8E}" type="pres">
      <dgm:prSet presAssocID="{1698C6C2-2573-4068-A5E0-8F637F668FA0}" presName="spaceRect" presStyleCnt="0"/>
      <dgm:spPr/>
    </dgm:pt>
    <dgm:pt modelId="{089F96B3-6E4E-4DB5-8461-25F88B521DE1}" type="pres">
      <dgm:prSet presAssocID="{1698C6C2-2573-4068-A5E0-8F637F668FA0}" presName="textRect" presStyleLbl="revTx" presStyleIdx="1" presStyleCnt="3">
        <dgm:presLayoutVars>
          <dgm:chMax val="1"/>
          <dgm:chPref val="1"/>
        </dgm:presLayoutVars>
      </dgm:prSet>
      <dgm:spPr/>
    </dgm:pt>
    <dgm:pt modelId="{A19FD0AE-C89B-4B5F-8AA9-9E07A5712582}" type="pres">
      <dgm:prSet presAssocID="{A6953F22-FF5C-4127-A046-8901E470A134}" presName="sibTrans" presStyleCnt="0"/>
      <dgm:spPr/>
    </dgm:pt>
    <dgm:pt modelId="{A0752813-536E-45B5-868E-C67E5989AF52}" type="pres">
      <dgm:prSet presAssocID="{A1E8A652-8052-4D0C-A208-E54E6EB92D67}" presName="compNode" presStyleCnt="0"/>
      <dgm:spPr/>
    </dgm:pt>
    <dgm:pt modelId="{2F0D1318-7682-45FD-B4D4-E99D3C8D0CAD}" type="pres">
      <dgm:prSet presAssocID="{A1E8A652-8052-4D0C-A208-E54E6EB92D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87CB396A-C588-4D13-93BE-02A016A50F4E}" type="pres">
      <dgm:prSet presAssocID="{A1E8A652-8052-4D0C-A208-E54E6EB92D67}" presName="spaceRect" presStyleCnt="0"/>
      <dgm:spPr/>
    </dgm:pt>
    <dgm:pt modelId="{1F0476A8-CB41-4F4A-BA24-10BD6E91FFC2}" type="pres">
      <dgm:prSet presAssocID="{A1E8A652-8052-4D0C-A208-E54E6EB92D67}" presName="textRect" presStyleLbl="revTx" presStyleIdx="2" presStyleCnt="3">
        <dgm:presLayoutVars>
          <dgm:chMax val="1"/>
          <dgm:chPref val="1"/>
        </dgm:presLayoutVars>
      </dgm:prSet>
      <dgm:spPr/>
    </dgm:pt>
  </dgm:ptLst>
  <dgm:cxnLst>
    <dgm:cxn modelId="{22064C22-26AD-4E8E-94C4-AB7A24CB611E}" srcId="{0CF08648-1A1E-42AA-A9C0-ACEFDB0425BF}" destId="{50495044-8B05-46E7-81B8-AE0B69D82F1A}" srcOrd="0" destOrd="0" parTransId="{645DBE91-5360-4D82-A154-5E54306762DD}" sibTransId="{F75A7376-89EE-47BD-8488-D65DDD8EE0DC}"/>
    <dgm:cxn modelId="{313AA535-7427-434B-A682-C58C9F15CE71}" type="presOf" srcId="{50495044-8B05-46E7-81B8-AE0B69D82F1A}" destId="{18BD460F-5C58-417C-9A30-48D5041C7D59}" srcOrd="0" destOrd="0" presId="urn:microsoft.com/office/officeart/2018/2/layout/IconLabelList"/>
    <dgm:cxn modelId="{BE018641-CEF7-4187-A6D6-21D0AED666A8}" type="presOf" srcId="{A1E8A652-8052-4D0C-A208-E54E6EB92D67}" destId="{1F0476A8-CB41-4F4A-BA24-10BD6E91FFC2}" srcOrd="0" destOrd="0" presId="urn:microsoft.com/office/officeart/2018/2/layout/IconLabelList"/>
    <dgm:cxn modelId="{D99B1648-0EF3-43A4-BDCB-D07559D2AE71}" srcId="{0CF08648-1A1E-42AA-A9C0-ACEFDB0425BF}" destId="{A1E8A652-8052-4D0C-A208-E54E6EB92D67}" srcOrd="2" destOrd="0" parTransId="{A3017270-299E-4352-BA2B-45D2D72D14B6}" sibTransId="{19C46EEF-CE3B-47DB-8081-031782271064}"/>
    <dgm:cxn modelId="{07F6CA58-ED5D-4763-8DCB-3C6887390267}" srcId="{0CF08648-1A1E-42AA-A9C0-ACEFDB0425BF}" destId="{1698C6C2-2573-4068-A5E0-8F637F668FA0}" srcOrd="1" destOrd="0" parTransId="{3B009A54-8653-45E3-8F2B-A4657DF34DCC}" sibTransId="{A6953F22-FF5C-4127-A046-8901E470A134}"/>
    <dgm:cxn modelId="{940A98BF-B170-4DA4-9D52-9ECD1CD86259}" type="presOf" srcId="{0CF08648-1A1E-42AA-A9C0-ACEFDB0425BF}" destId="{32B09421-842C-4035-8158-00D97887284D}" srcOrd="0" destOrd="0" presId="urn:microsoft.com/office/officeart/2018/2/layout/IconLabelList"/>
    <dgm:cxn modelId="{79E18AE6-A0B5-48D5-B909-1161BA2B8335}" type="presOf" srcId="{1698C6C2-2573-4068-A5E0-8F637F668FA0}" destId="{089F96B3-6E4E-4DB5-8461-25F88B521DE1}" srcOrd="0" destOrd="0" presId="urn:microsoft.com/office/officeart/2018/2/layout/IconLabelList"/>
    <dgm:cxn modelId="{2F01B242-8966-4D1A-91FF-650D82B93889}" type="presParOf" srcId="{32B09421-842C-4035-8158-00D97887284D}" destId="{98DB96C3-77C8-49F2-8BB7-223264BE2EA3}" srcOrd="0" destOrd="0" presId="urn:microsoft.com/office/officeart/2018/2/layout/IconLabelList"/>
    <dgm:cxn modelId="{B5704A4D-802B-439D-A709-7D8EDAB0F687}" type="presParOf" srcId="{98DB96C3-77C8-49F2-8BB7-223264BE2EA3}" destId="{6BDB8584-3515-4F64-AF2C-3A0423853AE2}" srcOrd="0" destOrd="0" presId="urn:microsoft.com/office/officeart/2018/2/layout/IconLabelList"/>
    <dgm:cxn modelId="{72DB929D-4DC9-4FF4-8AEB-1ACF246A1A43}" type="presParOf" srcId="{98DB96C3-77C8-49F2-8BB7-223264BE2EA3}" destId="{F750D467-AF7F-4AFE-A8F4-59293839E943}" srcOrd="1" destOrd="0" presId="urn:microsoft.com/office/officeart/2018/2/layout/IconLabelList"/>
    <dgm:cxn modelId="{B8B39372-784C-476F-9383-D1F36D613128}" type="presParOf" srcId="{98DB96C3-77C8-49F2-8BB7-223264BE2EA3}" destId="{18BD460F-5C58-417C-9A30-48D5041C7D59}" srcOrd="2" destOrd="0" presId="urn:microsoft.com/office/officeart/2018/2/layout/IconLabelList"/>
    <dgm:cxn modelId="{820CBF43-7195-4E1F-B3CD-A7349FAF4B29}" type="presParOf" srcId="{32B09421-842C-4035-8158-00D97887284D}" destId="{F46B9841-F941-47B1-A744-17636FFD0ACE}" srcOrd="1" destOrd="0" presId="urn:microsoft.com/office/officeart/2018/2/layout/IconLabelList"/>
    <dgm:cxn modelId="{02685477-83E7-4308-BB38-A84C2E15D24F}" type="presParOf" srcId="{32B09421-842C-4035-8158-00D97887284D}" destId="{781ECEDA-0545-4E3C-810D-36CBF61F9FF0}" srcOrd="2" destOrd="0" presId="urn:microsoft.com/office/officeart/2018/2/layout/IconLabelList"/>
    <dgm:cxn modelId="{D2865E8B-5F32-457F-9385-0A713612865E}" type="presParOf" srcId="{781ECEDA-0545-4E3C-810D-36CBF61F9FF0}" destId="{5FF35B7D-1AE3-42C8-8EE4-16E8A820444C}" srcOrd="0" destOrd="0" presId="urn:microsoft.com/office/officeart/2018/2/layout/IconLabelList"/>
    <dgm:cxn modelId="{C7AF81CB-E8D4-497A-81DB-047AEB0613FE}" type="presParOf" srcId="{781ECEDA-0545-4E3C-810D-36CBF61F9FF0}" destId="{AF1D5C64-204A-40DF-8AB0-0CDB8045AC8E}" srcOrd="1" destOrd="0" presId="urn:microsoft.com/office/officeart/2018/2/layout/IconLabelList"/>
    <dgm:cxn modelId="{0E6DF4FA-096C-4FB1-9EA3-BF6A459C3BE6}" type="presParOf" srcId="{781ECEDA-0545-4E3C-810D-36CBF61F9FF0}" destId="{089F96B3-6E4E-4DB5-8461-25F88B521DE1}" srcOrd="2" destOrd="0" presId="urn:microsoft.com/office/officeart/2018/2/layout/IconLabelList"/>
    <dgm:cxn modelId="{6B478EC6-39C4-4096-89F2-705617E9A440}" type="presParOf" srcId="{32B09421-842C-4035-8158-00D97887284D}" destId="{A19FD0AE-C89B-4B5F-8AA9-9E07A5712582}" srcOrd="3" destOrd="0" presId="urn:microsoft.com/office/officeart/2018/2/layout/IconLabelList"/>
    <dgm:cxn modelId="{D354C968-4397-44CA-9CD2-6B6C6AFE162E}" type="presParOf" srcId="{32B09421-842C-4035-8158-00D97887284D}" destId="{A0752813-536E-45B5-868E-C67E5989AF52}" srcOrd="4" destOrd="0" presId="urn:microsoft.com/office/officeart/2018/2/layout/IconLabelList"/>
    <dgm:cxn modelId="{A9614590-A829-4603-AE75-43125466D1E6}" type="presParOf" srcId="{A0752813-536E-45B5-868E-C67E5989AF52}" destId="{2F0D1318-7682-45FD-B4D4-E99D3C8D0CAD}" srcOrd="0" destOrd="0" presId="urn:microsoft.com/office/officeart/2018/2/layout/IconLabelList"/>
    <dgm:cxn modelId="{C2A6073F-30A2-453E-925C-3A0BC85F65EA}" type="presParOf" srcId="{A0752813-536E-45B5-868E-C67E5989AF52}" destId="{87CB396A-C588-4D13-93BE-02A016A50F4E}" srcOrd="1" destOrd="0" presId="urn:microsoft.com/office/officeart/2018/2/layout/IconLabelList"/>
    <dgm:cxn modelId="{0658CD9E-5953-4269-8618-74D8156E08E6}" type="presParOf" srcId="{A0752813-536E-45B5-868E-C67E5989AF52}" destId="{1F0476A8-CB41-4F4A-BA24-10BD6E91FFC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3FBD46-F958-4266-B876-CC02159A0C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3A5BCC-3410-4894-A5FC-4DAE5F5EE2C2}">
      <dgm:prSet/>
      <dgm:spPr/>
      <dgm:t>
        <a:bodyPr/>
        <a:lstStyle/>
        <a:p>
          <a:r>
            <a:rPr lang="en-US"/>
            <a:t>A higher-order function is a function that takes one or more functions as arguments, or that returns a function as its result. </a:t>
          </a:r>
        </a:p>
      </dgm:t>
    </dgm:pt>
    <dgm:pt modelId="{4C5519F5-90BB-4C2D-808A-70AEB897AD75}" type="parTrans" cxnId="{5D76435D-2456-4EEB-9AE8-0FB318DBB0B3}">
      <dgm:prSet/>
      <dgm:spPr/>
      <dgm:t>
        <a:bodyPr/>
        <a:lstStyle/>
        <a:p>
          <a:endParaRPr lang="en-US"/>
        </a:p>
      </dgm:t>
    </dgm:pt>
    <dgm:pt modelId="{2A481D6E-782F-4DBE-ADE4-8148F0E28A70}" type="sibTrans" cxnId="{5D76435D-2456-4EEB-9AE8-0FB318DBB0B3}">
      <dgm:prSet/>
      <dgm:spPr/>
      <dgm:t>
        <a:bodyPr/>
        <a:lstStyle/>
        <a:p>
          <a:endParaRPr lang="en-US"/>
        </a:p>
      </dgm:t>
    </dgm:pt>
    <dgm:pt modelId="{1D50E876-FF6A-47B9-8024-DA6F4A97B135}">
      <dgm:prSet/>
      <dgm:spPr/>
      <dgm:t>
        <a:bodyPr/>
        <a:lstStyle/>
        <a:p>
          <a:r>
            <a:rPr lang="en-US"/>
            <a:t>In the context of lambda functions, a higher-order function is a function that takes one or more lambda functions as arguments, or that returns a lambda function as its result.</a:t>
          </a:r>
        </a:p>
      </dgm:t>
    </dgm:pt>
    <dgm:pt modelId="{2A36B87D-E94F-4E35-BAE0-D9D3F2B8DC67}" type="parTrans" cxnId="{53DE938F-057A-4522-A7C0-629A2096DC5F}">
      <dgm:prSet/>
      <dgm:spPr/>
      <dgm:t>
        <a:bodyPr/>
        <a:lstStyle/>
        <a:p>
          <a:endParaRPr lang="en-US"/>
        </a:p>
      </dgm:t>
    </dgm:pt>
    <dgm:pt modelId="{E053BC9E-FA62-41AF-8BC5-A4F87EABF7E0}" type="sibTrans" cxnId="{53DE938F-057A-4522-A7C0-629A2096DC5F}">
      <dgm:prSet/>
      <dgm:spPr/>
      <dgm:t>
        <a:bodyPr/>
        <a:lstStyle/>
        <a:p>
          <a:endParaRPr lang="en-US"/>
        </a:p>
      </dgm:t>
    </dgm:pt>
    <dgm:pt modelId="{0C088DBA-169D-47FC-8E55-AFE76AF5788A}">
      <dgm:prSet/>
      <dgm:spPr/>
      <dgm:t>
        <a:bodyPr/>
        <a:lstStyle/>
        <a:p>
          <a:r>
            <a:rPr lang="en-US"/>
            <a:t>Higher-order functions and lambda functions can be very powerful tools for writing concise and expressive code in Python. </a:t>
          </a:r>
        </a:p>
      </dgm:t>
    </dgm:pt>
    <dgm:pt modelId="{0D8BE8B5-857C-4AB8-8062-3880A34CDEB9}" type="parTrans" cxnId="{9794887E-B445-40D8-87AA-9691F56CBE27}">
      <dgm:prSet/>
      <dgm:spPr/>
      <dgm:t>
        <a:bodyPr/>
        <a:lstStyle/>
        <a:p>
          <a:endParaRPr lang="en-US"/>
        </a:p>
      </dgm:t>
    </dgm:pt>
    <dgm:pt modelId="{89F72727-43B8-46A2-9399-7FA44A3F57FF}" type="sibTrans" cxnId="{9794887E-B445-40D8-87AA-9691F56CBE27}">
      <dgm:prSet/>
      <dgm:spPr/>
      <dgm:t>
        <a:bodyPr/>
        <a:lstStyle/>
        <a:p>
          <a:endParaRPr lang="en-US"/>
        </a:p>
      </dgm:t>
    </dgm:pt>
    <dgm:pt modelId="{7647B642-2D64-4A26-BCB1-5BBC71DA1F4E}">
      <dgm:prSet/>
      <dgm:spPr/>
      <dgm:t>
        <a:bodyPr/>
        <a:lstStyle/>
        <a:p>
          <a:r>
            <a:rPr lang="en-US"/>
            <a:t>They allow you to create small, single-purpose functions that can be combined and reused in many different contexts, and they can help you write code that is easier to read, write, and maintain.</a:t>
          </a:r>
        </a:p>
      </dgm:t>
    </dgm:pt>
    <dgm:pt modelId="{544BEE6C-1A94-4550-99B8-D871EF7C3107}" type="parTrans" cxnId="{7B448784-4C01-42C6-BFB1-3A9083DFE23A}">
      <dgm:prSet/>
      <dgm:spPr/>
      <dgm:t>
        <a:bodyPr/>
        <a:lstStyle/>
        <a:p>
          <a:endParaRPr lang="en-US"/>
        </a:p>
      </dgm:t>
    </dgm:pt>
    <dgm:pt modelId="{9B5B6D04-552B-4FB3-8459-527BFBBFA9C8}" type="sibTrans" cxnId="{7B448784-4C01-42C6-BFB1-3A9083DFE23A}">
      <dgm:prSet/>
      <dgm:spPr/>
      <dgm:t>
        <a:bodyPr/>
        <a:lstStyle/>
        <a:p>
          <a:endParaRPr lang="en-US"/>
        </a:p>
      </dgm:t>
    </dgm:pt>
    <dgm:pt modelId="{76D3E9E9-3CF3-49A6-9BC6-E1A22DFD9D6E}" type="pres">
      <dgm:prSet presAssocID="{DE3FBD46-F958-4266-B876-CC02159A0CA8}" presName="root" presStyleCnt="0">
        <dgm:presLayoutVars>
          <dgm:dir/>
          <dgm:resizeHandles val="exact"/>
        </dgm:presLayoutVars>
      </dgm:prSet>
      <dgm:spPr/>
    </dgm:pt>
    <dgm:pt modelId="{6D2C64F6-5145-4058-A890-920B10D99578}" type="pres">
      <dgm:prSet presAssocID="{8F3A5BCC-3410-4894-A5FC-4DAE5F5EE2C2}" presName="compNode" presStyleCnt="0"/>
      <dgm:spPr/>
    </dgm:pt>
    <dgm:pt modelId="{206C30E0-5BCA-4E78-9830-20E1FF0ADE19}" type="pres">
      <dgm:prSet presAssocID="{8F3A5BCC-3410-4894-A5FC-4DAE5F5EE2C2}" presName="bgRect" presStyleLbl="bgShp" presStyleIdx="0" presStyleCnt="4"/>
      <dgm:spPr/>
    </dgm:pt>
    <dgm:pt modelId="{A59314B9-097C-4E8A-97C1-22C738609D44}" type="pres">
      <dgm:prSet presAssocID="{8F3A5BCC-3410-4894-A5FC-4DAE5F5EE2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B7D6A9A-7109-43C1-9815-46B09693A5BD}" type="pres">
      <dgm:prSet presAssocID="{8F3A5BCC-3410-4894-A5FC-4DAE5F5EE2C2}" presName="spaceRect" presStyleCnt="0"/>
      <dgm:spPr/>
    </dgm:pt>
    <dgm:pt modelId="{5B6F0FE0-F8A7-469A-BF7A-311717935752}" type="pres">
      <dgm:prSet presAssocID="{8F3A5BCC-3410-4894-A5FC-4DAE5F5EE2C2}" presName="parTx" presStyleLbl="revTx" presStyleIdx="0" presStyleCnt="4">
        <dgm:presLayoutVars>
          <dgm:chMax val="0"/>
          <dgm:chPref val="0"/>
        </dgm:presLayoutVars>
      </dgm:prSet>
      <dgm:spPr/>
    </dgm:pt>
    <dgm:pt modelId="{DE4FEE65-8771-4353-93EB-F8B61A00990A}" type="pres">
      <dgm:prSet presAssocID="{2A481D6E-782F-4DBE-ADE4-8148F0E28A70}" presName="sibTrans" presStyleCnt="0"/>
      <dgm:spPr/>
    </dgm:pt>
    <dgm:pt modelId="{A87F01B2-9CEC-4CF5-8A7A-9CBC94EC64C9}" type="pres">
      <dgm:prSet presAssocID="{1D50E876-FF6A-47B9-8024-DA6F4A97B135}" presName="compNode" presStyleCnt="0"/>
      <dgm:spPr/>
    </dgm:pt>
    <dgm:pt modelId="{DEFD498E-ED30-49AD-81B5-5F4B0E9AAD39}" type="pres">
      <dgm:prSet presAssocID="{1D50E876-FF6A-47B9-8024-DA6F4A97B135}" presName="bgRect" presStyleLbl="bgShp" presStyleIdx="1" presStyleCnt="4"/>
      <dgm:spPr/>
    </dgm:pt>
    <dgm:pt modelId="{267263BD-BC03-43B1-8B04-48C8D9F89509}" type="pres">
      <dgm:prSet presAssocID="{1D50E876-FF6A-47B9-8024-DA6F4A97B1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8F31BFE7-C224-418F-9F01-2FE7CEE340A8}" type="pres">
      <dgm:prSet presAssocID="{1D50E876-FF6A-47B9-8024-DA6F4A97B135}" presName="spaceRect" presStyleCnt="0"/>
      <dgm:spPr/>
    </dgm:pt>
    <dgm:pt modelId="{5B256B07-1505-41E5-A93C-13928FB0E132}" type="pres">
      <dgm:prSet presAssocID="{1D50E876-FF6A-47B9-8024-DA6F4A97B135}" presName="parTx" presStyleLbl="revTx" presStyleIdx="1" presStyleCnt="4">
        <dgm:presLayoutVars>
          <dgm:chMax val="0"/>
          <dgm:chPref val="0"/>
        </dgm:presLayoutVars>
      </dgm:prSet>
      <dgm:spPr/>
    </dgm:pt>
    <dgm:pt modelId="{ADAF3115-D25F-4E9E-BBE2-4213B94DF06A}" type="pres">
      <dgm:prSet presAssocID="{E053BC9E-FA62-41AF-8BC5-A4F87EABF7E0}" presName="sibTrans" presStyleCnt="0"/>
      <dgm:spPr/>
    </dgm:pt>
    <dgm:pt modelId="{FCAD9D43-4B62-4F0A-BEC2-04771ADF35D6}" type="pres">
      <dgm:prSet presAssocID="{0C088DBA-169D-47FC-8E55-AFE76AF5788A}" presName="compNode" presStyleCnt="0"/>
      <dgm:spPr/>
    </dgm:pt>
    <dgm:pt modelId="{F58934DA-438B-4527-BE18-7770D85E8119}" type="pres">
      <dgm:prSet presAssocID="{0C088DBA-169D-47FC-8E55-AFE76AF5788A}" presName="bgRect" presStyleLbl="bgShp" presStyleIdx="2" presStyleCnt="4"/>
      <dgm:spPr/>
    </dgm:pt>
    <dgm:pt modelId="{AA9AFD41-8E67-45F4-BED3-BE8CE26602D5}" type="pres">
      <dgm:prSet presAssocID="{0C088DBA-169D-47FC-8E55-AFE76AF578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79CED825-C28C-4F40-9986-B378BCC03FAA}" type="pres">
      <dgm:prSet presAssocID="{0C088DBA-169D-47FC-8E55-AFE76AF5788A}" presName="spaceRect" presStyleCnt="0"/>
      <dgm:spPr/>
    </dgm:pt>
    <dgm:pt modelId="{0FE3C8C7-CADB-4F12-B05E-1E092C5868E6}" type="pres">
      <dgm:prSet presAssocID="{0C088DBA-169D-47FC-8E55-AFE76AF5788A}" presName="parTx" presStyleLbl="revTx" presStyleIdx="2" presStyleCnt="4">
        <dgm:presLayoutVars>
          <dgm:chMax val="0"/>
          <dgm:chPref val="0"/>
        </dgm:presLayoutVars>
      </dgm:prSet>
      <dgm:spPr/>
    </dgm:pt>
    <dgm:pt modelId="{BDEC13F5-7F0A-4739-9670-AC82273EA5A3}" type="pres">
      <dgm:prSet presAssocID="{89F72727-43B8-46A2-9399-7FA44A3F57FF}" presName="sibTrans" presStyleCnt="0"/>
      <dgm:spPr/>
    </dgm:pt>
    <dgm:pt modelId="{B4414B40-CB65-4336-995E-952F90587B66}" type="pres">
      <dgm:prSet presAssocID="{7647B642-2D64-4A26-BCB1-5BBC71DA1F4E}" presName="compNode" presStyleCnt="0"/>
      <dgm:spPr/>
    </dgm:pt>
    <dgm:pt modelId="{F6283777-E54D-4B71-8867-27B7C7D10A81}" type="pres">
      <dgm:prSet presAssocID="{7647B642-2D64-4A26-BCB1-5BBC71DA1F4E}" presName="bgRect" presStyleLbl="bgShp" presStyleIdx="3" presStyleCnt="4"/>
      <dgm:spPr/>
    </dgm:pt>
    <dgm:pt modelId="{0603A6F4-2273-444F-873B-362A46CEF46F}" type="pres">
      <dgm:prSet presAssocID="{7647B642-2D64-4A26-BCB1-5BBC71DA1F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1D8FB244-77DA-4030-AD6C-04F5B229E1B9}" type="pres">
      <dgm:prSet presAssocID="{7647B642-2D64-4A26-BCB1-5BBC71DA1F4E}" presName="spaceRect" presStyleCnt="0"/>
      <dgm:spPr/>
    </dgm:pt>
    <dgm:pt modelId="{93845EE5-4E9C-45C6-A709-BA2FB1892A50}" type="pres">
      <dgm:prSet presAssocID="{7647B642-2D64-4A26-BCB1-5BBC71DA1F4E}" presName="parTx" presStyleLbl="revTx" presStyleIdx="3" presStyleCnt="4">
        <dgm:presLayoutVars>
          <dgm:chMax val="0"/>
          <dgm:chPref val="0"/>
        </dgm:presLayoutVars>
      </dgm:prSet>
      <dgm:spPr/>
    </dgm:pt>
  </dgm:ptLst>
  <dgm:cxnLst>
    <dgm:cxn modelId="{5D76435D-2456-4EEB-9AE8-0FB318DBB0B3}" srcId="{DE3FBD46-F958-4266-B876-CC02159A0CA8}" destId="{8F3A5BCC-3410-4894-A5FC-4DAE5F5EE2C2}" srcOrd="0" destOrd="0" parTransId="{4C5519F5-90BB-4C2D-808A-70AEB897AD75}" sibTransId="{2A481D6E-782F-4DBE-ADE4-8148F0E28A70}"/>
    <dgm:cxn modelId="{E855C56C-1799-41D9-96E0-FDEC69B64F71}" type="presOf" srcId="{7647B642-2D64-4A26-BCB1-5BBC71DA1F4E}" destId="{93845EE5-4E9C-45C6-A709-BA2FB1892A50}" srcOrd="0" destOrd="0" presId="urn:microsoft.com/office/officeart/2018/2/layout/IconVerticalSolidList"/>
    <dgm:cxn modelId="{1788277E-5C2F-41FF-BFAD-328DFE7E5F15}" type="presOf" srcId="{0C088DBA-169D-47FC-8E55-AFE76AF5788A}" destId="{0FE3C8C7-CADB-4F12-B05E-1E092C5868E6}" srcOrd="0" destOrd="0" presId="urn:microsoft.com/office/officeart/2018/2/layout/IconVerticalSolidList"/>
    <dgm:cxn modelId="{DDC8607E-9286-4982-906F-59DA68E727FB}" type="presOf" srcId="{8F3A5BCC-3410-4894-A5FC-4DAE5F5EE2C2}" destId="{5B6F0FE0-F8A7-469A-BF7A-311717935752}" srcOrd="0" destOrd="0" presId="urn:microsoft.com/office/officeart/2018/2/layout/IconVerticalSolidList"/>
    <dgm:cxn modelId="{9794887E-B445-40D8-87AA-9691F56CBE27}" srcId="{DE3FBD46-F958-4266-B876-CC02159A0CA8}" destId="{0C088DBA-169D-47FC-8E55-AFE76AF5788A}" srcOrd="2" destOrd="0" parTransId="{0D8BE8B5-857C-4AB8-8062-3880A34CDEB9}" sibTransId="{89F72727-43B8-46A2-9399-7FA44A3F57FF}"/>
    <dgm:cxn modelId="{7B448784-4C01-42C6-BFB1-3A9083DFE23A}" srcId="{DE3FBD46-F958-4266-B876-CC02159A0CA8}" destId="{7647B642-2D64-4A26-BCB1-5BBC71DA1F4E}" srcOrd="3" destOrd="0" parTransId="{544BEE6C-1A94-4550-99B8-D871EF7C3107}" sibTransId="{9B5B6D04-552B-4FB3-8459-527BFBBFA9C8}"/>
    <dgm:cxn modelId="{53DE938F-057A-4522-A7C0-629A2096DC5F}" srcId="{DE3FBD46-F958-4266-B876-CC02159A0CA8}" destId="{1D50E876-FF6A-47B9-8024-DA6F4A97B135}" srcOrd="1" destOrd="0" parTransId="{2A36B87D-E94F-4E35-BAE0-D9D3F2B8DC67}" sibTransId="{E053BC9E-FA62-41AF-8BC5-A4F87EABF7E0}"/>
    <dgm:cxn modelId="{849CF4D9-7BB1-467E-89E5-598D8E0C0A8B}" type="presOf" srcId="{1D50E876-FF6A-47B9-8024-DA6F4A97B135}" destId="{5B256B07-1505-41E5-A93C-13928FB0E132}" srcOrd="0" destOrd="0" presId="urn:microsoft.com/office/officeart/2018/2/layout/IconVerticalSolidList"/>
    <dgm:cxn modelId="{A6E904E7-07B0-49D6-BE9B-A00163C6DCA2}" type="presOf" srcId="{DE3FBD46-F958-4266-B876-CC02159A0CA8}" destId="{76D3E9E9-3CF3-49A6-9BC6-E1A22DFD9D6E}" srcOrd="0" destOrd="0" presId="urn:microsoft.com/office/officeart/2018/2/layout/IconVerticalSolidList"/>
    <dgm:cxn modelId="{BF9A84BB-07F1-41ED-BEF7-51B4B7BAD925}" type="presParOf" srcId="{76D3E9E9-3CF3-49A6-9BC6-E1A22DFD9D6E}" destId="{6D2C64F6-5145-4058-A890-920B10D99578}" srcOrd="0" destOrd="0" presId="urn:microsoft.com/office/officeart/2018/2/layout/IconVerticalSolidList"/>
    <dgm:cxn modelId="{F9103FD4-35AA-491A-B06F-53B3A710AD95}" type="presParOf" srcId="{6D2C64F6-5145-4058-A890-920B10D99578}" destId="{206C30E0-5BCA-4E78-9830-20E1FF0ADE19}" srcOrd="0" destOrd="0" presId="urn:microsoft.com/office/officeart/2018/2/layout/IconVerticalSolidList"/>
    <dgm:cxn modelId="{A4ECE2C6-3D1A-43EF-823B-A2BE2F378E64}" type="presParOf" srcId="{6D2C64F6-5145-4058-A890-920B10D99578}" destId="{A59314B9-097C-4E8A-97C1-22C738609D44}" srcOrd="1" destOrd="0" presId="urn:microsoft.com/office/officeart/2018/2/layout/IconVerticalSolidList"/>
    <dgm:cxn modelId="{0647D39D-8573-4128-9CBD-8C0721304DFA}" type="presParOf" srcId="{6D2C64F6-5145-4058-A890-920B10D99578}" destId="{DB7D6A9A-7109-43C1-9815-46B09693A5BD}" srcOrd="2" destOrd="0" presId="urn:microsoft.com/office/officeart/2018/2/layout/IconVerticalSolidList"/>
    <dgm:cxn modelId="{7EE98E98-9DE7-42B6-90F3-F7726C26FA13}" type="presParOf" srcId="{6D2C64F6-5145-4058-A890-920B10D99578}" destId="{5B6F0FE0-F8A7-469A-BF7A-311717935752}" srcOrd="3" destOrd="0" presId="urn:microsoft.com/office/officeart/2018/2/layout/IconVerticalSolidList"/>
    <dgm:cxn modelId="{8F7A0AF5-EB03-4B1E-B318-41D546EB527C}" type="presParOf" srcId="{76D3E9E9-3CF3-49A6-9BC6-E1A22DFD9D6E}" destId="{DE4FEE65-8771-4353-93EB-F8B61A00990A}" srcOrd="1" destOrd="0" presId="urn:microsoft.com/office/officeart/2018/2/layout/IconVerticalSolidList"/>
    <dgm:cxn modelId="{1B6427D3-7BEB-4112-8A35-65D354A22698}" type="presParOf" srcId="{76D3E9E9-3CF3-49A6-9BC6-E1A22DFD9D6E}" destId="{A87F01B2-9CEC-4CF5-8A7A-9CBC94EC64C9}" srcOrd="2" destOrd="0" presId="urn:microsoft.com/office/officeart/2018/2/layout/IconVerticalSolidList"/>
    <dgm:cxn modelId="{3B79386C-D5BA-46D7-9CE1-9F1FABB5210E}" type="presParOf" srcId="{A87F01B2-9CEC-4CF5-8A7A-9CBC94EC64C9}" destId="{DEFD498E-ED30-49AD-81B5-5F4B0E9AAD39}" srcOrd="0" destOrd="0" presId="urn:microsoft.com/office/officeart/2018/2/layout/IconVerticalSolidList"/>
    <dgm:cxn modelId="{E1BB1EB0-94D5-4C09-BCEF-586E907D6378}" type="presParOf" srcId="{A87F01B2-9CEC-4CF5-8A7A-9CBC94EC64C9}" destId="{267263BD-BC03-43B1-8B04-48C8D9F89509}" srcOrd="1" destOrd="0" presId="urn:microsoft.com/office/officeart/2018/2/layout/IconVerticalSolidList"/>
    <dgm:cxn modelId="{494FA68E-5ED8-49C3-BE23-8F86A294A519}" type="presParOf" srcId="{A87F01B2-9CEC-4CF5-8A7A-9CBC94EC64C9}" destId="{8F31BFE7-C224-418F-9F01-2FE7CEE340A8}" srcOrd="2" destOrd="0" presId="urn:microsoft.com/office/officeart/2018/2/layout/IconVerticalSolidList"/>
    <dgm:cxn modelId="{DA304929-8E77-4EB0-8175-BB88B83C9BE0}" type="presParOf" srcId="{A87F01B2-9CEC-4CF5-8A7A-9CBC94EC64C9}" destId="{5B256B07-1505-41E5-A93C-13928FB0E132}" srcOrd="3" destOrd="0" presId="urn:microsoft.com/office/officeart/2018/2/layout/IconVerticalSolidList"/>
    <dgm:cxn modelId="{9D0E7756-291E-43B5-8884-4AB4252B0BF8}" type="presParOf" srcId="{76D3E9E9-3CF3-49A6-9BC6-E1A22DFD9D6E}" destId="{ADAF3115-D25F-4E9E-BBE2-4213B94DF06A}" srcOrd="3" destOrd="0" presId="urn:microsoft.com/office/officeart/2018/2/layout/IconVerticalSolidList"/>
    <dgm:cxn modelId="{9E2A80DC-4F23-4B7F-9B7C-FC44FBEC78C8}" type="presParOf" srcId="{76D3E9E9-3CF3-49A6-9BC6-E1A22DFD9D6E}" destId="{FCAD9D43-4B62-4F0A-BEC2-04771ADF35D6}" srcOrd="4" destOrd="0" presId="urn:microsoft.com/office/officeart/2018/2/layout/IconVerticalSolidList"/>
    <dgm:cxn modelId="{61292608-E132-4096-82CC-D28F6DB01C79}" type="presParOf" srcId="{FCAD9D43-4B62-4F0A-BEC2-04771ADF35D6}" destId="{F58934DA-438B-4527-BE18-7770D85E8119}" srcOrd="0" destOrd="0" presId="urn:microsoft.com/office/officeart/2018/2/layout/IconVerticalSolidList"/>
    <dgm:cxn modelId="{F9E5971E-318B-48B1-8ED4-4266A8E0E52D}" type="presParOf" srcId="{FCAD9D43-4B62-4F0A-BEC2-04771ADF35D6}" destId="{AA9AFD41-8E67-45F4-BED3-BE8CE26602D5}" srcOrd="1" destOrd="0" presId="urn:microsoft.com/office/officeart/2018/2/layout/IconVerticalSolidList"/>
    <dgm:cxn modelId="{4F0180A3-86A2-4354-B3B5-67E7AC93D934}" type="presParOf" srcId="{FCAD9D43-4B62-4F0A-BEC2-04771ADF35D6}" destId="{79CED825-C28C-4F40-9986-B378BCC03FAA}" srcOrd="2" destOrd="0" presId="urn:microsoft.com/office/officeart/2018/2/layout/IconVerticalSolidList"/>
    <dgm:cxn modelId="{CCAFBAE9-016F-4CFB-A25E-03F91B6189FA}" type="presParOf" srcId="{FCAD9D43-4B62-4F0A-BEC2-04771ADF35D6}" destId="{0FE3C8C7-CADB-4F12-B05E-1E092C5868E6}" srcOrd="3" destOrd="0" presId="urn:microsoft.com/office/officeart/2018/2/layout/IconVerticalSolidList"/>
    <dgm:cxn modelId="{BCC89509-2596-4977-B93A-0AB77DD3C9A6}" type="presParOf" srcId="{76D3E9E9-3CF3-49A6-9BC6-E1A22DFD9D6E}" destId="{BDEC13F5-7F0A-4739-9670-AC82273EA5A3}" srcOrd="5" destOrd="0" presId="urn:microsoft.com/office/officeart/2018/2/layout/IconVerticalSolidList"/>
    <dgm:cxn modelId="{08291ED1-7D11-4058-9F2B-170CC3AE5741}" type="presParOf" srcId="{76D3E9E9-3CF3-49A6-9BC6-E1A22DFD9D6E}" destId="{B4414B40-CB65-4336-995E-952F90587B66}" srcOrd="6" destOrd="0" presId="urn:microsoft.com/office/officeart/2018/2/layout/IconVerticalSolidList"/>
    <dgm:cxn modelId="{C921659E-A118-4C44-B4D5-F5189596C3D6}" type="presParOf" srcId="{B4414B40-CB65-4336-995E-952F90587B66}" destId="{F6283777-E54D-4B71-8867-27B7C7D10A81}" srcOrd="0" destOrd="0" presId="urn:microsoft.com/office/officeart/2018/2/layout/IconVerticalSolidList"/>
    <dgm:cxn modelId="{19790982-9B38-4C9B-9C5A-80F8ADDAE900}" type="presParOf" srcId="{B4414B40-CB65-4336-995E-952F90587B66}" destId="{0603A6F4-2273-444F-873B-362A46CEF46F}" srcOrd="1" destOrd="0" presId="urn:microsoft.com/office/officeart/2018/2/layout/IconVerticalSolidList"/>
    <dgm:cxn modelId="{706E7FB5-CC4E-4950-8E2C-83A1F4732F4B}" type="presParOf" srcId="{B4414B40-CB65-4336-995E-952F90587B66}" destId="{1D8FB244-77DA-4030-AD6C-04F5B229E1B9}" srcOrd="2" destOrd="0" presId="urn:microsoft.com/office/officeart/2018/2/layout/IconVerticalSolidList"/>
    <dgm:cxn modelId="{5B19EF45-D080-4450-8ADB-46A7BD5C1A1F}" type="presParOf" srcId="{B4414B40-CB65-4336-995E-952F90587B66}" destId="{93845EE5-4E9C-45C6-A709-BA2FB1892A5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396769-6157-49C3-BE65-C04822D8E50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39DC6EF-A893-4529-AD61-BE3D84F6B65D}">
      <dgm:prSet/>
      <dgm:spPr/>
      <dgm:t>
        <a:bodyPr/>
        <a:lstStyle/>
        <a:p>
          <a:r>
            <a:rPr lang="en-US"/>
            <a:t>To access more examples with explanations, you may visit this link.</a:t>
          </a:r>
        </a:p>
      </dgm:t>
    </dgm:pt>
    <dgm:pt modelId="{3AB3BE53-7177-4F22-BB94-1CDBCB5119CA}" type="parTrans" cxnId="{C43E2FA1-2F23-460A-BAE2-5BA19B239575}">
      <dgm:prSet/>
      <dgm:spPr/>
      <dgm:t>
        <a:bodyPr/>
        <a:lstStyle/>
        <a:p>
          <a:endParaRPr lang="en-US"/>
        </a:p>
      </dgm:t>
    </dgm:pt>
    <dgm:pt modelId="{108DC874-09B2-486A-A151-728C11874F57}" type="sibTrans" cxnId="{C43E2FA1-2F23-460A-BAE2-5BA19B239575}">
      <dgm:prSet/>
      <dgm:spPr/>
      <dgm:t>
        <a:bodyPr/>
        <a:lstStyle/>
        <a:p>
          <a:endParaRPr lang="en-US"/>
        </a:p>
      </dgm:t>
    </dgm:pt>
    <dgm:pt modelId="{48EB2FFD-716D-4FCE-8151-0FD55D4071E6}">
      <dgm:prSet/>
      <dgm:spPr/>
      <dgm:t>
        <a:bodyPr/>
        <a:lstStyle/>
        <a:p>
          <a:r>
            <a:rPr lang="en-US">
              <a:hlinkClick xmlns:r="http://schemas.openxmlformats.org/officeDocument/2006/relationships" r:id="rId1"/>
            </a:rPr>
            <a:t>https://github.com/francismontalbo/learning_python</a:t>
          </a:r>
          <a:r>
            <a:rPr lang="en-US"/>
            <a:t> </a:t>
          </a:r>
        </a:p>
      </dgm:t>
    </dgm:pt>
    <dgm:pt modelId="{E5CCAAC7-010E-4303-B60C-5124C52C6F6B}" type="parTrans" cxnId="{90C98A77-BC82-4366-A5C1-4EE4B87E0E2A}">
      <dgm:prSet/>
      <dgm:spPr/>
      <dgm:t>
        <a:bodyPr/>
        <a:lstStyle/>
        <a:p>
          <a:endParaRPr lang="en-US"/>
        </a:p>
      </dgm:t>
    </dgm:pt>
    <dgm:pt modelId="{E353F858-7DAD-4F2C-AD36-6D3A31C69306}" type="sibTrans" cxnId="{90C98A77-BC82-4366-A5C1-4EE4B87E0E2A}">
      <dgm:prSet/>
      <dgm:spPr/>
      <dgm:t>
        <a:bodyPr/>
        <a:lstStyle/>
        <a:p>
          <a:endParaRPr lang="en-US"/>
        </a:p>
      </dgm:t>
    </dgm:pt>
    <dgm:pt modelId="{1A1D30E5-0318-4288-80E6-3C5B11EC1BE3}" type="pres">
      <dgm:prSet presAssocID="{E0396769-6157-49C3-BE65-C04822D8E506}" presName="vert0" presStyleCnt="0">
        <dgm:presLayoutVars>
          <dgm:dir/>
          <dgm:animOne val="branch"/>
          <dgm:animLvl val="lvl"/>
        </dgm:presLayoutVars>
      </dgm:prSet>
      <dgm:spPr/>
    </dgm:pt>
    <dgm:pt modelId="{FBF0DE56-EB34-40DB-9073-3B5543E91CD8}" type="pres">
      <dgm:prSet presAssocID="{939DC6EF-A893-4529-AD61-BE3D84F6B65D}" presName="thickLine" presStyleLbl="alignNode1" presStyleIdx="0" presStyleCnt="2"/>
      <dgm:spPr/>
    </dgm:pt>
    <dgm:pt modelId="{9F5300D2-9AB3-4F69-B4A7-F90A1BEC704C}" type="pres">
      <dgm:prSet presAssocID="{939DC6EF-A893-4529-AD61-BE3D84F6B65D}" presName="horz1" presStyleCnt="0"/>
      <dgm:spPr/>
    </dgm:pt>
    <dgm:pt modelId="{E2567899-ED96-42CE-9B41-E03759E9071C}" type="pres">
      <dgm:prSet presAssocID="{939DC6EF-A893-4529-AD61-BE3D84F6B65D}" presName="tx1" presStyleLbl="revTx" presStyleIdx="0" presStyleCnt="2"/>
      <dgm:spPr/>
    </dgm:pt>
    <dgm:pt modelId="{946573CB-3D3B-496E-B45F-88A8CD5F2C6F}" type="pres">
      <dgm:prSet presAssocID="{939DC6EF-A893-4529-AD61-BE3D84F6B65D}" presName="vert1" presStyleCnt="0"/>
      <dgm:spPr/>
    </dgm:pt>
    <dgm:pt modelId="{896A4F49-688D-45A3-BBEC-CC52151E5A4F}" type="pres">
      <dgm:prSet presAssocID="{48EB2FFD-716D-4FCE-8151-0FD55D4071E6}" presName="thickLine" presStyleLbl="alignNode1" presStyleIdx="1" presStyleCnt="2"/>
      <dgm:spPr/>
    </dgm:pt>
    <dgm:pt modelId="{98816C47-A613-4708-923A-987859D105A6}" type="pres">
      <dgm:prSet presAssocID="{48EB2FFD-716D-4FCE-8151-0FD55D4071E6}" presName="horz1" presStyleCnt="0"/>
      <dgm:spPr/>
    </dgm:pt>
    <dgm:pt modelId="{C4C1BDED-13C4-40AE-9C3D-84F2743FEF2F}" type="pres">
      <dgm:prSet presAssocID="{48EB2FFD-716D-4FCE-8151-0FD55D4071E6}" presName="tx1" presStyleLbl="revTx" presStyleIdx="1" presStyleCnt="2"/>
      <dgm:spPr/>
    </dgm:pt>
    <dgm:pt modelId="{6AC77019-3832-4FCA-B521-109E8F406DCB}" type="pres">
      <dgm:prSet presAssocID="{48EB2FFD-716D-4FCE-8151-0FD55D4071E6}" presName="vert1" presStyleCnt="0"/>
      <dgm:spPr/>
    </dgm:pt>
  </dgm:ptLst>
  <dgm:cxnLst>
    <dgm:cxn modelId="{94ACB709-C5FB-44A5-AB39-4CF0BE610165}" type="presOf" srcId="{48EB2FFD-716D-4FCE-8151-0FD55D4071E6}" destId="{C4C1BDED-13C4-40AE-9C3D-84F2743FEF2F}" srcOrd="0" destOrd="0" presId="urn:microsoft.com/office/officeart/2008/layout/LinedList"/>
    <dgm:cxn modelId="{68BAB94C-D460-4FB4-8A44-DA3D155E19E6}" type="presOf" srcId="{939DC6EF-A893-4529-AD61-BE3D84F6B65D}" destId="{E2567899-ED96-42CE-9B41-E03759E9071C}" srcOrd="0" destOrd="0" presId="urn:microsoft.com/office/officeart/2008/layout/LinedList"/>
    <dgm:cxn modelId="{90C98A77-BC82-4366-A5C1-4EE4B87E0E2A}" srcId="{E0396769-6157-49C3-BE65-C04822D8E506}" destId="{48EB2FFD-716D-4FCE-8151-0FD55D4071E6}" srcOrd="1" destOrd="0" parTransId="{E5CCAAC7-010E-4303-B60C-5124C52C6F6B}" sibTransId="{E353F858-7DAD-4F2C-AD36-6D3A31C69306}"/>
    <dgm:cxn modelId="{8A93CB7E-161C-4752-B5E8-A88C047D2767}" type="presOf" srcId="{E0396769-6157-49C3-BE65-C04822D8E506}" destId="{1A1D30E5-0318-4288-80E6-3C5B11EC1BE3}" srcOrd="0" destOrd="0" presId="urn:microsoft.com/office/officeart/2008/layout/LinedList"/>
    <dgm:cxn modelId="{C43E2FA1-2F23-460A-BAE2-5BA19B239575}" srcId="{E0396769-6157-49C3-BE65-C04822D8E506}" destId="{939DC6EF-A893-4529-AD61-BE3D84F6B65D}" srcOrd="0" destOrd="0" parTransId="{3AB3BE53-7177-4F22-BB94-1CDBCB5119CA}" sibTransId="{108DC874-09B2-486A-A151-728C11874F57}"/>
    <dgm:cxn modelId="{D060498E-9BBA-45D8-A4AA-D58C11DF882A}" type="presParOf" srcId="{1A1D30E5-0318-4288-80E6-3C5B11EC1BE3}" destId="{FBF0DE56-EB34-40DB-9073-3B5543E91CD8}" srcOrd="0" destOrd="0" presId="urn:microsoft.com/office/officeart/2008/layout/LinedList"/>
    <dgm:cxn modelId="{237BE74B-5D49-468B-B6E1-B7EB169E39E8}" type="presParOf" srcId="{1A1D30E5-0318-4288-80E6-3C5B11EC1BE3}" destId="{9F5300D2-9AB3-4F69-B4A7-F90A1BEC704C}" srcOrd="1" destOrd="0" presId="urn:microsoft.com/office/officeart/2008/layout/LinedList"/>
    <dgm:cxn modelId="{4E468804-A2A3-433F-AE10-F5292E9646C7}" type="presParOf" srcId="{9F5300D2-9AB3-4F69-B4A7-F90A1BEC704C}" destId="{E2567899-ED96-42CE-9B41-E03759E9071C}" srcOrd="0" destOrd="0" presId="urn:microsoft.com/office/officeart/2008/layout/LinedList"/>
    <dgm:cxn modelId="{71EB307C-0C24-4271-8DE9-620E30ED645F}" type="presParOf" srcId="{9F5300D2-9AB3-4F69-B4A7-F90A1BEC704C}" destId="{946573CB-3D3B-496E-B45F-88A8CD5F2C6F}" srcOrd="1" destOrd="0" presId="urn:microsoft.com/office/officeart/2008/layout/LinedList"/>
    <dgm:cxn modelId="{26F143A9-1416-4909-9F92-3C2D45C21268}" type="presParOf" srcId="{1A1D30E5-0318-4288-80E6-3C5B11EC1BE3}" destId="{896A4F49-688D-45A3-BBEC-CC52151E5A4F}" srcOrd="2" destOrd="0" presId="urn:microsoft.com/office/officeart/2008/layout/LinedList"/>
    <dgm:cxn modelId="{DAB5E272-AD1B-427F-95B8-F9FE5878373D}" type="presParOf" srcId="{1A1D30E5-0318-4288-80E6-3C5B11EC1BE3}" destId="{98816C47-A613-4708-923A-987859D105A6}" srcOrd="3" destOrd="0" presId="urn:microsoft.com/office/officeart/2008/layout/LinedList"/>
    <dgm:cxn modelId="{3823CC23-6D6E-4704-AE19-54DA420979FA}" type="presParOf" srcId="{98816C47-A613-4708-923A-987859D105A6}" destId="{C4C1BDED-13C4-40AE-9C3D-84F2743FEF2F}" srcOrd="0" destOrd="0" presId="urn:microsoft.com/office/officeart/2008/layout/LinedList"/>
    <dgm:cxn modelId="{869AE39B-AF8F-4B9D-A492-78C6919EB388}" type="presParOf" srcId="{98816C47-A613-4708-923A-987859D105A6}" destId="{6AC77019-3832-4FCA-B521-109E8F406DC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DC105-03C4-4E75-85FA-5F23B323C9CB}">
      <dsp:nvSpPr>
        <dsp:cNvPr id="0" name=""/>
        <dsp:cNvSpPr/>
      </dsp:nvSpPr>
      <dsp:spPr>
        <a:xfrm>
          <a:off x="0" y="1924"/>
          <a:ext cx="5913437"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80C6C-B4F9-4E2B-894C-B81B14457468}">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F143ED-E2B1-4BA1-879E-73DAC3901C81}">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kern="1200"/>
            <a:t>User-defined Functions</a:t>
          </a:r>
        </a:p>
      </dsp:txBody>
      <dsp:txXfrm>
        <a:off x="1126608" y="1924"/>
        <a:ext cx="4786828" cy="975418"/>
      </dsp:txXfrm>
    </dsp:sp>
    <dsp:sp modelId="{A1C34BC5-48F6-466F-BB92-4DC0B0C76BC7}">
      <dsp:nvSpPr>
        <dsp:cNvPr id="0" name=""/>
        <dsp:cNvSpPr/>
      </dsp:nvSpPr>
      <dsp:spPr>
        <a:xfrm>
          <a:off x="0" y="1221197"/>
          <a:ext cx="5913437"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1461E-B4FC-4CC4-8866-C7C9D95D237A}">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845CA9-4B0D-470F-9FAA-B431F186E965}">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kern="1200"/>
            <a:t>Built-in Functions</a:t>
          </a:r>
        </a:p>
      </dsp:txBody>
      <dsp:txXfrm>
        <a:off x="1126608" y="1221197"/>
        <a:ext cx="4786828" cy="975418"/>
      </dsp:txXfrm>
    </dsp:sp>
    <dsp:sp modelId="{44FBADD5-B3BD-48C4-A115-D782C9F6E4F0}">
      <dsp:nvSpPr>
        <dsp:cNvPr id="0" name=""/>
        <dsp:cNvSpPr/>
      </dsp:nvSpPr>
      <dsp:spPr>
        <a:xfrm>
          <a:off x="0" y="2440471"/>
          <a:ext cx="5913437"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16106-9047-46AF-BBF8-BC8388C4CB02}">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5C1CF2-E4A2-4BC9-A062-6C7230913AF6}">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kern="1200"/>
            <a:t>Lambda Functions</a:t>
          </a:r>
        </a:p>
      </dsp:txBody>
      <dsp:txXfrm>
        <a:off x="1126608" y="2440471"/>
        <a:ext cx="4786828" cy="975418"/>
      </dsp:txXfrm>
    </dsp:sp>
    <dsp:sp modelId="{B2341C67-CC16-4EE1-8CC8-EDC3F8994196}">
      <dsp:nvSpPr>
        <dsp:cNvPr id="0" name=""/>
        <dsp:cNvSpPr/>
      </dsp:nvSpPr>
      <dsp:spPr>
        <a:xfrm>
          <a:off x="0" y="3659744"/>
          <a:ext cx="5913437"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734371-58F4-414A-9323-36BBA7B7F6C3}">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89F395-1C06-4FC4-A2D6-2D5A61CAC998}">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kern="1200"/>
            <a:t>Higher-order Functions</a:t>
          </a:r>
        </a:p>
      </dsp:txBody>
      <dsp:txXfrm>
        <a:off x="1126608" y="3659744"/>
        <a:ext cx="4786828" cy="975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FC424-AF4E-4A93-843A-2BD7F92274DE}">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18572-33D9-4147-A310-6F54FAD40A58}">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FDDBFF-2C90-4A0C-AE1A-AC8ED058C194}">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dirty="0"/>
            <a:t>A way to organize and reuse code.</a:t>
          </a:r>
        </a:p>
      </dsp:txBody>
      <dsp:txXfrm>
        <a:off x="1529865" y="566"/>
        <a:ext cx="4383571" cy="1324558"/>
      </dsp:txXfrm>
    </dsp:sp>
    <dsp:sp modelId="{3DE057EA-243A-4A10-8F3C-7B52975C2531}">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D2594-168D-4E9A-8392-0F6E0CC13751}">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FA46FE-093D-4283-A706-CEFB11ED9A24}">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dirty="0"/>
            <a:t>Creates a block of code once and use it multiple times in your program. </a:t>
          </a:r>
        </a:p>
      </dsp:txBody>
      <dsp:txXfrm>
        <a:off x="1529865" y="1656264"/>
        <a:ext cx="4383571" cy="1324558"/>
      </dsp:txXfrm>
    </dsp:sp>
    <dsp:sp modelId="{F9CE52DC-616A-4BA7-97ED-4E5434D7D8AE}">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B69A8F-841E-4D7A-A731-22957E706294}">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2A5E1E-706C-4115-B123-AA889C065F66}">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dirty="0"/>
            <a:t>Defined using the "def" keyword, and they can take in parameters and return values. </a:t>
          </a:r>
        </a:p>
      </dsp:txBody>
      <dsp:txXfrm>
        <a:off x="1529865" y="3311963"/>
        <a:ext cx="4383571" cy="1324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DFD72-84F1-42BA-9112-18E8BC8AA46B}">
      <dsp:nvSpPr>
        <dsp:cNvPr id="0" name=""/>
        <dsp:cNvSpPr/>
      </dsp:nvSpPr>
      <dsp:spPr>
        <a:xfrm>
          <a:off x="2813"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D611C3B-83EC-4CDF-A884-703CC59EFE42}">
      <dsp:nvSpPr>
        <dsp:cNvPr id="0" name=""/>
        <dsp:cNvSpPr/>
      </dsp:nvSpPr>
      <dsp:spPr>
        <a:xfrm>
          <a:off x="226040"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Non-re-usable</a:t>
          </a:r>
        </a:p>
      </dsp:txBody>
      <dsp:txXfrm>
        <a:off x="263405" y="1167774"/>
        <a:ext cx="1934310" cy="1201010"/>
      </dsp:txXfrm>
    </dsp:sp>
    <dsp:sp modelId="{BBE5B4F4-B606-4502-B7D8-83BF609C7DC2}">
      <dsp:nvSpPr>
        <dsp:cNvPr id="0" name=""/>
        <dsp:cNvSpPr/>
      </dsp:nvSpPr>
      <dsp:spPr>
        <a:xfrm>
          <a:off x="2458307"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A2AB24-1A1F-473E-9921-53EA629A7023}">
      <dsp:nvSpPr>
        <dsp:cNvPr id="0" name=""/>
        <dsp:cNvSpPr/>
      </dsp:nvSpPr>
      <dsp:spPr>
        <a:xfrm>
          <a:off x="2681533"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Has no exact identity</a:t>
          </a:r>
        </a:p>
      </dsp:txBody>
      <dsp:txXfrm>
        <a:off x="2718898" y="1167774"/>
        <a:ext cx="1934310" cy="1201010"/>
      </dsp:txXfrm>
    </dsp:sp>
    <dsp:sp modelId="{420F5B00-9239-4177-BFB1-8CF608D1ECA0}">
      <dsp:nvSpPr>
        <dsp:cNvPr id="0" name=""/>
        <dsp:cNvSpPr/>
      </dsp:nvSpPr>
      <dsp:spPr>
        <a:xfrm>
          <a:off x="4913800"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DD047A-64B8-4A09-ACB5-848568C730B2}">
      <dsp:nvSpPr>
        <dsp:cNvPr id="0" name=""/>
        <dsp:cNvSpPr/>
      </dsp:nvSpPr>
      <dsp:spPr>
        <a:xfrm>
          <a:off x="5137027"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Cannot include statements or multiple expressions</a:t>
          </a:r>
        </a:p>
      </dsp:txBody>
      <dsp:txXfrm>
        <a:off x="5174392" y="1167774"/>
        <a:ext cx="1934310" cy="1201010"/>
      </dsp:txXfrm>
    </dsp:sp>
    <dsp:sp modelId="{44FE0468-44B0-4A05-8CB9-D900F4C824D1}">
      <dsp:nvSpPr>
        <dsp:cNvPr id="0" name=""/>
        <dsp:cNvSpPr/>
      </dsp:nvSpPr>
      <dsp:spPr>
        <a:xfrm>
          <a:off x="7369294"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3CCE333-1F90-4852-BA4B-3FA2ED90AF14}">
      <dsp:nvSpPr>
        <dsp:cNvPr id="0" name=""/>
        <dsp:cNvSpPr/>
      </dsp:nvSpPr>
      <dsp:spPr>
        <a:xfrm>
          <a:off x="7592521"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Can make code more difficult to debug if not used properly</a:t>
          </a:r>
        </a:p>
      </dsp:txBody>
      <dsp:txXfrm>
        <a:off x="7629886" y="1167774"/>
        <a:ext cx="1934310" cy="1201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B8584-3515-4F64-AF2C-3A0423853AE2}">
      <dsp:nvSpPr>
        <dsp:cNvPr id="0" name=""/>
        <dsp:cNvSpPr/>
      </dsp:nvSpPr>
      <dsp:spPr>
        <a:xfrm>
          <a:off x="485937" y="1098705"/>
          <a:ext cx="794179" cy="7941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8BD460F-5C58-417C-9A30-48D5041C7D59}">
      <dsp:nvSpPr>
        <dsp:cNvPr id="0" name=""/>
        <dsp:cNvSpPr/>
      </dsp:nvSpPr>
      <dsp:spPr>
        <a:xfrm>
          <a:off x="605" y="2258870"/>
          <a:ext cx="1764843" cy="1279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Lambda functions are limited to a single expression and cannot include statements or multiple expressions because they are designed to be used as small, anonymous functions that can be passed as arguments to other functions. </a:t>
          </a:r>
        </a:p>
      </dsp:txBody>
      <dsp:txXfrm>
        <a:off x="605" y="2258870"/>
        <a:ext cx="1764843" cy="1279511"/>
      </dsp:txXfrm>
    </dsp:sp>
    <dsp:sp modelId="{5FF35B7D-1AE3-42C8-8EE4-16E8A820444C}">
      <dsp:nvSpPr>
        <dsp:cNvPr id="0" name=""/>
        <dsp:cNvSpPr/>
      </dsp:nvSpPr>
      <dsp:spPr>
        <a:xfrm>
          <a:off x="2559628" y="1098705"/>
          <a:ext cx="794179" cy="7941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89F96B3-6E4E-4DB5-8461-25F88B521DE1}">
      <dsp:nvSpPr>
        <dsp:cNvPr id="0" name=""/>
        <dsp:cNvSpPr/>
      </dsp:nvSpPr>
      <dsp:spPr>
        <a:xfrm>
          <a:off x="2074296" y="2258870"/>
          <a:ext cx="1764843" cy="1279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By restricting lambda functions to a single expression, they can be more concise and easier to use in these contexts.</a:t>
          </a:r>
        </a:p>
      </dsp:txBody>
      <dsp:txXfrm>
        <a:off x="2074296" y="2258870"/>
        <a:ext cx="1764843" cy="1279511"/>
      </dsp:txXfrm>
    </dsp:sp>
    <dsp:sp modelId="{2F0D1318-7682-45FD-B4D4-E99D3C8D0CAD}">
      <dsp:nvSpPr>
        <dsp:cNvPr id="0" name=""/>
        <dsp:cNvSpPr/>
      </dsp:nvSpPr>
      <dsp:spPr>
        <a:xfrm>
          <a:off x="4633320" y="1098705"/>
          <a:ext cx="794179" cy="7941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F0476A8-CB41-4F4A-BA24-10BD6E91FFC2}">
      <dsp:nvSpPr>
        <dsp:cNvPr id="0" name=""/>
        <dsp:cNvSpPr/>
      </dsp:nvSpPr>
      <dsp:spPr>
        <a:xfrm>
          <a:off x="4147988" y="2258870"/>
          <a:ext cx="1764843" cy="1279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 contrast, user-defined functions and built-in functions can include multiple statements and expressions and can have a more complex structure. This makes them more versatile and better suited to larger or more complex tasks.</a:t>
          </a:r>
        </a:p>
      </dsp:txBody>
      <dsp:txXfrm>
        <a:off x="4147988" y="2258870"/>
        <a:ext cx="1764843" cy="12795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C30E0-5BCA-4E78-9830-20E1FF0ADE19}">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314B9-097C-4E8A-97C1-22C738609D44}">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6F0FE0-F8A7-469A-BF7A-311717935752}">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A higher-order function is a function that takes one or more functions as arguments, or that returns a function as its result. </a:t>
          </a:r>
        </a:p>
      </dsp:txBody>
      <dsp:txXfrm>
        <a:off x="1126608" y="1924"/>
        <a:ext cx="4786828" cy="975418"/>
      </dsp:txXfrm>
    </dsp:sp>
    <dsp:sp modelId="{DEFD498E-ED30-49AD-81B5-5F4B0E9AAD39}">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263BD-BC03-43B1-8B04-48C8D9F89509}">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256B07-1505-41E5-A93C-13928FB0E132}">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In the context of lambda functions, a higher-order function is a function that takes one or more lambda functions as arguments, or that returns a lambda function as its result.</a:t>
          </a:r>
        </a:p>
      </dsp:txBody>
      <dsp:txXfrm>
        <a:off x="1126608" y="1221197"/>
        <a:ext cx="4786828" cy="975418"/>
      </dsp:txXfrm>
    </dsp:sp>
    <dsp:sp modelId="{F58934DA-438B-4527-BE18-7770D85E8119}">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AFD41-8E67-45F4-BED3-BE8CE26602D5}">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E3C8C7-CADB-4F12-B05E-1E092C5868E6}">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Higher-order functions and lambda functions can be very powerful tools for writing concise and expressive code in Python. </a:t>
          </a:r>
        </a:p>
      </dsp:txBody>
      <dsp:txXfrm>
        <a:off x="1126608" y="2440471"/>
        <a:ext cx="4786828" cy="975418"/>
      </dsp:txXfrm>
    </dsp:sp>
    <dsp:sp modelId="{F6283777-E54D-4B71-8867-27B7C7D10A81}">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3A6F4-2273-444F-873B-362A46CEF46F}">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845EE5-4E9C-45C6-A709-BA2FB1892A50}">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They allow you to create small, single-purpose functions that can be combined and reused in many different contexts, and they can help you write code that is easier to read, write, and maintain.</a:t>
          </a:r>
        </a:p>
      </dsp:txBody>
      <dsp:txXfrm>
        <a:off x="1126608" y="3659744"/>
        <a:ext cx="4786828" cy="9754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0DE56-EB34-40DB-9073-3B5543E91CD8}">
      <dsp:nvSpPr>
        <dsp:cNvPr id="0" name=""/>
        <dsp:cNvSpPr/>
      </dsp:nvSpPr>
      <dsp:spPr>
        <a:xfrm>
          <a:off x="0" y="0"/>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67899-ED96-42CE-9B41-E03759E9071C}">
      <dsp:nvSpPr>
        <dsp:cNvPr id="0" name=""/>
        <dsp:cNvSpPr/>
      </dsp:nvSpPr>
      <dsp:spPr>
        <a:xfrm>
          <a:off x="0" y="0"/>
          <a:ext cx="9603275" cy="1725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To access more examples with explanations, you may visit this link.</a:t>
          </a:r>
        </a:p>
      </dsp:txBody>
      <dsp:txXfrm>
        <a:off x="0" y="0"/>
        <a:ext cx="9603275" cy="1725306"/>
      </dsp:txXfrm>
    </dsp:sp>
    <dsp:sp modelId="{896A4F49-688D-45A3-BBEC-CC52151E5A4F}">
      <dsp:nvSpPr>
        <dsp:cNvPr id="0" name=""/>
        <dsp:cNvSpPr/>
      </dsp:nvSpPr>
      <dsp:spPr>
        <a:xfrm>
          <a:off x="0" y="1725306"/>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1BDED-13C4-40AE-9C3D-84F2743FEF2F}">
      <dsp:nvSpPr>
        <dsp:cNvPr id="0" name=""/>
        <dsp:cNvSpPr/>
      </dsp:nvSpPr>
      <dsp:spPr>
        <a:xfrm>
          <a:off x="0" y="1725306"/>
          <a:ext cx="9603275" cy="1725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hlinkClick xmlns:r="http://schemas.openxmlformats.org/officeDocument/2006/relationships" r:id="rId1"/>
            </a:rPr>
            <a:t>https://github.com/francismontalbo/learning_python</a:t>
          </a:r>
          <a:r>
            <a:rPr lang="en-US" sz="3500" kern="1200"/>
            <a:t> </a:t>
          </a:r>
        </a:p>
      </dsp:txBody>
      <dsp:txXfrm>
        <a:off x="0" y="1725306"/>
        <a:ext cx="9603275" cy="17253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FEF6BA-42A0-417C-A4D7-EBF18D1844D2}" type="datetimeFigureOut">
              <a:rPr lang="en-PH" smtClean="0"/>
              <a:t>02/10/2023</a:t>
            </a:fld>
            <a:endParaRPr lang="en-PH"/>
          </a:p>
        </p:txBody>
      </p:sp>
      <p:sp>
        <p:nvSpPr>
          <p:cNvPr id="5" name="Footer Placeholder 4"/>
          <p:cNvSpPr>
            <a:spLocks noGrp="1"/>
          </p:cNvSpPr>
          <p:nvPr>
            <p:ph type="ftr" sz="quarter" idx="11"/>
          </p:nvPr>
        </p:nvSpPr>
        <p:spPr>
          <a:xfrm>
            <a:off x="2416500" y="329307"/>
            <a:ext cx="4973915" cy="309201"/>
          </a:xfrm>
        </p:spPr>
        <p:txBody>
          <a:bodyPr/>
          <a:lstStyle/>
          <a:p>
            <a:endParaRPr lang="en-PH"/>
          </a:p>
        </p:txBody>
      </p:sp>
      <p:sp>
        <p:nvSpPr>
          <p:cNvPr id="6" name="Slide Number Placeholder 5"/>
          <p:cNvSpPr>
            <a:spLocks noGrp="1"/>
          </p:cNvSpPr>
          <p:nvPr>
            <p:ph type="sldNum" sz="quarter" idx="12"/>
          </p:nvPr>
        </p:nvSpPr>
        <p:spPr>
          <a:xfrm>
            <a:off x="1437664" y="798973"/>
            <a:ext cx="811019" cy="503578"/>
          </a:xfrm>
        </p:spPr>
        <p:txBody>
          <a:bodyPr/>
          <a:lstStyle/>
          <a:p>
            <a:fld id="{A5C34142-E71A-4E9C-BDFC-2BB25AA91B90}" type="slidenum">
              <a:rPr lang="en-PH" smtClean="0"/>
              <a:t>‹#›</a:t>
            </a:fld>
            <a:endParaRPr lang="en-PH"/>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467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EF6BA-42A0-417C-A4D7-EBF18D1844D2}" type="datetimeFigureOut">
              <a:rPr lang="en-PH" smtClean="0"/>
              <a:t>02/10/2023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C34142-E71A-4E9C-BDFC-2BB25AA91B90}" type="slidenum">
              <a:rPr lang="en-PH" smtClean="0"/>
              <a:t>‹#›</a:t>
            </a:fld>
            <a:endParaRPr lang="en-PH"/>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17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EF6BA-42A0-417C-A4D7-EBF18D1844D2}" type="datetimeFigureOut">
              <a:rPr lang="en-PH" smtClean="0"/>
              <a:t>02/10/2023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C34142-E71A-4E9C-BDFC-2BB25AA91B90}" type="slidenum">
              <a:rPr lang="en-PH" smtClean="0"/>
              <a:t>‹#›</a:t>
            </a:fld>
            <a:endParaRPr lang="en-PH"/>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376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EF6BA-42A0-417C-A4D7-EBF18D1844D2}" type="datetimeFigureOut">
              <a:rPr lang="en-PH" smtClean="0"/>
              <a:t>02/10/2023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C34142-E71A-4E9C-BDFC-2BB25AA91B90}" type="slidenum">
              <a:rPr lang="en-PH" smtClean="0"/>
              <a:t>‹#›</a:t>
            </a:fld>
            <a:endParaRPr lang="en-PH"/>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417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FEF6BA-42A0-417C-A4D7-EBF18D1844D2}" type="datetimeFigureOut">
              <a:rPr lang="en-PH" smtClean="0"/>
              <a:t>02/10/2023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C34142-E71A-4E9C-BDFC-2BB25AA91B90}" type="slidenum">
              <a:rPr lang="en-PH" smtClean="0"/>
              <a:t>‹#›</a:t>
            </a:fld>
            <a:endParaRPr lang="en-PH"/>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792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FEF6BA-42A0-417C-A4D7-EBF18D1844D2}" type="datetimeFigureOut">
              <a:rPr lang="en-PH" smtClean="0"/>
              <a:t>02/10/2023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5C34142-E71A-4E9C-BDFC-2BB25AA91B90}" type="slidenum">
              <a:rPr lang="en-PH" smtClean="0"/>
              <a:t>‹#›</a:t>
            </a:fld>
            <a:endParaRPr lang="en-PH"/>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3857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FEF6BA-42A0-417C-A4D7-EBF18D1844D2}" type="datetimeFigureOut">
              <a:rPr lang="en-PH" smtClean="0"/>
              <a:t>02/10/2023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5C34142-E71A-4E9C-BDFC-2BB25AA91B90}" type="slidenum">
              <a:rPr lang="en-PH" smtClean="0"/>
              <a:t>‹#›</a:t>
            </a:fld>
            <a:endParaRPr lang="en-PH"/>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530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FEF6BA-42A0-417C-A4D7-EBF18D1844D2}" type="datetimeFigureOut">
              <a:rPr lang="en-PH" smtClean="0"/>
              <a:t>02/10/2023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5C34142-E71A-4E9C-BDFC-2BB25AA91B90}" type="slidenum">
              <a:rPr lang="en-PH" smtClean="0"/>
              <a:t>‹#›</a:t>
            </a:fld>
            <a:endParaRPr lang="en-PH"/>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411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EF6BA-42A0-417C-A4D7-EBF18D1844D2}" type="datetimeFigureOut">
              <a:rPr lang="en-PH" smtClean="0"/>
              <a:t>02/10/2023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5C34142-E71A-4E9C-BDFC-2BB25AA91B90}" type="slidenum">
              <a:rPr lang="en-PH" smtClean="0"/>
              <a:t>‹#›</a:t>
            </a:fld>
            <a:endParaRPr lang="en-PH"/>
          </a:p>
        </p:txBody>
      </p:sp>
    </p:spTree>
    <p:extLst>
      <p:ext uri="{BB962C8B-B14F-4D97-AF65-F5344CB8AC3E}">
        <p14:creationId xmlns:p14="http://schemas.microsoft.com/office/powerpoint/2010/main" val="98587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EF6BA-42A0-417C-A4D7-EBF18D1844D2}" type="datetimeFigureOut">
              <a:rPr lang="en-PH" smtClean="0"/>
              <a:t>02/10/2023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5C34142-E71A-4E9C-BDFC-2BB25AA91B90}" type="slidenum">
              <a:rPr lang="en-PH" smtClean="0"/>
              <a:t>‹#›</a:t>
            </a:fld>
            <a:endParaRPr lang="en-PH"/>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466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FEF6BA-42A0-417C-A4D7-EBF18D1844D2}" type="datetimeFigureOut">
              <a:rPr lang="en-PH" smtClean="0"/>
              <a:t>02/10/2023</a:t>
            </a:fld>
            <a:endParaRPr lang="en-PH"/>
          </a:p>
        </p:txBody>
      </p:sp>
      <p:sp>
        <p:nvSpPr>
          <p:cNvPr id="6" name="Footer Placeholder 5"/>
          <p:cNvSpPr>
            <a:spLocks noGrp="1"/>
          </p:cNvSpPr>
          <p:nvPr>
            <p:ph type="ftr" sz="quarter" idx="11"/>
          </p:nvPr>
        </p:nvSpPr>
        <p:spPr>
          <a:xfrm>
            <a:off x="1447382" y="318640"/>
            <a:ext cx="5541004" cy="320931"/>
          </a:xfrm>
        </p:spPr>
        <p:txBody>
          <a:bodyPr/>
          <a:lstStyle/>
          <a:p>
            <a:endParaRPr lang="en-PH"/>
          </a:p>
        </p:txBody>
      </p:sp>
      <p:sp>
        <p:nvSpPr>
          <p:cNvPr id="7" name="Slide Number Placeholder 6"/>
          <p:cNvSpPr>
            <a:spLocks noGrp="1"/>
          </p:cNvSpPr>
          <p:nvPr>
            <p:ph type="sldNum" sz="quarter" idx="12"/>
          </p:nvPr>
        </p:nvSpPr>
        <p:spPr/>
        <p:txBody>
          <a:bodyPr/>
          <a:lstStyle/>
          <a:p>
            <a:fld id="{A5C34142-E71A-4E9C-BDFC-2BB25AA91B90}" type="slidenum">
              <a:rPr lang="en-PH" smtClean="0"/>
              <a:t>‹#›</a:t>
            </a:fld>
            <a:endParaRPr lang="en-PH"/>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92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FFEF6BA-42A0-417C-A4D7-EBF18D1844D2}" type="datetimeFigureOut">
              <a:rPr lang="en-PH" smtClean="0"/>
              <a:t>02/10/2023</a:t>
            </a:fld>
            <a:endParaRPr lang="en-PH"/>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5C34142-E71A-4E9C-BDFC-2BB25AA91B90}" type="slidenum">
              <a:rPr lang="en-PH" smtClean="0"/>
              <a:t>‹#›</a:t>
            </a:fld>
            <a:endParaRPr lang="en-PH"/>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37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2F77-40E9-9023-0223-BCA392C98C20}"/>
              </a:ext>
            </a:extLst>
          </p:cNvPr>
          <p:cNvSpPr>
            <a:spLocks noGrp="1"/>
          </p:cNvSpPr>
          <p:nvPr>
            <p:ph type="ctrTitle"/>
          </p:nvPr>
        </p:nvSpPr>
        <p:spPr>
          <a:xfrm>
            <a:off x="5193458" y="964769"/>
            <a:ext cx="5525305" cy="2376915"/>
          </a:xfrm>
        </p:spPr>
        <p:txBody>
          <a:bodyPr>
            <a:normAutofit/>
          </a:bodyPr>
          <a:lstStyle/>
          <a:p>
            <a:r>
              <a:rPr lang="en-US" sz="5400"/>
              <a:t>Python Functions</a:t>
            </a:r>
            <a:endParaRPr lang="en-PH" sz="5400"/>
          </a:p>
        </p:txBody>
      </p:sp>
      <p:sp>
        <p:nvSpPr>
          <p:cNvPr id="3" name="Subtitle 2">
            <a:extLst>
              <a:ext uri="{FF2B5EF4-FFF2-40B4-BE49-F238E27FC236}">
                <a16:creationId xmlns:a16="http://schemas.microsoft.com/office/drawing/2014/main" id="{2BE34610-EDE1-5EDE-6093-5C2BB418D69A}"/>
              </a:ext>
            </a:extLst>
          </p:cNvPr>
          <p:cNvSpPr>
            <a:spLocks noGrp="1"/>
          </p:cNvSpPr>
          <p:nvPr>
            <p:ph type="subTitle" idx="1"/>
          </p:nvPr>
        </p:nvSpPr>
        <p:spPr>
          <a:xfrm>
            <a:off x="5193458" y="3529159"/>
            <a:ext cx="5530919" cy="1612688"/>
          </a:xfrm>
        </p:spPr>
        <p:txBody>
          <a:bodyPr>
            <a:normAutofit/>
          </a:bodyPr>
          <a:lstStyle/>
          <a:p>
            <a:r>
              <a:rPr lang="en-US" dirty="0"/>
              <a:t>Dr. Francis Jesmar P. Montalbo</a:t>
            </a:r>
          </a:p>
          <a:p>
            <a:r>
              <a:rPr lang="en-US"/>
              <a:t>Week 4</a:t>
            </a:r>
            <a:endParaRPr lang="en-PH" dirty="0"/>
          </a:p>
        </p:txBody>
      </p:sp>
      <p:pic>
        <p:nvPicPr>
          <p:cNvPr id="7" name="Graphic 6" descr="PY">
            <a:extLst>
              <a:ext uri="{FF2B5EF4-FFF2-40B4-BE49-F238E27FC236}">
                <a16:creationId xmlns:a16="http://schemas.microsoft.com/office/drawing/2014/main" id="{6B4734A2-A813-A6B7-5CD9-2C70974129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223" y="1649879"/>
            <a:ext cx="2799103" cy="2799103"/>
          </a:xfrm>
          <a:prstGeom prst="rect">
            <a:avLst/>
          </a:prstGeom>
        </p:spPr>
      </p:pic>
    </p:spTree>
    <p:extLst>
      <p:ext uri="{BB962C8B-B14F-4D97-AF65-F5344CB8AC3E}">
        <p14:creationId xmlns:p14="http://schemas.microsoft.com/office/powerpoint/2010/main" val="320759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3030-A595-E29B-4745-EBE59A106781}"/>
              </a:ext>
            </a:extLst>
          </p:cNvPr>
          <p:cNvSpPr>
            <a:spLocks noGrp="1"/>
          </p:cNvSpPr>
          <p:nvPr>
            <p:ph type="title"/>
          </p:nvPr>
        </p:nvSpPr>
        <p:spPr/>
        <p:txBody>
          <a:bodyPr/>
          <a:lstStyle/>
          <a:p>
            <a:r>
              <a:rPr lang="en-US" dirty="0"/>
              <a:t>Explanation</a:t>
            </a:r>
            <a:endParaRPr lang="en-PH" dirty="0"/>
          </a:p>
        </p:txBody>
      </p:sp>
      <p:sp>
        <p:nvSpPr>
          <p:cNvPr id="3" name="Content Placeholder 2">
            <a:extLst>
              <a:ext uri="{FF2B5EF4-FFF2-40B4-BE49-F238E27FC236}">
                <a16:creationId xmlns:a16="http://schemas.microsoft.com/office/drawing/2014/main" id="{91B8DC5A-96B5-8391-CA86-C7DB68C3B534}"/>
              </a:ext>
            </a:extLst>
          </p:cNvPr>
          <p:cNvSpPr>
            <a:spLocks noGrp="1"/>
          </p:cNvSpPr>
          <p:nvPr>
            <p:ph idx="1"/>
          </p:nvPr>
        </p:nvSpPr>
        <p:spPr/>
        <p:txBody>
          <a:bodyPr/>
          <a:lstStyle/>
          <a:p>
            <a:r>
              <a:rPr lang="en-US" dirty="0"/>
              <a:t>In the example, the variable "x" is defined inside the function "</a:t>
            </a:r>
            <a:r>
              <a:rPr lang="en-US" dirty="0" err="1"/>
              <a:t>my_function</a:t>
            </a:r>
            <a:r>
              <a:rPr lang="en-US" dirty="0"/>
              <a:t>" and is only accessible within that function. Attempting to access it outside of the function will raise an error.</a:t>
            </a:r>
          </a:p>
        </p:txBody>
      </p:sp>
    </p:spTree>
    <p:extLst>
      <p:ext uri="{BB962C8B-B14F-4D97-AF65-F5344CB8AC3E}">
        <p14:creationId xmlns:p14="http://schemas.microsoft.com/office/powerpoint/2010/main" val="201792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817B-D834-314F-C169-33FDB9B88B6C}"/>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D4F87C98-1F24-5487-9C86-4F6F7254B3C5}"/>
              </a:ext>
            </a:extLst>
          </p:cNvPr>
          <p:cNvSpPr>
            <a:spLocks noGrp="1"/>
          </p:cNvSpPr>
          <p:nvPr>
            <p:ph idx="1"/>
          </p:nvPr>
        </p:nvSpPr>
        <p:spPr/>
        <p:txBody>
          <a:bodyPr>
            <a:normAutofit fontScale="40000" lnSpcReduction="20000"/>
          </a:bodyPr>
          <a:lstStyle/>
          <a:p>
            <a:endParaRPr lang="en-US" dirty="0"/>
          </a:p>
          <a:p>
            <a:r>
              <a:rPr lang="en-US" dirty="0"/>
              <a:t>Functions can also be used as arguments to other functions. This is called "callback" function, when a function is passed as an argument to another function.</a:t>
            </a:r>
          </a:p>
          <a:p>
            <a:pPr marL="0" indent="0">
              <a:buNone/>
            </a:pPr>
            <a:r>
              <a:rPr lang="en-US" dirty="0"/>
              <a:t>def square(x):</a:t>
            </a:r>
          </a:p>
          <a:p>
            <a:pPr marL="0" indent="0">
              <a:buNone/>
            </a:pPr>
            <a:r>
              <a:rPr lang="en-US" dirty="0"/>
              <a:t>    return x*x</a:t>
            </a:r>
          </a:p>
          <a:p>
            <a:endParaRPr lang="en-US" dirty="0"/>
          </a:p>
          <a:p>
            <a:pPr marL="0" indent="0">
              <a:buNone/>
            </a:pPr>
            <a:r>
              <a:rPr lang="en-US" dirty="0"/>
              <a:t>def cube(x):</a:t>
            </a:r>
          </a:p>
          <a:p>
            <a:pPr marL="0" indent="0">
              <a:buNone/>
            </a:pPr>
            <a:r>
              <a:rPr lang="en-US" dirty="0"/>
              <a:t>    return x*x*x</a:t>
            </a:r>
          </a:p>
          <a:p>
            <a:endParaRPr lang="en-US" dirty="0"/>
          </a:p>
          <a:p>
            <a:pPr marL="0" indent="0">
              <a:buNone/>
            </a:pPr>
            <a:r>
              <a:rPr lang="en-US" dirty="0"/>
              <a:t>def apply(</a:t>
            </a:r>
            <a:r>
              <a:rPr lang="en-US" dirty="0" err="1"/>
              <a:t>func</a:t>
            </a:r>
            <a:r>
              <a:rPr lang="en-US" dirty="0"/>
              <a:t>, x):</a:t>
            </a:r>
          </a:p>
          <a:p>
            <a:pPr marL="0" indent="0">
              <a:buNone/>
            </a:pPr>
            <a:r>
              <a:rPr lang="en-US" dirty="0"/>
              <a:t>    return </a:t>
            </a:r>
            <a:r>
              <a:rPr lang="en-US" dirty="0" err="1"/>
              <a:t>func</a:t>
            </a:r>
            <a:r>
              <a:rPr lang="en-US" dirty="0"/>
              <a:t>(x)</a:t>
            </a:r>
          </a:p>
          <a:p>
            <a:endParaRPr lang="en-US" dirty="0"/>
          </a:p>
          <a:p>
            <a:pPr marL="0" indent="0">
              <a:buNone/>
            </a:pPr>
            <a:r>
              <a:rPr lang="en-US" dirty="0"/>
              <a:t>print(apply(square, 3)) # prints 9</a:t>
            </a:r>
          </a:p>
          <a:p>
            <a:pPr marL="0" indent="0">
              <a:buNone/>
            </a:pPr>
            <a:r>
              <a:rPr lang="en-US" dirty="0"/>
              <a:t>print(apply(cube, 3)) # prints 27</a:t>
            </a:r>
          </a:p>
          <a:p>
            <a:endParaRPr lang="en-PH" dirty="0"/>
          </a:p>
        </p:txBody>
      </p:sp>
    </p:spTree>
    <p:extLst>
      <p:ext uri="{BB962C8B-B14F-4D97-AF65-F5344CB8AC3E}">
        <p14:creationId xmlns:p14="http://schemas.microsoft.com/office/powerpoint/2010/main" val="132745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6311-03D5-683E-CDDC-D4B103748A8C}"/>
              </a:ext>
            </a:extLst>
          </p:cNvPr>
          <p:cNvSpPr>
            <a:spLocks noGrp="1"/>
          </p:cNvSpPr>
          <p:nvPr>
            <p:ph type="title"/>
          </p:nvPr>
        </p:nvSpPr>
        <p:spPr/>
        <p:txBody>
          <a:bodyPr/>
          <a:lstStyle/>
          <a:p>
            <a:r>
              <a:rPr lang="en-US" dirty="0"/>
              <a:t>Explanation</a:t>
            </a:r>
            <a:endParaRPr lang="en-PH" dirty="0"/>
          </a:p>
        </p:txBody>
      </p:sp>
      <p:sp>
        <p:nvSpPr>
          <p:cNvPr id="3" name="Content Placeholder 2">
            <a:extLst>
              <a:ext uri="{FF2B5EF4-FFF2-40B4-BE49-F238E27FC236}">
                <a16:creationId xmlns:a16="http://schemas.microsoft.com/office/drawing/2014/main" id="{F2E17790-C0F2-6ABE-3004-401DB0D5C2D2}"/>
              </a:ext>
            </a:extLst>
          </p:cNvPr>
          <p:cNvSpPr>
            <a:spLocks noGrp="1"/>
          </p:cNvSpPr>
          <p:nvPr>
            <p:ph idx="1"/>
          </p:nvPr>
        </p:nvSpPr>
        <p:spPr/>
        <p:txBody>
          <a:bodyPr/>
          <a:lstStyle/>
          <a:p>
            <a:r>
              <a:rPr lang="en-US" dirty="0"/>
              <a:t>In the example, we have two functions "square" and "cube", which take a number and return its square or cube respectively. We also have a function "apply" which takes two arguments, first is a function and second is a number, it applies that function on that number.</a:t>
            </a:r>
          </a:p>
          <a:p>
            <a:pPr marL="0" indent="0">
              <a:buNone/>
            </a:pPr>
            <a:endParaRPr lang="en-US" dirty="0"/>
          </a:p>
        </p:txBody>
      </p:sp>
    </p:spTree>
    <p:extLst>
      <p:ext uri="{BB962C8B-B14F-4D97-AF65-F5344CB8AC3E}">
        <p14:creationId xmlns:p14="http://schemas.microsoft.com/office/powerpoint/2010/main" val="28481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540A1D-D945-8F94-CA3F-CEF66DAFF1FD}"/>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Arguments</a:t>
            </a:r>
            <a:endParaRPr lang="en-US"/>
          </a:p>
        </p:txBody>
      </p:sp>
      <p:sp>
        <p:nvSpPr>
          <p:cNvPr id="17" name="Rectangle 1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5CFE529-A8F3-DD89-EA19-5206FE641FA3}"/>
              </a:ext>
            </a:extLst>
          </p:cNvPr>
          <p:cNvSpPr txBox="1"/>
          <p:nvPr/>
        </p:nvSpPr>
        <p:spPr>
          <a:xfrm>
            <a:off x="1451579" y="2015732"/>
            <a:ext cx="960327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Values passed to a function when it is called. These values are then assigned to the function's parameters, which are the names used within the function to refer to the received values.</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Types of Arguments:</a:t>
            </a:r>
          </a:p>
          <a:p>
            <a:pPr lvl="2" indent="-228600" defTabSz="914400">
              <a:lnSpc>
                <a:spcPct val="120000"/>
              </a:lnSpc>
              <a:spcAft>
                <a:spcPts val="600"/>
              </a:spcAft>
              <a:buClr>
                <a:schemeClr val="accent1"/>
              </a:buClr>
              <a:buSzPct val="100000"/>
              <a:buFont typeface="Arial" panose="020B0604020202020204" pitchFamily="34" charset="0"/>
              <a:buChar char="•"/>
            </a:pPr>
            <a:r>
              <a:rPr lang="en-US" dirty="0"/>
              <a:t>Positional Arguments</a:t>
            </a:r>
          </a:p>
          <a:p>
            <a:pPr lvl="2" indent="-228600" defTabSz="914400">
              <a:lnSpc>
                <a:spcPct val="120000"/>
              </a:lnSpc>
              <a:spcAft>
                <a:spcPts val="600"/>
              </a:spcAft>
              <a:buClr>
                <a:schemeClr val="accent1"/>
              </a:buClr>
              <a:buSzPct val="100000"/>
              <a:buFont typeface="Arial" panose="020B0604020202020204" pitchFamily="34" charset="0"/>
              <a:buChar char="•"/>
            </a:pPr>
            <a:r>
              <a:rPr lang="en-US" dirty="0"/>
              <a:t>Keyword Arguments</a:t>
            </a:r>
          </a:p>
          <a:p>
            <a:pPr lvl="2" indent="-228600" defTabSz="914400">
              <a:lnSpc>
                <a:spcPct val="120000"/>
              </a:lnSpc>
              <a:spcAft>
                <a:spcPts val="600"/>
              </a:spcAft>
              <a:buClr>
                <a:schemeClr val="accent1"/>
              </a:buClr>
              <a:buSzPct val="100000"/>
              <a:buFont typeface="Arial" panose="020B0604020202020204" pitchFamily="34" charset="0"/>
              <a:buChar char="•"/>
            </a:pPr>
            <a:r>
              <a:rPr lang="en-US" dirty="0"/>
              <a:t>Variable-length Arguments</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19" name="Picture 1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72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743F-63C8-A005-02FF-3AD2029E58D7}"/>
              </a:ext>
            </a:extLst>
          </p:cNvPr>
          <p:cNvSpPr>
            <a:spLocks noGrp="1"/>
          </p:cNvSpPr>
          <p:nvPr>
            <p:ph type="title"/>
          </p:nvPr>
        </p:nvSpPr>
        <p:spPr/>
        <p:txBody>
          <a:bodyPr/>
          <a:lstStyle/>
          <a:p>
            <a:r>
              <a:rPr lang="en-US" dirty="0"/>
              <a:t>Positional Arguments</a:t>
            </a:r>
            <a:endParaRPr lang="en-PH" dirty="0"/>
          </a:p>
        </p:txBody>
      </p:sp>
      <p:sp>
        <p:nvSpPr>
          <p:cNvPr id="3" name="Content Placeholder 2">
            <a:extLst>
              <a:ext uri="{FF2B5EF4-FFF2-40B4-BE49-F238E27FC236}">
                <a16:creationId xmlns:a16="http://schemas.microsoft.com/office/drawing/2014/main" id="{FC650B31-17A3-44F0-8B25-1FB30B01230D}"/>
              </a:ext>
            </a:extLst>
          </p:cNvPr>
          <p:cNvSpPr>
            <a:spLocks noGrp="1"/>
          </p:cNvSpPr>
          <p:nvPr>
            <p:ph idx="1"/>
          </p:nvPr>
        </p:nvSpPr>
        <p:spPr/>
        <p:txBody>
          <a:bodyPr>
            <a:normAutofit fontScale="92500" lnSpcReduction="10000"/>
          </a:bodyPr>
          <a:lstStyle/>
          <a:p>
            <a:r>
              <a:rPr lang="en-US" dirty="0"/>
              <a:t>In this example, the function "</a:t>
            </a:r>
            <a:r>
              <a:rPr lang="en-US" dirty="0" err="1"/>
              <a:t>my_function</a:t>
            </a:r>
            <a:r>
              <a:rPr lang="en-US" dirty="0"/>
              <a:t>" takes three positional arguments "a", "b", and "c". When we call the function with the values 1, 2, and 3, the function adds them together and returns the result, which is 6.</a:t>
            </a:r>
          </a:p>
          <a:p>
            <a:pPr marL="0" indent="0">
              <a:buNone/>
            </a:pPr>
            <a:r>
              <a:rPr lang="en-US" dirty="0"/>
              <a:t>def </a:t>
            </a:r>
            <a:r>
              <a:rPr lang="en-US" dirty="0" err="1"/>
              <a:t>my_function</a:t>
            </a:r>
            <a:r>
              <a:rPr lang="en-US" dirty="0"/>
              <a:t>(a, b, c):</a:t>
            </a:r>
          </a:p>
          <a:p>
            <a:pPr marL="0" indent="0">
              <a:buNone/>
            </a:pPr>
            <a:r>
              <a:rPr lang="en-US" dirty="0"/>
              <a:t>   return a + b + c</a:t>
            </a:r>
          </a:p>
          <a:p>
            <a:endParaRPr lang="en-US" dirty="0"/>
          </a:p>
          <a:p>
            <a:pPr marL="0" indent="0">
              <a:buNone/>
            </a:pPr>
            <a:r>
              <a:rPr lang="en-US" dirty="0"/>
              <a:t>result = </a:t>
            </a:r>
            <a:r>
              <a:rPr lang="en-US" dirty="0" err="1"/>
              <a:t>my_function</a:t>
            </a:r>
            <a:r>
              <a:rPr lang="en-US" dirty="0"/>
              <a:t>(1, 2, 3)</a:t>
            </a:r>
          </a:p>
          <a:p>
            <a:pPr marL="0" indent="0">
              <a:buNone/>
            </a:pPr>
            <a:r>
              <a:rPr lang="en-US" dirty="0"/>
              <a:t>print(result) # 6</a:t>
            </a:r>
          </a:p>
          <a:p>
            <a:endParaRPr lang="en-PH" dirty="0"/>
          </a:p>
        </p:txBody>
      </p:sp>
    </p:spTree>
    <p:extLst>
      <p:ext uri="{BB962C8B-B14F-4D97-AF65-F5344CB8AC3E}">
        <p14:creationId xmlns:p14="http://schemas.microsoft.com/office/powerpoint/2010/main" val="249063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F8ED-50E8-4F65-82B6-A1303F53080C}"/>
              </a:ext>
            </a:extLst>
          </p:cNvPr>
          <p:cNvSpPr>
            <a:spLocks noGrp="1"/>
          </p:cNvSpPr>
          <p:nvPr>
            <p:ph type="title"/>
          </p:nvPr>
        </p:nvSpPr>
        <p:spPr/>
        <p:txBody>
          <a:bodyPr/>
          <a:lstStyle/>
          <a:p>
            <a:r>
              <a:rPr lang="en-PH" dirty="0"/>
              <a:t>Keyword arguments</a:t>
            </a:r>
          </a:p>
        </p:txBody>
      </p:sp>
      <p:sp>
        <p:nvSpPr>
          <p:cNvPr id="3" name="Content Placeholder 2">
            <a:extLst>
              <a:ext uri="{FF2B5EF4-FFF2-40B4-BE49-F238E27FC236}">
                <a16:creationId xmlns:a16="http://schemas.microsoft.com/office/drawing/2014/main" id="{50356B90-E43D-D8C8-6EB8-45540AFBDF57}"/>
              </a:ext>
            </a:extLst>
          </p:cNvPr>
          <p:cNvSpPr>
            <a:spLocks noGrp="1"/>
          </p:cNvSpPr>
          <p:nvPr>
            <p:ph idx="1"/>
          </p:nvPr>
        </p:nvSpPr>
        <p:spPr/>
        <p:txBody>
          <a:bodyPr>
            <a:normAutofit fontScale="92500" lnSpcReduction="10000"/>
          </a:bodyPr>
          <a:lstStyle/>
          <a:p>
            <a:r>
              <a:rPr lang="en-US" dirty="0"/>
              <a:t>In this example, the function "</a:t>
            </a:r>
            <a:r>
              <a:rPr lang="en-US" dirty="0" err="1"/>
              <a:t>my_function</a:t>
            </a:r>
            <a:r>
              <a:rPr lang="en-US" dirty="0"/>
              <a:t>" takes three keyword arguments "a", "b", and "c". When we call the function with the keyword arguments c=1, a=2, and b=3, the function adds them together and returns the result, which is 6.</a:t>
            </a:r>
          </a:p>
          <a:p>
            <a:pPr marL="0" indent="0">
              <a:buNone/>
            </a:pPr>
            <a:r>
              <a:rPr lang="en-US" dirty="0"/>
              <a:t>def </a:t>
            </a:r>
            <a:r>
              <a:rPr lang="en-US" dirty="0" err="1"/>
              <a:t>my_function</a:t>
            </a:r>
            <a:r>
              <a:rPr lang="en-US" dirty="0"/>
              <a:t>(a, b, c):</a:t>
            </a:r>
          </a:p>
          <a:p>
            <a:pPr marL="0" indent="0">
              <a:buNone/>
            </a:pPr>
            <a:r>
              <a:rPr lang="en-US" dirty="0"/>
              <a:t>    return a + b + c</a:t>
            </a:r>
          </a:p>
          <a:p>
            <a:endParaRPr lang="en-US" dirty="0"/>
          </a:p>
          <a:p>
            <a:pPr marL="0" indent="0">
              <a:buNone/>
            </a:pPr>
            <a:r>
              <a:rPr lang="en-US" dirty="0"/>
              <a:t>result = </a:t>
            </a:r>
            <a:r>
              <a:rPr lang="en-US" dirty="0" err="1"/>
              <a:t>my_function</a:t>
            </a:r>
            <a:r>
              <a:rPr lang="en-US" dirty="0"/>
              <a:t>(c=1, a=2, b=3)</a:t>
            </a:r>
          </a:p>
          <a:p>
            <a:pPr marL="0" indent="0">
              <a:buNone/>
            </a:pPr>
            <a:r>
              <a:rPr lang="en-US" dirty="0"/>
              <a:t>print(result) # 6</a:t>
            </a:r>
          </a:p>
          <a:p>
            <a:endParaRPr lang="en-PH" dirty="0"/>
          </a:p>
        </p:txBody>
      </p:sp>
    </p:spTree>
    <p:extLst>
      <p:ext uri="{BB962C8B-B14F-4D97-AF65-F5344CB8AC3E}">
        <p14:creationId xmlns:p14="http://schemas.microsoft.com/office/powerpoint/2010/main" val="341953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E8CE-4244-4BBF-A180-FA62538AE261}"/>
              </a:ext>
            </a:extLst>
          </p:cNvPr>
          <p:cNvSpPr>
            <a:spLocks noGrp="1"/>
          </p:cNvSpPr>
          <p:nvPr>
            <p:ph type="title"/>
          </p:nvPr>
        </p:nvSpPr>
        <p:spPr/>
        <p:txBody>
          <a:bodyPr/>
          <a:lstStyle/>
          <a:p>
            <a:r>
              <a:rPr lang="en-US" dirty="0"/>
              <a:t>DEFAULT VALUE ARGUMENT</a:t>
            </a:r>
            <a:endParaRPr lang="en-PH" dirty="0"/>
          </a:p>
        </p:txBody>
      </p:sp>
      <p:sp>
        <p:nvSpPr>
          <p:cNvPr id="3" name="Content Placeholder 2">
            <a:extLst>
              <a:ext uri="{FF2B5EF4-FFF2-40B4-BE49-F238E27FC236}">
                <a16:creationId xmlns:a16="http://schemas.microsoft.com/office/drawing/2014/main" id="{83683420-42E9-4563-87FB-D3A9E84C4290}"/>
              </a:ext>
            </a:extLst>
          </p:cNvPr>
          <p:cNvSpPr>
            <a:spLocks noGrp="1"/>
          </p:cNvSpPr>
          <p:nvPr>
            <p:ph idx="1"/>
          </p:nvPr>
        </p:nvSpPr>
        <p:spPr/>
        <p:txBody>
          <a:bodyPr/>
          <a:lstStyle/>
          <a:p>
            <a:r>
              <a:rPr lang="en-US" dirty="0"/>
              <a:t>In Python, you can define a function with default values for its arguments. This means that if the user doesn't supply a value for a particular argument when calling the function, it will automatically be set to the default value specified in the function definition.</a:t>
            </a:r>
            <a:endParaRPr lang="en-PH" dirty="0"/>
          </a:p>
        </p:txBody>
      </p:sp>
      <p:pic>
        <p:nvPicPr>
          <p:cNvPr id="5" name="Picture 4">
            <a:extLst>
              <a:ext uri="{FF2B5EF4-FFF2-40B4-BE49-F238E27FC236}">
                <a16:creationId xmlns:a16="http://schemas.microsoft.com/office/drawing/2014/main" id="{C9574780-D96D-4606-80F8-02DBAF2C2FBF}"/>
              </a:ext>
            </a:extLst>
          </p:cNvPr>
          <p:cNvPicPr>
            <a:picLocks noChangeAspect="1"/>
          </p:cNvPicPr>
          <p:nvPr/>
        </p:nvPicPr>
        <p:blipFill>
          <a:blip r:embed="rId2"/>
          <a:stretch>
            <a:fillRect/>
          </a:stretch>
        </p:blipFill>
        <p:spPr>
          <a:xfrm>
            <a:off x="1752736" y="3567542"/>
            <a:ext cx="4500480" cy="2060781"/>
          </a:xfrm>
          <a:prstGeom prst="rect">
            <a:avLst/>
          </a:prstGeom>
        </p:spPr>
      </p:pic>
      <p:pic>
        <p:nvPicPr>
          <p:cNvPr id="7" name="Picture 6">
            <a:extLst>
              <a:ext uri="{FF2B5EF4-FFF2-40B4-BE49-F238E27FC236}">
                <a16:creationId xmlns:a16="http://schemas.microsoft.com/office/drawing/2014/main" id="{DF97BE73-B94C-4A69-B778-68034060070C}"/>
              </a:ext>
            </a:extLst>
          </p:cNvPr>
          <p:cNvPicPr>
            <a:picLocks noChangeAspect="1"/>
          </p:cNvPicPr>
          <p:nvPr/>
        </p:nvPicPr>
        <p:blipFill>
          <a:blip r:embed="rId3"/>
          <a:stretch>
            <a:fillRect/>
          </a:stretch>
        </p:blipFill>
        <p:spPr>
          <a:xfrm>
            <a:off x="6624926" y="4383589"/>
            <a:ext cx="1352739" cy="428685"/>
          </a:xfrm>
          <a:prstGeom prst="rect">
            <a:avLst/>
          </a:prstGeom>
        </p:spPr>
      </p:pic>
      <p:pic>
        <p:nvPicPr>
          <p:cNvPr id="9" name="Picture 8">
            <a:extLst>
              <a:ext uri="{FF2B5EF4-FFF2-40B4-BE49-F238E27FC236}">
                <a16:creationId xmlns:a16="http://schemas.microsoft.com/office/drawing/2014/main" id="{CF44FA00-36A2-4643-A45F-DB991B15EFD7}"/>
              </a:ext>
            </a:extLst>
          </p:cNvPr>
          <p:cNvPicPr>
            <a:picLocks noChangeAspect="1"/>
          </p:cNvPicPr>
          <p:nvPr/>
        </p:nvPicPr>
        <p:blipFill>
          <a:blip r:embed="rId4"/>
          <a:stretch>
            <a:fillRect/>
          </a:stretch>
        </p:blipFill>
        <p:spPr>
          <a:xfrm>
            <a:off x="6624926" y="5125443"/>
            <a:ext cx="1390844" cy="514422"/>
          </a:xfrm>
          <a:prstGeom prst="rect">
            <a:avLst/>
          </a:prstGeom>
        </p:spPr>
      </p:pic>
    </p:spTree>
    <p:extLst>
      <p:ext uri="{BB962C8B-B14F-4D97-AF65-F5344CB8AC3E}">
        <p14:creationId xmlns:p14="http://schemas.microsoft.com/office/powerpoint/2010/main" val="309180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9378-50AA-5ADC-AD68-62BD42D52EE2}"/>
              </a:ext>
            </a:extLst>
          </p:cNvPr>
          <p:cNvSpPr>
            <a:spLocks noGrp="1"/>
          </p:cNvSpPr>
          <p:nvPr>
            <p:ph type="title"/>
          </p:nvPr>
        </p:nvSpPr>
        <p:spPr/>
        <p:txBody>
          <a:bodyPr/>
          <a:lstStyle/>
          <a:p>
            <a:r>
              <a:rPr lang="en-US" dirty="0"/>
              <a:t>Variable-length Arguments</a:t>
            </a:r>
            <a:endParaRPr lang="en-PH" dirty="0"/>
          </a:p>
        </p:txBody>
      </p:sp>
      <p:sp>
        <p:nvSpPr>
          <p:cNvPr id="3" name="Content Placeholder 2">
            <a:extLst>
              <a:ext uri="{FF2B5EF4-FFF2-40B4-BE49-F238E27FC236}">
                <a16:creationId xmlns:a16="http://schemas.microsoft.com/office/drawing/2014/main" id="{AFF02E0C-1FC8-29E2-5418-9E64CDA624E8}"/>
              </a:ext>
            </a:extLst>
          </p:cNvPr>
          <p:cNvSpPr>
            <a:spLocks noGrp="1"/>
          </p:cNvSpPr>
          <p:nvPr>
            <p:ph idx="1"/>
          </p:nvPr>
        </p:nvSpPr>
        <p:spPr/>
        <p:txBody>
          <a:bodyPr>
            <a:normAutofit lnSpcReduction="10000"/>
          </a:bodyPr>
          <a:lstStyle/>
          <a:p>
            <a:r>
              <a:rPr lang="en-US" dirty="0"/>
              <a:t>In this example, the function "</a:t>
            </a:r>
            <a:r>
              <a:rPr lang="en-US" dirty="0" err="1"/>
              <a:t>my_function</a:t>
            </a:r>
            <a:r>
              <a:rPr lang="en-US" dirty="0"/>
              <a:t>" takes a variable-length tuple of arguments "*</a:t>
            </a:r>
            <a:r>
              <a:rPr lang="en-US" dirty="0" err="1"/>
              <a:t>args</a:t>
            </a:r>
            <a:r>
              <a:rPr lang="en-US" dirty="0"/>
              <a:t>". When we call the function with the values 1, 2, 3, 4, and 5, the function adds them together using the built-in "sum" function and returns the result, which is 15.</a:t>
            </a:r>
          </a:p>
          <a:p>
            <a:pPr marL="0" indent="0">
              <a:buNone/>
            </a:pPr>
            <a:r>
              <a:rPr lang="en-US" dirty="0"/>
              <a:t>def </a:t>
            </a:r>
            <a:r>
              <a:rPr lang="en-US" dirty="0" err="1"/>
              <a:t>my_function</a:t>
            </a:r>
            <a:r>
              <a:rPr lang="en-US" dirty="0"/>
              <a:t>(*</a:t>
            </a:r>
            <a:r>
              <a:rPr lang="en-US" dirty="0" err="1"/>
              <a:t>args</a:t>
            </a:r>
            <a:r>
              <a:rPr lang="en-US" dirty="0"/>
              <a:t>):</a:t>
            </a:r>
          </a:p>
          <a:p>
            <a:pPr marL="0" indent="0">
              <a:buNone/>
            </a:pPr>
            <a:r>
              <a:rPr lang="en-US" dirty="0"/>
              <a:t>    return sum(</a:t>
            </a:r>
            <a:r>
              <a:rPr lang="en-US" dirty="0" err="1"/>
              <a:t>args</a:t>
            </a:r>
            <a:r>
              <a:rPr lang="en-US" dirty="0"/>
              <a:t>)</a:t>
            </a:r>
          </a:p>
          <a:p>
            <a:endParaRPr lang="en-US" dirty="0"/>
          </a:p>
          <a:p>
            <a:pPr marL="0" indent="0">
              <a:buNone/>
            </a:pPr>
            <a:r>
              <a:rPr lang="en-US" dirty="0"/>
              <a:t>result = </a:t>
            </a:r>
            <a:r>
              <a:rPr lang="en-US" dirty="0" err="1"/>
              <a:t>my_function</a:t>
            </a:r>
            <a:r>
              <a:rPr lang="en-US" dirty="0"/>
              <a:t>(1, 2, 3, 4, 5)</a:t>
            </a:r>
          </a:p>
          <a:p>
            <a:pPr marL="0" indent="0">
              <a:buNone/>
            </a:pPr>
            <a:r>
              <a:rPr lang="en-US" dirty="0"/>
              <a:t>print(result) # 15</a:t>
            </a:r>
            <a:endParaRPr lang="en-PH" dirty="0"/>
          </a:p>
          <a:p>
            <a:endParaRPr lang="en-PH" dirty="0"/>
          </a:p>
        </p:txBody>
      </p:sp>
    </p:spTree>
    <p:extLst>
      <p:ext uri="{BB962C8B-B14F-4D97-AF65-F5344CB8AC3E}">
        <p14:creationId xmlns:p14="http://schemas.microsoft.com/office/powerpoint/2010/main" val="83789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6C71C-641F-494B-BC51-C239CD890D5C}"/>
              </a:ext>
            </a:extLst>
          </p:cNvPr>
          <p:cNvSpPr>
            <a:spLocks noGrp="1"/>
          </p:cNvSpPr>
          <p:nvPr>
            <p:ph type="title"/>
          </p:nvPr>
        </p:nvSpPr>
        <p:spPr>
          <a:xfrm>
            <a:off x="1451579" y="1376053"/>
            <a:ext cx="9405891" cy="1002990"/>
          </a:xfrm>
        </p:spPr>
        <p:txBody>
          <a:bodyPr anchor="ctr">
            <a:normAutofit/>
          </a:bodyPr>
          <a:lstStyle/>
          <a:p>
            <a:r>
              <a:rPr lang="en-US" dirty="0"/>
              <a:t>*</a:t>
            </a:r>
            <a:r>
              <a:rPr lang="en-US" dirty="0" err="1"/>
              <a:t>args</a:t>
            </a:r>
            <a:r>
              <a:rPr lang="en-US" dirty="0"/>
              <a:t> and **</a:t>
            </a:r>
            <a:r>
              <a:rPr lang="en-US" dirty="0" err="1"/>
              <a:t>kwargs</a:t>
            </a:r>
            <a:endParaRPr lang="en-PH" dirty="0"/>
          </a:p>
        </p:txBody>
      </p:sp>
      <p:sp>
        <p:nvSpPr>
          <p:cNvPr id="3" name="Content Placeholder 2">
            <a:extLst>
              <a:ext uri="{FF2B5EF4-FFF2-40B4-BE49-F238E27FC236}">
                <a16:creationId xmlns:a16="http://schemas.microsoft.com/office/drawing/2014/main" id="{71C9FE3B-BF83-4C85-9655-F8776533DCD3}"/>
              </a:ext>
            </a:extLst>
          </p:cNvPr>
          <p:cNvSpPr>
            <a:spLocks noGrp="1"/>
          </p:cNvSpPr>
          <p:nvPr>
            <p:ph idx="1"/>
          </p:nvPr>
        </p:nvSpPr>
        <p:spPr>
          <a:xfrm>
            <a:off x="1451579" y="2464991"/>
            <a:ext cx="9405891" cy="2403571"/>
          </a:xfrm>
        </p:spPr>
        <p:txBody>
          <a:bodyPr>
            <a:normAutofit/>
          </a:bodyPr>
          <a:lstStyle/>
          <a:p>
            <a:pPr>
              <a:lnSpc>
                <a:spcPct val="110000"/>
              </a:lnSpc>
            </a:pPr>
            <a:r>
              <a:rPr lang="en-US" sz="1600"/>
              <a:t>*</a:t>
            </a:r>
            <a:r>
              <a:rPr lang="en-US" sz="1600" err="1"/>
              <a:t>args</a:t>
            </a:r>
            <a:r>
              <a:rPr lang="en-US" sz="1600"/>
              <a:t> and **</a:t>
            </a:r>
            <a:r>
              <a:rPr lang="en-US" sz="1600" err="1"/>
              <a:t>kwargs</a:t>
            </a:r>
            <a:r>
              <a:rPr lang="en-US" sz="1600"/>
              <a:t> are used as arguments if there is doubt in the number arguments to be passed in a function.</a:t>
            </a:r>
          </a:p>
          <a:p>
            <a:pPr>
              <a:lnSpc>
                <a:spcPct val="110000"/>
              </a:lnSpc>
            </a:pPr>
            <a:r>
              <a:rPr lang="en-US" sz="1600"/>
              <a:t>It is worth noting that is the “*” (</a:t>
            </a:r>
            <a:r>
              <a:rPr lang="en-US" sz="1600" err="1"/>
              <a:t>args</a:t>
            </a:r>
            <a:r>
              <a:rPr lang="en-US" sz="1600"/>
              <a:t>) and “**” (</a:t>
            </a:r>
            <a:r>
              <a:rPr lang="en-US" sz="1600" err="1"/>
              <a:t>kwargs</a:t>
            </a:r>
            <a:r>
              <a:rPr lang="en-US" sz="1600"/>
              <a:t>) rather than </a:t>
            </a:r>
            <a:r>
              <a:rPr lang="en-US" sz="1600" err="1"/>
              <a:t>args</a:t>
            </a:r>
            <a:r>
              <a:rPr lang="en-US" sz="1600"/>
              <a:t> or </a:t>
            </a:r>
            <a:r>
              <a:rPr lang="en-US" sz="1600" err="1"/>
              <a:t>kwargs</a:t>
            </a:r>
            <a:r>
              <a:rPr lang="en-US" sz="1600"/>
              <a:t>. </a:t>
            </a:r>
          </a:p>
          <a:p>
            <a:pPr>
              <a:lnSpc>
                <a:spcPct val="110000"/>
              </a:lnSpc>
            </a:pPr>
            <a:r>
              <a:rPr lang="en-US" sz="1600"/>
              <a:t>In general, *</a:t>
            </a:r>
            <a:r>
              <a:rPr lang="en-US" sz="1600" err="1"/>
              <a:t>args</a:t>
            </a:r>
            <a:r>
              <a:rPr lang="en-US" sz="1600"/>
              <a:t> and **</a:t>
            </a:r>
            <a:r>
              <a:rPr lang="en-US" sz="1600" err="1"/>
              <a:t>kwargs</a:t>
            </a:r>
            <a:r>
              <a:rPr lang="en-US" sz="1600"/>
              <a:t> are most useful when you don't know in advance how many arguments or keyword arguments you need to pass to a function, or when you want to make your code more flexible. </a:t>
            </a:r>
          </a:p>
          <a:p>
            <a:pPr>
              <a:lnSpc>
                <a:spcPct val="110000"/>
              </a:lnSpc>
            </a:pPr>
            <a:r>
              <a:rPr lang="en-US" sz="1600"/>
              <a:t>They are particularly useful when you are writing functions that work with different types of data, or when you are writing functions that need to be reused in different contexts.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046861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F4FD-FC2A-403C-B1A9-B08484C438E5}"/>
              </a:ext>
            </a:extLst>
          </p:cNvPr>
          <p:cNvSpPr>
            <a:spLocks noGrp="1"/>
          </p:cNvSpPr>
          <p:nvPr>
            <p:ph type="title"/>
          </p:nvPr>
        </p:nvSpPr>
        <p:spPr/>
        <p:txBody>
          <a:bodyPr/>
          <a:lstStyle/>
          <a:p>
            <a:r>
              <a:rPr lang="en-US" dirty="0"/>
              <a:t>*</a:t>
            </a:r>
            <a:r>
              <a:rPr lang="en-US" dirty="0" err="1"/>
              <a:t>Args</a:t>
            </a:r>
            <a:endParaRPr lang="en-PH" dirty="0"/>
          </a:p>
        </p:txBody>
      </p:sp>
      <p:sp>
        <p:nvSpPr>
          <p:cNvPr id="3" name="Content Placeholder 2">
            <a:extLst>
              <a:ext uri="{FF2B5EF4-FFF2-40B4-BE49-F238E27FC236}">
                <a16:creationId xmlns:a16="http://schemas.microsoft.com/office/drawing/2014/main" id="{7BB84808-27DA-46EE-8975-8973F7CA0B04}"/>
              </a:ext>
            </a:extLst>
          </p:cNvPr>
          <p:cNvSpPr>
            <a:spLocks noGrp="1"/>
          </p:cNvSpPr>
          <p:nvPr>
            <p:ph idx="1"/>
          </p:nvPr>
        </p:nvSpPr>
        <p:spPr/>
        <p:txBody>
          <a:bodyPr/>
          <a:lstStyle/>
          <a:p>
            <a:r>
              <a:rPr lang="en-US" dirty="0"/>
              <a:t>Use *</a:t>
            </a:r>
            <a:r>
              <a:rPr lang="en-US" dirty="0" err="1"/>
              <a:t>args</a:t>
            </a:r>
            <a:r>
              <a:rPr lang="en-US" dirty="0"/>
              <a:t> when you need to accept an arbitrary number of non-keyword arguments. This is useful when you don't know in advance how many arguments you need to pass to a function, or when you want to make your code more flexible. For example, if you are writing a function that computes the sum of a list of numbers, you could use *</a:t>
            </a:r>
            <a:r>
              <a:rPr lang="en-US" dirty="0" err="1"/>
              <a:t>args</a:t>
            </a:r>
            <a:r>
              <a:rPr lang="en-US" dirty="0"/>
              <a:t> to allow the function to accept any number of arguments:</a:t>
            </a:r>
            <a:endParaRPr lang="en-PH" dirty="0"/>
          </a:p>
        </p:txBody>
      </p:sp>
      <p:pic>
        <p:nvPicPr>
          <p:cNvPr id="5" name="Picture 4">
            <a:extLst>
              <a:ext uri="{FF2B5EF4-FFF2-40B4-BE49-F238E27FC236}">
                <a16:creationId xmlns:a16="http://schemas.microsoft.com/office/drawing/2014/main" id="{09DBFCCD-EAE2-4F87-83A1-5A488CA2D7A1}"/>
              </a:ext>
            </a:extLst>
          </p:cNvPr>
          <p:cNvPicPr>
            <a:picLocks noChangeAspect="1"/>
          </p:cNvPicPr>
          <p:nvPr/>
        </p:nvPicPr>
        <p:blipFill>
          <a:blip r:embed="rId2"/>
          <a:stretch>
            <a:fillRect/>
          </a:stretch>
        </p:blipFill>
        <p:spPr>
          <a:xfrm>
            <a:off x="2202010" y="4137485"/>
            <a:ext cx="3369058" cy="1490838"/>
          </a:xfrm>
          <a:prstGeom prst="rect">
            <a:avLst/>
          </a:prstGeom>
        </p:spPr>
      </p:pic>
      <p:sp>
        <p:nvSpPr>
          <p:cNvPr id="8" name="TextBox 7">
            <a:extLst>
              <a:ext uri="{FF2B5EF4-FFF2-40B4-BE49-F238E27FC236}">
                <a16:creationId xmlns:a16="http://schemas.microsoft.com/office/drawing/2014/main" id="{C78EF70D-9CDD-436A-9170-0BD459FAFB14}"/>
              </a:ext>
            </a:extLst>
          </p:cNvPr>
          <p:cNvSpPr txBox="1"/>
          <p:nvPr/>
        </p:nvSpPr>
        <p:spPr>
          <a:xfrm>
            <a:off x="6502401" y="4266016"/>
            <a:ext cx="3750733" cy="1200329"/>
          </a:xfrm>
          <a:prstGeom prst="rect">
            <a:avLst/>
          </a:prstGeom>
          <a:noFill/>
        </p:spPr>
        <p:txBody>
          <a:bodyPr wrap="square" rtlCol="0">
            <a:spAutoFit/>
          </a:bodyPr>
          <a:lstStyle/>
          <a:p>
            <a:r>
              <a:rPr lang="en-US" dirty="0"/>
              <a:t>When *</a:t>
            </a:r>
            <a:r>
              <a:rPr lang="en-US" dirty="0" err="1"/>
              <a:t>args</a:t>
            </a:r>
            <a:r>
              <a:rPr lang="en-US" dirty="0"/>
              <a:t> is used in a function definition, any non-keyword arguments passed to the function are collected into a </a:t>
            </a:r>
            <a:r>
              <a:rPr lang="en-US" b="1" dirty="0"/>
              <a:t>TUPLE</a:t>
            </a:r>
            <a:r>
              <a:rPr lang="en-US" dirty="0"/>
              <a:t>.</a:t>
            </a:r>
            <a:endParaRPr lang="en-PH" dirty="0"/>
          </a:p>
        </p:txBody>
      </p:sp>
    </p:spTree>
    <p:extLst>
      <p:ext uri="{BB962C8B-B14F-4D97-AF65-F5344CB8AC3E}">
        <p14:creationId xmlns:p14="http://schemas.microsoft.com/office/powerpoint/2010/main" val="396970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896C878-CAB5-23DD-BCC5-F603F59BDE43}"/>
              </a:ext>
            </a:extLst>
          </p:cNvPr>
          <p:cNvSpPr>
            <a:spLocks noGrp="1"/>
          </p:cNvSpPr>
          <p:nvPr>
            <p:ph type="title"/>
          </p:nvPr>
        </p:nvSpPr>
        <p:spPr>
          <a:xfrm>
            <a:off x="1451579" y="2303047"/>
            <a:ext cx="3272093" cy="2674198"/>
          </a:xfrm>
        </p:spPr>
        <p:txBody>
          <a:bodyPr anchor="t">
            <a:normAutofit/>
          </a:bodyPr>
          <a:lstStyle/>
          <a:p>
            <a:r>
              <a:rPr lang="en-US" dirty="0"/>
              <a:t>OUTLINE</a:t>
            </a:r>
            <a:endParaRPr lang="en-PH" dirty="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4992EA7-0F64-123D-C4ED-CD10260ED25E}"/>
              </a:ext>
            </a:extLst>
          </p:cNvPr>
          <p:cNvGraphicFramePr>
            <a:graphicFrameLocks noGrp="1"/>
          </p:cNvGraphicFramePr>
          <p:nvPr>
            <p:ph idx="1"/>
            <p:extLst>
              <p:ext uri="{D42A27DB-BD31-4B8C-83A1-F6EECF244321}">
                <p14:modId xmlns:p14="http://schemas.microsoft.com/office/powerpoint/2010/main" val="146709178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6768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0FF0-B4F6-4B0D-BECA-55B082A9D4E4}"/>
              </a:ext>
            </a:extLst>
          </p:cNvPr>
          <p:cNvSpPr>
            <a:spLocks noGrp="1"/>
          </p:cNvSpPr>
          <p:nvPr>
            <p:ph type="title"/>
          </p:nvPr>
        </p:nvSpPr>
        <p:spPr/>
        <p:txBody>
          <a:bodyPr/>
          <a:lstStyle/>
          <a:p>
            <a:r>
              <a:rPr lang="en-US" dirty="0"/>
              <a:t>**</a:t>
            </a:r>
            <a:r>
              <a:rPr lang="en-US" dirty="0" err="1"/>
              <a:t>Kwargs</a:t>
            </a:r>
            <a:endParaRPr lang="en-PH" dirty="0"/>
          </a:p>
        </p:txBody>
      </p:sp>
      <p:sp>
        <p:nvSpPr>
          <p:cNvPr id="3" name="Content Placeholder 2">
            <a:extLst>
              <a:ext uri="{FF2B5EF4-FFF2-40B4-BE49-F238E27FC236}">
                <a16:creationId xmlns:a16="http://schemas.microsoft.com/office/drawing/2014/main" id="{05621435-BB08-4AEA-9A4E-7FA00B6D51BE}"/>
              </a:ext>
            </a:extLst>
          </p:cNvPr>
          <p:cNvSpPr>
            <a:spLocks noGrp="1"/>
          </p:cNvSpPr>
          <p:nvPr>
            <p:ph idx="1"/>
          </p:nvPr>
        </p:nvSpPr>
        <p:spPr/>
        <p:txBody>
          <a:bodyPr/>
          <a:lstStyle/>
          <a:p>
            <a:r>
              <a:rPr lang="en-US" dirty="0"/>
              <a:t>Use **</a:t>
            </a:r>
            <a:r>
              <a:rPr lang="en-US" dirty="0" err="1"/>
              <a:t>kwargs</a:t>
            </a:r>
            <a:r>
              <a:rPr lang="en-US" dirty="0"/>
              <a:t> when you need to accept an arbitrary number of keyword arguments. This is useful when you want to provide default values for some of the arguments, or when you want to make your code more flexible. For example, if you are writing a function that computes the area of a rectangle, you could use **</a:t>
            </a:r>
            <a:r>
              <a:rPr lang="en-US" dirty="0" err="1"/>
              <a:t>kwargs</a:t>
            </a:r>
            <a:r>
              <a:rPr lang="en-US" dirty="0"/>
              <a:t> to allow the function to accept any combination of width and height, and to provide default values for width and height if they are not provided:</a:t>
            </a:r>
            <a:endParaRPr lang="en-PH" dirty="0"/>
          </a:p>
        </p:txBody>
      </p:sp>
      <p:pic>
        <p:nvPicPr>
          <p:cNvPr id="5" name="Picture 4">
            <a:extLst>
              <a:ext uri="{FF2B5EF4-FFF2-40B4-BE49-F238E27FC236}">
                <a16:creationId xmlns:a16="http://schemas.microsoft.com/office/drawing/2014/main" id="{79629A92-31E7-4DF0-9922-7010F47FB896}"/>
              </a:ext>
            </a:extLst>
          </p:cNvPr>
          <p:cNvPicPr>
            <a:picLocks noChangeAspect="1"/>
          </p:cNvPicPr>
          <p:nvPr/>
        </p:nvPicPr>
        <p:blipFill>
          <a:blip r:embed="rId2"/>
          <a:stretch>
            <a:fillRect/>
          </a:stretch>
        </p:blipFill>
        <p:spPr>
          <a:xfrm>
            <a:off x="1653983" y="4351867"/>
            <a:ext cx="4848418" cy="1620985"/>
          </a:xfrm>
          <a:prstGeom prst="rect">
            <a:avLst/>
          </a:prstGeom>
        </p:spPr>
      </p:pic>
      <p:sp>
        <p:nvSpPr>
          <p:cNvPr id="6" name="TextBox 5">
            <a:extLst>
              <a:ext uri="{FF2B5EF4-FFF2-40B4-BE49-F238E27FC236}">
                <a16:creationId xmlns:a16="http://schemas.microsoft.com/office/drawing/2014/main" id="{131D6F7E-AFCA-449D-8D78-4DB3205E4A9C}"/>
              </a:ext>
            </a:extLst>
          </p:cNvPr>
          <p:cNvSpPr txBox="1"/>
          <p:nvPr/>
        </p:nvSpPr>
        <p:spPr>
          <a:xfrm>
            <a:off x="7704981" y="4853152"/>
            <a:ext cx="3750733" cy="1200329"/>
          </a:xfrm>
          <a:prstGeom prst="rect">
            <a:avLst/>
          </a:prstGeom>
          <a:noFill/>
        </p:spPr>
        <p:txBody>
          <a:bodyPr wrap="square" rtlCol="0">
            <a:spAutoFit/>
          </a:bodyPr>
          <a:lstStyle/>
          <a:p>
            <a:r>
              <a:rPr lang="en-US" dirty="0"/>
              <a:t>When **</a:t>
            </a:r>
            <a:r>
              <a:rPr lang="en-US" dirty="0" err="1"/>
              <a:t>kwargs</a:t>
            </a:r>
            <a:r>
              <a:rPr lang="en-US" dirty="0"/>
              <a:t> is used in a function definition, any keyword arguments passed to the function are collected into a </a:t>
            </a:r>
            <a:r>
              <a:rPr lang="en-US" b="1" dirty="0"/>
              <a:t>DICTIONARY</a:t>
            </a:r>
            <a:r>
              <a:rPr lang="en-US" dirty="0"/>
              <a:t>.</a:t>
            </a:r>
            <a:endParaRPr lang="en-PH" dirty="0"/>
          </a:p>
        </p:txBody>
      </p:sp>
      <p:sp>
        <p:nvSpPr>
          <p:cNvPr id="10" name="TextBox 9">
            <a:extLst>
              <a:ext uri="{FF2B5EF4-FFF2-40B4-BE49-F238E27FC236}">
                <a16:creationId xmlns:a16="http://schemas.microsoft.com/office/drawing/2014/main" id="{E730D6C6-8CB4-4C43-8F46-B9D4C77CA426}"/>
              </a:ext>
            </a:extLst>
          </p:cNvPr>
          <p:cNvSpPr txBox="1"/>
          <p:nvPr/>
        </p:nvSpPr>
        <p:spPr>
          <a:xfrm>
            <a:off x="6502401" y="4189889"/>
            <a:ext cx="3750733" cy="646331"/>
          </a:xfrm>
          <a:prstGeom prst="rect">
            <a:avLst/>
          </a:prstGeom>
          <a:noFill/>
        </p:spPr>
        <p:txBody>
          <a:bodyPr wrap="square" rtlCol="0">
            <a:spAutoFit/>
          </a:bodyPr>
          <a:lstStyle/>
          <a:p>
            <a:r>
              <a:rPr lang="en-US" dirty="0"/>
              <a:t>`1` in this example is the default value for ‘width’ and ‘height’</a:t>
            </a:r>
            <a:endParaRPr lang="en-PH" dirty="0"/>
          </a:p>
        </p:txBody>
      </p:sp>
    </p:spTree>
    <p:extLst>
      <p:ext uri="{BB962C8B-B14F-4D97-AF65-F5344CB8AC3E}">
        <p14:creationId xmlns:p14="http://schemas.microsoft.com/office/powerpoint/2010/main" val="282053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DFF7-8022-4DCC-9A49-13D147BAF82C}"/>
              </a:ext>
            </a:extLst>
          </p:cNvPr>
          <p:cNvSpPr>
            <a:spLocks noGrp="1"/>
          </p:cNvSpPr>
          <p:nvPr>
            <p:ph type="title"/>
          </p:nvPr>
        </p:nvSpPr>
        <p:spPr/>
        <p:txBody>
          <a:bodyPr/>
          <a:lstStyle/>
          <a:p>
            <a:r>
              <a:rPr lang="en-US" dirty="0"/>
              <a:t>Using both *</a:t>
            </a:r>
            <a:r>
              <a:rPr lang="en-US" dirty="0" err="1"/>
              <a:t>args</a:t>
            </a:r>
            <a:r>
              <a:rPr lang="en-US" dirty="0"/>
              <a:t> and **</a:t>
            </a:r>
            <a:r>
              <a:rPr lang="en-US" dirty="0" err="1"/>
              <a:t>Kwargs</a:t>
            </a:r>
            <a:endParaRPr lang="en-PH" dirty="0"/>
          </a:p>
        </p:txBody>
      </p:sp>
      <p:sp>
        <p:nvSpPr>
          <p:cNvPr id="3" name="Content Placeholder 2">
            <a:extLst>
              <a:ext uri="{FF2B5EF4-FFF2-40B4-BE49-F238E27FC236}">
                <a16:creationId xmlns:a16="http://schemas.microsoft.com/office/drawing/2014/main" id="{C942E7C7-165C-4C7E-9D82-DA4889DF55D8}"/>
              </a:ext>
            </a:extLst>
          </p:cNvPr>
          <p:cNvSpPr>
            <a:spLocks noGrp="1"/>
          </p:cNvSpPr>
          <p:nvPr>
            <p:ph idx="1"/>
          </p:nvPr>
        </p:nvSpPr>
        <p:spPr/>
        <p:txBody>
          <a:bodyPr/>
          <a:lstStyle/>
          <a:p>
            <a:r>
              <a:rPr lang="en-US" dirty="0"/>
              <a:t>Use *</a:t>
            </a:r>
            <a:r>
              <a:rPr lang="en-US" dirty="0" err="1"/>
              <a:t>args</a:t>
            </a:r>
            <a:r>
              <a:rPr lang="en-US" dirty="0"/>
              <a:t> and **</a:t>
            </a:r>
            <a:r>
              <a:rPr lang="en-US" dirty="0" err="1"/>
              <a:t>kwargs</a:t>
            </a:r>
            <a:r>
              <a:rPr lang="en-US" dirty="0"/>
              <a:t> together when you need to accept both non-keyword and keyword arguments. This is useful when you want to provide maximum flexibility for your function. For example, if you are writing a function that computes the sum of a list of numbers, and you want to allow the user to provide an optional starting value, you could use both *</a:t>
            </a:r>
            <a:r>
              <a:rPr lang="en-US" dirty="0" err="1"/>
              <a:t>args</a:t>
            </a:r>
            <a:r>
              <a:rPr lang="en-US" dirty="0"/>
              <a:t> and **</a:t>
            </a:r>
            <a:r>
              <a:rPr lang="en-US" dirty="0" err="1"/>
              <a:t>kwargs</a:t>
            </a:r>
            <a:r>
              <a:rPr lang="en-US" dirty="0"/>
              <a:t>:</a:t>
            </a:r>
            <a:endParaRPr lang="en-PH" dirty="0"/>
          </a:p>
        </p:txBody>
      </p:sp>
      <p:pic>
        <p:nvPicPr>
          <p:cNvPr id="7" name="Picture 6">
            <a:extLst>
              <a:ext uri="{FF2B5EF4-FFF2-40B4-BE49-F238E27FC236}">
                <a16:creationId xmlns:a16="http://schemas.microsoft.com/office/drawing/2014/main" id="{BF4EBA95-763E-4C29-9829-8876BCA68E36}"/>
              </a:ext>
            </a:extLst>
          </p:cNvPr>
          <p:cNvPicPr>
            <a:picLocks noChangeAspect="1"/>
          </p:cNvPicPr>
          <p:nvPr/>
        </p:nvPicPr>
        <p:blipFill>
          <a:blip r:embed="rId2"/>
          <a:stretch>
            <a:fillRect/>
          </a:stretch>
        </p:blipFill>
        <p:spPr>
          <a:xfrm>
            <a:off x="1256364" y="3939214"/>
            <a:ext cx="6447684" cy="2114267"/>
          </a:xfrm>
          <a:prstGeom prst="rect">
            <a:avLst/>
          </a:prstGeom>
        </p:spPr>
      </p:pic>
      <p:pic>
        <p:nvPicPr>
          <p:cNvPr id="11" name="Picture 10">
            <a:extLst>
              <a:ext uri="{FF2B5EF4-FFF2-40B4-BE49-F238E27FC236}">
                <a16:creationId xmlns:a16="http://schemas.microsoft.com/office/drawing/2014/main" id="{35110EE3-147F-475D-843F-1218D58B28C0}"/>
              </a:ext>
            </a:extLst>
          </p:cNvPr>
          <p:cNvPicPr>
            <a:picLocks noChangeAspect="1"/>
          </p:cNvPicPr>
          <p:nvPr/>
        </p:nvPicPr>
        <p:blipFill>
          <a:blip r:embed="rId3"/>
          <a:stretch>
            <a:fillRect/>
          </a:stretch>
        </p:blipFill>
        <p:spPr>
          <a:xfrm>
            <a:off x="7876576" y="5628323"/>
            <a:ext cx="838317" cy="371527"/>
          </a:xfrm>
          <a:prstGeom prst="rect">
            <a:avLst/>
          </a:prstGeom>
        </p:spPr>
      </p:pic>
    </p:spTree>
    <p:extLst>
      <p:ext uri="{BB962C8B-B14F-4D97-AF65-F5344CB8AC3E}">
        <p14:creationId xmlns:p14="http://schemas.microsoft.com/office/powerpoint/2010/main" val="600517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57988-FCFF-4192-A778-FCA9F76C40A6}"/>
              </a:ext>
            </a:extLst>
          </p:cNvPr>
          <p:cNvSpPr>
            <a:spLocks noGrp="1"/>
          </p:cNvSpPr>
          <p:nvPr>
            <p:ph type="ctrTitle"/>
          </p:nvPr>
        </p:nvSpPr>
        <p:spPr/>
        <p:txBody>
          <a:bodyPr/>
          <a:lstStyle/>
          <a:p>
            <a:r>
              <a:rPr lang="en-US" dirty="0"/>
              <a:t>Built-In FUNCTIONS</a:t>
            </a:r>
            <a:endParaRPr lang="en-PH" dirty="0"/>
          </a:p>
        </p:txBody>
      </p:sp>
      <p:sp>
        <p:nvSpPr>
          <p:cNvPr id="5" name="Subtitle 4">
            <a:extLst>
              <a:ext uri="{FF2B5EF4-FFF2-40B4-BE49-F238E27FC236}">
                <a16:creationId xmlns:a16="http://schemas.microsoft.com/office/drawing/2014/main" id="{5522F3E6-9F8E-4479-9ECD-0D01AA69E310}"/>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296681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3CBA-31D3-4795-8262-A97E67017F31}"/>
              </a:ext>
            </a:extLst>
          </p:cNvPr>
          <p:cNvSpPr>
            <a:spLocks noGrp="1"/>
          </p:cNvSpPr>
          <p:nvPr>
            <p:ph type="title"/>
          </p:nvPr>
        </p:nvSpPr>
        <p:spPr/>
        <p:txBody>
          <a:bodyPr/>
          <a:lstStyle/>
          <a:p>
            <a:r>
              <a:rPr lang="en-US"/>
              <a:t>Built-in Functions</a:t>
            </a:r>
            <a:endParaRPr lang="en-PH" dirty="0"/>
          </a:p>
        </p:txBody>
      </p:sp>
      <p:sp>
        <p:nvSpPr>
          <p:cNvPr id="3" name="Content Placeholder 2">
            <a:extLst>
              <a:ext uri="{FF2B5EF4-FFF2-40B4-BE49-F238E27FC236}">
                <a16:creationId xmlns:a16="http://schemas.microsoft.com/office/drawing/2014/main" id="{1DA120FA-0CAD-4B79-A586-EB59255F1AB2}"/>
              </a:ext>
            </a:extLst>
          </p:cNvPr>
          <p:cNvSpPr>
            <a:spLocks noGrp="1"/>
          </p:cNvSpPr>
          <p:nvPr>
            <p:ph idx="1"/>
          </p:nvPr>
        </p:nvSpPr>
        <p:spPr/>
        <p:txBody>
          <a:bodyPr>
            <a:normAutofit/>
          </a:bodyPr>
          <a:lstStyle/>
          <a:p>
            <a:r>
              <a:rPr lang="en-US"/>
              <a:t>A pre-defined function that is available in the global namespace of the interpreter. These functions are always available to use in any Python program without the need for any additional imports or installations.</a:t>
            </a:r>
          </a:p>
          <a:p>
            <a:r>
              <a:rPr lang="en-US"/>
              <a:t>map()</a:t>
            </a:r>
          </a:p>
          <a:p>
            <a:r>
              <a:rPr lang="en-US"/>
              <a:t>filter()</a:t>
            </a:r>
          </a:p>
          <a:p>
            <a:r>
              <a:rPr lang="en-US"/>
              <a:t>reduce</a:t>
            </a:r>
            <a:r>
              <a:rPr lang="en-PH"/>
              <a:t>()</a:t>
            </a:r>
          </a:p>
          <a:p>
            <a:r>
              <a:rPr lang="en-PH"/>
              <a:t>sorted()</a:t>
            </a:r>
            <a:endParaRPr lang="en-US" dirty="0"/>
          </a:p>
        </p:txBody>
      </p:sp>
    </p:spTree>
    <p:extLst>
      <p:ext uri="{BB962C8B-B14F-4D97-AF65-F5344CB8AC3E}">
        <p14:creationId xmlns:p14="http://schemas.microsoft.com/office/powerpoint/2010/main" val="328274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B249-4F96-426D-8A73-BD9271BAE0CA}"/>
              </a:ext>
            </a:extLst>
          </p:cNvPr>
          <p:cNvSpPr>
            <a:spLocks noGrp="1"/>
          </p:cNvSpPr>
          <p:nvPr>
            <p:ph type="title"/>
          </p:nvPr>
        </p:nvSpPr>
        <p:spPr/>
        <p:txBody>
          <a:bodyPr/>
          <a:lstStyle/>
          <a:p>
            <a:r>
              <a:rPr lang="en-US" dirty="0"/>
              <a:t>Map()</a:t>
            </a:r>
            <a:endParaRPr lang="en-PH" dirty="0"/>
          </a:p>
        </p:txBody>
      </p:sp>
      <p:sp>
        <p:nvSpPr>
          <p:cNvPr id="3" name="Content Placeholder 2">
            <a:extLst>
              <a:ext uri="{FF2B5EF4-FFF2-40B4-BE49-F238E27FC236}">
                <a16:creationId xmlns:a16="http://schemas.microsoft.com/office/drawing/2014/main" id="{DEF05F36-62E2-4331-A7C7-1AD60A5FBCCE}"/>
              </a:ext>
            </a:extLst>
          </p:cNvPr>
          <p:cNvSpPr>
            <a:spLocks noGrp="1"/>
          </p:cNvSpPr>
          <p:nvPr>
            <p:ph idx="1"/>
          </p:nvPr>
        </p:nvSpPr>
        <p:spPr/>
        <p:txBody>
          <a:bodyPr>
            <a:normAutofit lnSpcReduction="10000"/>
          </a:bodyPr>
          <a:lstStyle/>
          <a:p>
            <a:r>
              <a:rPr lang="en-US" dirty="0"/>
              <a:t>Executes a specified function for each item in an </a:t>
            </a:r>
            <a:r>
              <a:rPr lang="en-US" dirty="0" err="1"/>
              <a:t>iterable</a:t>
            </a:r>
            <a:r>
              <a:rPr lang="en-US" dirty="0"/>
              <a:t>. The item is sent to the function as a parameter.</a:t>
            </a:r>
          </a:p>
          <a:p>
            <a:r>
              <a:rPr lang="en-US" b="0" i="0" dirty="0">
                <a:effectLst/>
                <a:latin typeface="Söhne"/>
              </a:rPr>
              <a:t>Such elements of an </a:t>
            </a:r>
            <a:r>
              <a:rPr lang="en-US" b="0" i="0" dirty="0" err="1">
                <a:effectLst/>
                <a:latin typeface="Söhne"/>
              </a:rPr>
              <a:t>iterable</a:t>
            </a:r>
            <a:r>
              <a:rPr lang="en-US" b="0" i="0" dirty="0">
                <a:effectLst/>
                <a:latin typeface="Söhne"/>
              </a:rPr>
              <a:t> include a list, tuple, or string and returns a new </a:t>
            </a:r>
            <a:r>
              <a:rPr lang="en-US" b="0" i="0" dirty="0" err="1">
                <a:effectLst/>
                <a:latin typeface="Söhne"/>
              </a:rPr>
              <a:t>iterable</a:t>
            </a:r>
            <a:r>
              <a:rPr lang="en-US" b="0" i="0" dirty="0">
                <a:effectLst/>
                <a:latin typeface="Söhne"/>
              </a:rPr>
              <a:t> object with the results.</a:t>
            </a:r>
          </a:p>
          <a:p>
            <a:r>
              <a:rPr lang="en-US" b="0" i="0" dirty="0">
                <a:effectLst/>
                <a:latin typeface="Söhne"/>
              </a:rPr>
              <a:t>Thi</a:t>
            </a:r>
            <a:r>
              <a:rPr lang="en-US" dirty="0">
                <a:latin typeface="Söhne"/>
              </a:rPr>
              <a:t>s built-in function </a:t>
            </a:r>
            <a:r>
              <a:rPr lang="en-US" b="0" i="0" dirty="0">
                <a:effectLst/>
                <a:latin typeface="Söhne"/>
              </a:rPr>
              <a:t>allows you to process and transform all the items in an </a:t>
            </a:r>
            <a:r>
              <a:rPr lang="en-US" b="0" i="0" dirty="0" err="1">
                <a:effectLst/>
                <a:latin typeface="Söhne"/>
              </a:rPr>
              <a:t>iterable</a:t>
            </a:r>
            <a:r>
              <a:rPr lang="en-US" b="0" i="0" dirty="0">
                <a:effectLst/>
                <a:latin typeface="Söhne"/>
              </a:rPr>
              <a:t> without using an explicit for loop</a:t>
            </a:r>
          </a:p>
          <a:p>
            <a:r>
              <a:rPr lang="en-US" dirty="0"/>
              <a:t>function is a function that takes one argument and returns a value.</a:t>
            </a:r>
          </a:p>
          <a:p>
            <a:r>
              <a:rPr lang="en-US" dirty="0" err="1"/>
              <a:t>iterable</a:t>
            </a:r>
            <a:r>
              <a:rPr lang="en-US" dirty="0"/>
              <a:t> is an </a:t>
            </a:r>
            <a:r>
              <a:rPr lang="en-US" dirty="0" err="1"/>
              <a:t>iterable</a:t>
            </a:r>
            <a:r>
              <a:rPr lang="en-US" dirty="0"/>
              <a:t> object that contains the values to be processed by the function.</a:t>
            </a:r>
          </a:p>
          <a:p>
            <a:pPr marL="0" indent="0">
              <a:buNone/>
            </a:pPr>
            <a:endParaRPr lang="en-US" dirty="0"/>
          </a:p>
          <a:p>
            <a:endParaRPr lang="en-US" dirty="0"/>
          </a:p>
          <a:p>
            <a:endParaRPr lang="en-PH" dirty="0"/>
          </a:p>
        </p:txBody>
      </p:sp>
      <p:pic>
        <p:nvPicPr>
          <p:cNvPr id="5" name="Picture 4">
            <a:extLst>
              <a:ext uri="{FF2B5EF4-FFF2-40B4-BE49-F238E27FC236}">
                <a16:creationId xmlns:a16="http://schemas.microsoft.com/office/drawing/2014/main" id="{478B4D6F-EA75-4FB3-A3CA-5C5CF175CE70}"/>
              </a:ext>
            </a:extLst>
          </p:cNvPr>
          <p:cNvPicPr>
            <a:picLocks noChangeAspect="1"/>
          </p:cNvPicPr>
          <p:nvPr/>
        </p:nvPicPr>
        <p:blipFill>
          <a:blip r:embed="rId2"/>
          <a:stretch>
            <a:fillRect/>
          </a:stretch>
        </p:blipFill>
        <p:spPr>
          <a:xfrm>
            <a:off x="2274173" y="5418744"/>
            <a:ext cx="2648320" cy="419158"/>
          </a:xfrm>
          <a:prstGeom prst="rect">
            <a:avLst/>
          </a:prstGeom>
        </p:spPr>
      </p:pic>
    </p:spTree>
    <p:extLst>
      <p:ext uri="{BB962C8B-B14F-4D97-AF65-F5344CB8AC3E}">
        <p14:creationId xmlns:p14="http://schemas.microsoft.com/office/powerpoint/2010/main" val="3887464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6962-27F7-4523-9873-64523F687484}"/>
              </a:ext>
            </a:extLst>
          </p:cNvPr>
          <p:cNvSpPr>
            <a:spLocks noGrp="1"/>
          </p:cNvSpPr>
          <p:nvPr>
            <p:ph type="title"/>
          </p:nvPr>
        </p:nvSpPr>
        <p:spPr/>
        <p:txBody>
          <a:bodyPr/>
          <a:lstStyle/>
          <a:p>
            <a:r>
              <a:rPr lang="en-US" dirty="0"/>
              <a:t>Map() Example</a:t>
            </a:r>
            <a:endParaRPr lang="en-PH" dirty="0"/>
          </a:p>
        </p:txBody>
      </p:sp>
      <p:sp>
        <p:nvSpPr>
          <p:cNvPr id="3" name="Content Placeholder 2">
            <a:extLst>
              <a:ext uri="{FF2B5EF4-FFF2-40B4-BE49-F238E27FC236}">
                <a16:creationId xmlns:a16="http://schemas.microsoft.com/office/drawing/2014/main" id="{D6E84206-4FF5-4DC5-91EC-67C6967E09A9}"/>
              </a:ext>
            </a:extLst>
          </p:cNvPr>
          <p:cNvSpPr>
            <a:spLocks noGrp="1"/>
          </p:cNvSpPr>
          <p:nvPr>
            <p:ph idx="1"/>
          </p:nvPr>
        </p:nvSpPr>
        <p:spPr/>
        <p:txBody>
          <a:bodyPr/>
          <a:lstStyle/>
          <a:p>
            <a:r>
              <a:rPr lang="en-US" dirty="0"/>
              <a:t>Here's an example of using map() to convert a list of integers to a list of their squares:</a:t>
            </a:r>
          </a:p>
          <a:p>
            <a:endParaRPr lang="en-US" dirty="0"/>
          </a:p>
          <a:p>
            <a:endParaRPr lang="en-PH" dirty="0"/>
          </a:p>
        </p:txBody>
      </p:sp>
      <p:pic>
        <p:nvPicPr>
          <p:cNvPr id="5" name="Picture 4">
            <a:extLst>
              <a:ext uri="{FF2B5EF4-FFF2-40B4-BE49-F238E27FC236}">
                <a16:creationId xmlns:a16="http://schemas.microsoft.com/office/drawing/2014/main" id="{AC80F7D2-BAB0-4C7E-A074-76EFFF0034BC}"/>
              </a:ext>
            </a:extLst>
          </p:cNvPr>
          <p:cNvPicPr>
            <a:picLocks noChangeAspect="1"/>
          </p:cNvPicPr>
          <p:nvPr/>
        </p:nvPicPr>
        <p:blipFill>
          <a:blip r:embed="rId2"/>
          <a:stretch>
            <a:fillRect/>
          </a:stretch>
        </p:blipFill>
        <p:spPr>
          <a:xfrm>
            <a:off x="1578561" y="3047595"/>
            <a:ext cx="4432774" cy="2776709"/>
          </a:xfrm>
          <a:prstGeom prst="rect">
            <a:avLst/>
          </a:prstGeom>
        </p:spPr>
      </p:pic>
      <p:sp>
        <p:nvSpPr>
          <p:cNvPr id="6" name="TextBox 5">
            <a:extLst>
              <a:ext uri="{FF2B5EF4-FFF2-40B4-BE49-F238E27FC236}">
                <a16:creationId xmlns:a16="http://schemas.microsoft.com/office/drawing/2014/main" id="{F88FB75A-1E79-4FC0-9FCF-8C572F0022B5}"/>
              </a:ext>
            </a:extLst>
          </p:cNvPr>
          <p:cNvSpPr txBox="1"/>
          <p:nvPr/>
        </p:nvSpPr>
        <p:spPr>
          <a:xfrm>
            <a:off x="6629400" y="3039533"/>
            <a:ext cx="5020733" cy="2031325"/>
          </a:xfrm>
          <a:prstGeom prst="rect">
            <a:avLst/>
          </a:prstGeom>
          <a:noFill/>
        </p:spPr>
        <p:txBody>
          <a:bodyPr wrap="square" rtlCol="0">
            <a:spAutoFit/>
          </a:bodyPr>
          <a:lstStyle/>
          <a:p>
            <a:r>
              <a:rPr lang="en-US" dirty="0"/>
              <a:t>In this example, map() applies the square() function to each element of the numbers list and returns a new </a:t>
            </a:r>
            <a:r>
              <a:rPr lang="en-US" dirty="0" err="1"/>
              <a:t>iterable</a:t>
            </a:r>
            <a:r>
              <a:rPr lang="en-US" dirty="0"/>
              <a:t> containing the squares of the original values. </a:t>
            </a:r>
          </a:p>
          <a:p>
            <a:endParaRPr lang="en-US" dirty="0"/>
          </a:p>
          <a:p>
            <a:r>
              <a:rPr lang="en-US" dirty="0"/>
              <a:t>The list() function is used to convert the resulting </a:t>
            </a:r>
            <a:r>
              <a:rPr lang="en-US" dirty="0" err="1"/>
              <a:t>iterable</a:t>
            </a:r>
            <a:r>
              <a:rPr lang="en-US" dirty="0"/>
              <a:t> to a list so that it can be printed.</a:t>
            </a:r>
            <a:endParaRPr lang="en-PH" dirty="0"/>
          </a:p>
        </p:txBody>
      </p:sp>
    </p:spTree>
    <p:extLst>
      <p:ext uri="{BB962C8B-B14F-4D97-AF65-F5344CB8AC3E}">
        <p14:creationId xmlns:p14="http://schemas.microsoft.com/office/powerpoint/2010/main" val="250658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4C3E-D0DD-4392-92D9-549E689EA91E}"/>
              </a:ext>
            </a:extLst>
          </p:cNvPr>
          <p:cNvSpPr>
            <a:spLocks noGrp="1"/>
          </p:cNvSpPr>
          <p:nvPr>
            <p:ph type="title"/>
          </p:nvPr>
        </p:nvSpPr>
        <p:spPr/>
        <p:txBody>
          <a:bodyPr/>
          <a:lstStyle/>
          <a:p>
            <a:r>
              <a:rPr lang="en-US" dirty="0"/>
              <a:t>FILTER()</a:t>
            </a:r>
            <a:endParaRPr lang="en-PH" dirty="0"/>
          </a:p>
        </p:txBody>
      </p:sp>
      <p:sp>
        <p:nvSpPr>
          <p:cNvPr id="3" name="Content Placeholder 2">
            <a:extLst>
              <a:ext uri="{FF2B5EF4-FFF2-40B4-BE49-F238E27FC236}">
                <a16:creationId xmlns:a16="http://schemas.microsoft.com/office/drawing/2014/main" id="{EE641A4C-3555-4DAC-BEBF-B168FF8918FF}"/>
              </a:ext>
            </a:extLst>
          </p:cNvPr>
          <p:cNvSpPr>
            <a:spLocks noGrp="1"/>
          </p:cNvSpPr>
          <p:nvPr>
            <p:ph idx="1"/>
          </p:nvPr>
        </p:nvSpPr>
        <p:spPr/>
        <p:txBody>
          <a:bodyPr/>
          <a:lstStyle/>
          <a:p>
            <a:r>
              <a:rPr lang="en-US" dirty="0"/>
              <a:t>Filters the elements of an </a:t>
            </a:r>
            <a:r>
              <a:rPr lang="en-US" dirty="0" err="1"/>
              <a:t>iterable</a:t>
            </a:r>
            <a:r>
              <a:rPr lang="en-US" dirty="0"/>
              <a:t> based on a given function and returns an iterator containing only the elements for which the function returns True.</a:t>
            </a:r>
          </a:p>
          <a:p>
            <a:r>
              <a:rPr lang="en-US" dirty="0"/>
              <a:t>function is a function that takes one argument and returns a </a:t>
            </a:r>
            <a:r>
              <a:rPr lang="en-US" dirty="0" err="1"/>
              <a:t>boolean</a:t>
            </a:r>
            <a:r>
              <a:rPr lang="en-US" dirty="0"/>
              <a:t> value (True or False).</a:t>
            </a:r>
          </a:p>
          <a:p>
            <a:r>
              <a:rPr lang="en-US" dirty="0"/>
              <a:t>This built-in function allows you to process an </a:t>
            </a:r>
            <a:r>
              <a:rPr lang="en-US" dirty="0" err="1"/>
              <a:t>iterable</a:t>
            </a:r>
            <a:r>
              <a:rPr lang="en-US" dirty="0"/>
              <a:t> and extract those items that satisfy a given condition</a:t>
            </a:r>
          </a:p>
          <a:p>
            <a:r>
              <a:rPr lang="en-US" dirty="0" err="1"/>
              <a:t>iterable</a:t>
            </a:r>
            <a:r>
              <a:rPr lang="en-US" dirty="0"/>
              <a:t> is an </a:t>
            </a:r>
            <a:r>
              <a:rPr lang="en-US" dirty="0" err="1"/>
              <a:t>iterable</a:t>
            </a:r>
            <a:r>
              <a:rPr lang="en-US" dirty="0"/>
              <a:t> object that contains the values to be filtered.</a:t>
            </a:r>
            <a:endParaRPr lang="en-PH" dirty="0"/>
          </a:p>
        </p:txBody>
      </p:sp>
      <p:pic>
        <p:nvPicPr>
          <p:cNvPr id="5" name="Picture 4">
            <a:extLst>
              <a:ext uri="{FF2B5EF4-FFF2-40B4-BE49-F238E27FC236}">
                <a16:creationId xmlns:a16="http://schemas.microsoft.com/office/drawing/2014/main" id="{5636BF05-930B-4129-A56C-2678CE5CD69B}"/>
              </a:ext>
            </a:extLst>
          </p:cNvPr>
          <p:cNvPicPr>
            <a:picLocks noChangeAspect="1"/>
          </p:cNvPicPr>
          <p:nvPr/>
        </p:nvPicPr>
        <p:blipFill>
          <a:blip r:embed="rId2"/>
          <a:stretch>
            <a:fillRect/>
          </a:stretch>
        </p:blipFill>
        <p:spPr>
          <a:xfrm>
            <a:off x="1795256" y="5295694"/>
            <a:ext cx="2962688" cy="514422"/>
          </a:xfrm>
          <a:prstGeom prst="rect">
            <a:avLst/>
          </a:prstGeom>
        </p:spPr>
      </p:pic>
    </p:spTree>
    <p:extLst>
      <p:ext uri="{BB962C8B-B14F-4D97-AF65-F5344CB8AC3E}">
        <p14:creationId xmlns:p14="http://schemas.microsoft.com/office/powerpoint/2010/main" val="3521172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0015-6EAA-4C76-9120-BE112BD92809}"/>
              </a:ext>
            </a:extLst>
          </p:cNvPr>
          <p:cNvSpPr>
            <a:spLocks noGrp="1"/>
          </p:cNvSpPr>
          <p:nvPr>
            <p:ph type="title"/>
          </p:nvPr>
        </p:nvSpPr>
        <p:spPr/>
        <p:txBody>
          <a:bodyPr/>
          <a:lstStyle/>
          <a:p>
            <a:r>
              <a:rPr lang="en-US" dirty="0"/>
              <a:t>FILTER() Example</a:t>
            </a:r>
            <a:endParaRPr lang="en-PH" dirty="0"/>
          </a:p>
        </p:txBody>
      </p:sp>
      <p:sp>
        <p:nvSpPr>
          <p:cNvPr id="3" name="Content Placeholder 2">
            <a:extLst>
              <a:ext uri="{FF2B5EF4-FFF2-40B4-BE49-F238E27FC236}">
                <a16:creationId xmlns:a16="http://schemas.microsoft.com/office/drawing/2014/main" id="{40A48981-D207-43D7-8E09-9D04DC0DD8B0}"/>
              </a:ext>
            </a:extLst>
          </p:cNvPr>
          <p:cNvSpPr>
            <a:spLocks noGrp="1"/>
          </p:cNvSpPr>
          <p:nvPr>
            <p:ph idx="1"/>
          </p:nvPr>
        </p:nvSpPr>
        <p:spPr/>
        <p:txBody>
          <a:bodyPr/>
          <a:lstStyle/>
          <a:p>
            <a:r>
              <a:rPr lang="en-US" dirty="0"/>
              <a:t>Here's an example of using filter() to keep only the even numbers in a list of integers:</a:t>
            </a:r>
          </a:p>
          <a:p>
            <a:endParaRPr lang="en-US" dirty="0"/>
          </a:p>
          <a:p>
            <a:endParaRPr lang="en-PH" dirty="0"/>
          </a:p>
        </p:txBody>
      </p:sp>
      <p:pic>
        <p:nvPicPr>
          <p:cNvPr id="5" name="Picture 4">
            <a:extLst>
              <a:ext uri="{FF2B5EF4-FFF2-40B4-BE49-F238E27FC236}">
                <a16:creationId xmlns:a16="http://schemas.microsoft.com/office/drawing/2014/main" id="{7F31A7ED-CAD5-46BD-839E-F03F695DB7EB}"/>
              </a:ext>
            </a:extLst>
          </p:cNvPr>
          <p:cNvPicPr>
            <a:picLocks noChangeAspect="1"/>
          </p:cNvPicPr>
          <p:nvPr/>
        </p:nvPicPr>
        <p:blipFill>
          <a:blip r:embed="rId2"/>
          <a:stretch>
            <a:fillRect/>
          </a:stretch>
        </p:blipFill>
        <p:spPr>
          <a:xfrm>
            <a:off x="1630398" y="2808196"/>
            <a:ext cx="4855068" cy="2820127"/>
          </a:xfrm>
          <a:prstGeom prst="rect">
            <a:avLst/>
          </a:prstGeom>
        </p:spPr>
      </p:pic>
      <p:sp>
        <p:nvSpPr>
          <p:cNvPr id="6" name="TextBox 5">
            <a:extLst>
              <a:ext uri="{FF2B5EF4-FFF2-40B4-BE49-F238E27FC236}">
                <a16:creationId xmlns:a16="http://schemas.microsoft.com/office/drawing/2014/main" id="{912596B1-5EA4-4AF2-B1A4-B1BCFA76F067}"/>
              </a:ext>
            </a:extLst>
          </p:cNvPr>
          <p:cNvSpPr txBox="1"/>
          <p:nvPr/>
        </p:nvSpPr>
        <p:spPr>
          <a:xfrm>
            <a:off x="6720939" y="2863875"/>
            <a:ext cx="4512734" cy="2308324"/>
          </a:xfrm>
          <a:prstGeom prst="rect">
            <a:avLst/>
          </a:prstGeom>
          <a:noFill/>
        </p:spPr>
        <p:txBody>
          <a:bodyPr wrap="square" rtlCol="0">
            <a:spAutoFit/>
          </a:bodyPr>
          <a:lstStyle/>
          <a:p>
            <a:r>
              <a:rPr lang="en-US" dirty="0"/>
              <a:t>In this example, filter() applies the </a:t>
            </a:r>
            <a:r>
              <a:rPr lang="en-US" dirty="0" err="1"/>
              <a:t>is_even</a:t>
            </a:r>
            <a:r>
              <a:rPr lang="en-US" dirty="0"/>
              <a:t>() function to each element of the numbers list and returns an iterator containing only the even numbers. </a:t>
            </a:r>
          </a:p>
          <a:p>
            <a:endParaRPr lang="en-US" dirty="0"/>
          </a:p>
          <a:p>
            <a:r>
              <a:rPr lang="en-US" dirty="0"/>
              <a:t>The list() function is used to convert the resulting iterator to a list so that it can be printed.</a:t>
            </a:r>
            <a:endParaRPr lang="en-PH" dirty="0"/>
          </a:p>
        </p:txBody>
      </p:sp>
    </p:spTree>
    <p:extLst>
      <p:ext uri="{BB962C8B-B14F-4D97-AF65-F5344CB8AC3E}">
        <p14:creationId xmlns:p14="http://schemas.microsoft.com/office/powerpoint/2010/main" val="2351780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999B-150D-491A-967F-E1E2FDE237BE}"/>
              </a:ext>
            </a:extLst>
          </p:cNvPr>
          <p:cNvSpPr>
            <a:spLocks noGrp="1"/>
          </p:cNvSpPr>
          <p:nvPr>
            <p:ph type="title"/>
          </p:nvPr>
        </p:nvSpPr>
        <p:spPr>
          <a:xfrm>
            <a:off x="1451579" y="804519"/>
            <a:ext cx="9603275" cy="1049235"/>
          </a:xfrm>
        </p:spPr>
        <p:txBody>
          <a:bodyPr>
            <a:normAutofit/>
          </a:bodyPr>
          <a:lstStyle/>
          <a:p>
            <a:r>
              <a:rPr lang="en-US" dirty="0"/>
              <a:t>REDUCE()</a:t>
            </a:r>
            <a:endParaRPr lang="en-PH" dirty="0"/>
          </a:p>
        </p:txBody>
      </p:sp>
      <p:sp>
        <p:nvSpPr>
          <p:cNvPr id="3" name="Content Placeholder 2">
            <a:extLst>
              <a:ext uri="{FF2B5EF4-FFF2-40B4-BE49-F238E27FC236}">
                <a16:creationId xmlns:a16="http://schemas.microsoft.com/office/drawing/2014/main" id="{93F627A9-6CAA-4F80-BD9C-AB65FE5A8EE9}"/>
              </a:ext>
            </a:extLst>
          </p:cNvPr>
          <p:cNvSpPr>
            <a:spLocks noGrp="1"/>
          </p:cNvSpPr>
          <p:nvPr>
            <p:ph idx="1"/>
          </p:nvPr>
        </p:nvSpPr>
        <p:spPr>
          <a:xfrm>
            <a:off x="1451579" y="2015732"/>
            <a:ext cx="5989855" cy="3450613"/>
          </a:xfrm>
        </p:spPr>
        <p:txBody>
          <a:bodyPr>
            <a:normAutofit/>
          </a:bodyPr>
          <a:lstStyle/>
          <a:p>
            <a:pPr>
              <a:lnSpc>
                <a:spcPct val="110000"/>
              </a:lnSpc>
            </a:pPr>
            <a:r>
              <a:rPr lang="en-US" sz="1400"/>
              <a:t>Applies a given function to the elements of an </a:t>
            </a:r>
            <a:r>
              <a:rPr lang="en-US" sz="1400" err="1"/>
              <a:t>iterable</a:t>
            </a:r>
            <a:r>
              <a:rPr lang="en-US" sz="1400"/>
              <a:t> in a cumulative way and returns a single value that represents the "reduced" result of the operation.</a:t>
            </a:r>
          </a:p>
          <a:p>
            <a:pPr>
              <a:lnSpc>
                <a:spcPct val="110000"/>
              </a:lnSpc>
            </a:pPr>
            <a:r>
              <a:rPr lang="en-US" sz="1400"/>
              <a:t>function is a function that takes two arguments and returns a value.</a:t>
            </a:r>
          </a:p>
          <a:p>
            <a:pPr>
              <a:lnSpc>
                <a:spcPct val="110000"/>
              </a:lnSpc>
            </a:pPr>
            <a:r>
              <a:rPr lang="en-US" sz="1400" err="1"/>
              <a:t>iterable</a:t>
            </a:r>
            <a:r>
              <a:rPr lang="en-US" sz="1400"/>
              <a:t> is an </a:t>
            </a:r>
            <a:r>
              <a:rPr lang="en-US" sz="1400" err="1"/>
              <a:t>iterable</a:t>
            </a:r>
            <a:r>
              <a:rPr lang="en-US" sz="1400"/>
              <a:t> object that contains the values to be reduced.</a:t>
            </a:r>
          </a:p>
          <a:p>
            <a:pPr>
              <a:lnSpc>
                <a:spcPct val="110000"/>
              </a:lnSpc>
            </a:pPr>
            <a:r>
              <a:rPr lang="en-US" sz="1400"/>
              <a:t>initial is an optional initial value to start the accumulation. If not provided, the first element of the </a:t>
            </a:r>
            <a:r>
              <a:rPr lang="en-US" sz="1400" err="1"/>
              <a:t>iterable</a:t>
            </a:r>
            <a:r>
              <a:rPr lang="en-US" sz="1400"/>
              <a:t> is used as the initial value.</a:t>
            </a:r>
          </a:p>
          <a:p>
            <a:pPr>
              <a:lnSpc>
                <a:spcPct val="110000"/>
              </a:lnSpc>
            </a:pPr>
            <a:r>
              <a:rPr lang="en-US" sz="1400"/>
              <a:t>In Python 2, reduce() was a built-in function and did not require importing from the </a:t>
            </a:r>
            <a:r>
              <a:rPr lang="en-US" sz="1400" err="1"/>
              <a:t>functools</a:t>
            </a:r>
            <a:r>
              <a:rPr lang="en-US" sz="1400"/>
              <a:t> module. However, in Python 3, reduce() was moved to the </a:t>
            </a:r>
            <a:r>
              <a:rPr lang="en-US" sz="1400" err="1"/>
              <a:t>functools</a:t>
            </a:r>
            <a:r>
              <a:rPr lang="en-US" sz="1400"/>
              <a:t> module and is no longer a built-in function.</a:t>
            </a:r>
            <a:endParaRPr lang="en-PH" sz="1400"/>
          </a:p>
        </p:txBody>
      </p:sp>
      <p:grpSp>
        <p:nvGrpSpPr>
          <p:cNvPr id="12" name="Group 11">
            <a:extLst>
              <a:ext uri="{FF2B5EF4-FFF2-40B4-BE49-F238E27FC236}">
                <a16:creationId xmlns:a16="http://schemas.microsoft.com/office/drawing/2014/main" id="{55D45EEB-2CDE-489C-BCE8-96B09B7C15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29260" y="2012810"/>
            <a:ext cx="3108945" cy="3453535"/>
            <a:chOff x="7807230" y="2012810"/>
            <a:chExt cx="3251252" cy="3459865"/>
          </a:xfrm>
        </p:grpSpPr>
        <p:sp>
          <p:nvSpPr>
            <p:cNvPr id="13" name="Rectangle 12">
              <a:extLst>
                <a:ext uri="{FF2B5EF4-FFF2-40B4-BE49-F238E27FC236}">
                  <a16:creationId xmlns:a16="http://schemas.microsoft.com/office/drawing/2014/main" id="{62E42FD2-0E15-4D36-B566-457A3BB77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5AD5AE-9F81-4AF8-9D81-86C57962E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6679C380-4478-4DF7-9715-3CF9C72F064B}"/>
              </a:ext>
            </a:extLst>
          </p:cNvPr>
          <p:cNvPicPr>
            <a:picLocks noChangeAspect="1"/>
          </p:cNvPicPr>
          <p:nvPr/>
        </p:nvPicPr>
        <p:blipFill>
          <a:blip r:embed="rId2"/>
          <a:stretch>
            <a:fillRect/>
          </a:stretch>
        </p:blipFill>
        <p:spPr>
          <a:xfrm>
            <a:off x="8100012" y="2710326"/>
            <a:ext cx="2762372" cy="417109"/>
          </a:xfrm>
          <a:prstGeom prst="rect">
            <a:avLst/>
          </a:prstGeom>
        </p:spPr>
      </p:pic>
      <p:pic>
        <p:nvPicPr>
          <p:cNvPr id="5" name="Picture 4">
            <a:extLst>
              <a:ext uri="{FF2B5EF4-FFF2-40B4-BE49-F238E27FC236}">
                <a16:creationId xmlns:a16="http://schemas.microsoft.com/office/drawing/2014/main" id="{4066B945-3674-4778-8417-E472AFF06219}"/>
              </a:ext>
            </a:extLst>
          </p:cNvPr>
          <p:cNvPicPr>
            <a:picLocks noChangeAspect="1"/>
          </p:cNvPicPr>
          <p:nvPr/>
        </p:nvPicPr>
        <p:blipFill>
          <a:blip r:embed="rId3"/>
          <a:stretch>
            <a:fillRect/>
          </a:stretch>
        </p:blipFill>
        <p:spPr>
          <a:xfrm>
            <a:off x="8100012" y="4407991"/>
            <a:ext cx="2762372" cy="307563"/>
          </a:xfrm>
          <a:prstGeom prst="rect">
            <a:avLst/>
          </a:prstGeom>
        </p:spPr>
      </p:pic>
    </p:spTree>
    <p:extLst>
      <p:ext uri="{BB962C8B-B14F-4D97-AF65-F5344CB8AC3E}">
        <p14:creationId xmlns:p14="http://schemas.microsoft.com/office/powerpoint/2010/main" val="1969171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03A6-D846-4C48-BC7F-9F1740300026}"/>
              </a:ext>
            </a:extLst>
          </p:cNvPr>
          <p:cNvSpPr>
            <a:spLocks noGrp="1"/>
          </p:cNvSpPr>
          <p:nvPr>
            <p:ph type="title"/>
          </p:nvPr>
        </p:nvSpPr>
        <p:spPr/>
        <p:txBody>
          <a:bodyPr/>
          <a:lstStyle/>
          <a:p>
            <a:r>
              <a:rPr lang="en-US" dirty="0"/>
              <a:t>REDUCE() Example</a:t>
            </a:r>
            <a:endParaRPr lang="en-PH" dirty="0"/>
          </a:p>
        </p:txBody>
      </p:sp>
      <p:sp>
        <p:nvSpPr>
          <p:cNvPr id="3" name="Content Placeholder 2">
            <a:extLst>
              <a:ext uri="{FF2B5EF4-FFF2-40B4-BE49-F238E27FC236}">
                <a16:creationId xmlns:a16="http://schemas.microsoft.com/office/drawing/2014/main" id="{5A945BB5-712F-46AD-8D25-582997EFA62A}"/>
              </a:ext>
            </a:extLst>
          </p:cNvPr>
          <p:cNvSpPr>
            <a:spLocks noGrp="1"/>
          </p:cNvSpPr>
          <p:nvPr>
            <p:ph idx="1"/>
          </p:nvPr>
        </p:nvSpPr>
        <p:spPr/>
        <p:txBody>
          <a:bodyPr/>
          <a:lstStyle/>
          <a:p>
            <a:r>
              <a:rPr lang="en-US" dirty="0"/>
              <a:t>Here's an example of using reduce() to compute the product of a list of integers:</a:t>
            </a:r>
          </a:p>
          <a:p>
            <a:endParaRPr lang="en-US" dirty="0"/>
          </a:p>
          <a:p>
            <a:endParaRPr lang="en-PH" dirty="0"/>
          </a:p>
        </p:txBody>
      </p:sp>
      <p:pic>
        <p:nvPicPr>
          <p:cNvPr id="5" name="Picture 4">
            <a:extLst>
              <a:ext uri="{FF2B5EF4-FFF2-40B4-BE49-F238E27FC236}">
                <a16:creationId xmlns:a16="http://schemas.microsoft.com/office/drawing/2014/main" id="{BD414984-7574-4653-94C9-D92E8E78EB53}"/>
              </a:ext>
            </a:extLst>
          </p:cNvPr>
          <p:cNvPicPr>
            <a:picLocks noChangeAspect="1"/>
          </p:cNvPicPr>
          <p:nvPr/>
        </p:nvPicPr>
        <p:blipFill>
          <a:blip r:embed="rId2"/>
          <a:stretch>
            <a:fillRect/>
          </a:stretch>
        </p:blipFill>
        <p:spPr>
          <a:xfrm>
            <a:off x="1451579" y="2714949"/>
            <a:ext cx="5009159" cy="2848017"/>
          </a:xfrm>
          <a:prstGeom prst="rect">
            <a:avLst/>
          </a:prstGeom>
        </p:spPr>
      </p:pic>
      <p:sp>
        <p:nvSpPr>
          <p:cNvPr id="6" name="TextBox 5">
            <a:extLst>
              <a:ext uri="{FF2B5EF4-FFF2-40B4-BE49-F238E27FC236}">
                <a16:creationId xmlns:a16="http://schemas.microsoft.com/office/drawing/2014/main" id="{818F6487-E358-4C77-8063-9486878A25B2}"/>
              </a:ext>
            </a:extLst>
          </p:cNvPr>
          <p:cNvSpPr txBox="1"/>
          <p:nvPr/>
        </p:nvSpPr>
        <p:spPr>
          <a:xfrm>
            <a:off x="6604000" y="2714949"/>
            <a:ext cx="4597400" cy="2862322"/>
          </a:xfrm>
          <a:prstGeom prst="rect">
            <a:avLst/>
          </a:prstGeom>
          <a:noFill/>
        </p:spPr>
        <p:txBody>
          <a:bodyPr wrap="square" rtlCol="0">
            <a:spAutoFit/>
          </a:bodyPr>
          <a:lstStyle/>
          <a:p>
            <a:r>
              <a:rPr lang="en-US" dirty="0"/>
              <a:t>In this example, </a:t>
            </a:r>
            <a:r>
              <a:rPr lang="en-US" b="1" dirty="0"/>
              <a:t>reduce() </a:t>
            </a:r>
            <a:r>
              <a:rPr lang="en-US" dirty="0"/>
              <a:t>applies the </a:t>
            </a:r>
            <a:r>
              <a:rPr lang="en-US" b="1" dirty="0"/>
              <a:t>product() </a:t>
            </a:r>
            <a:r>
              <a:rPr lang="en-US" dirty="0"/>
              <a:t>function cumulatively to the elements of the numbers list and returns the product of all the elements. </a:t>
            </a:r>
          </a:p>
          <a:p>
            <a:endParaRPr lang="en-US" dirty="0"/>
          </a:p>
          <a:p>
            <a:r>
              <a:rPr lang="en-US" dirty="0"/>
              <a:t>The </a:t>
            </a:r>
            <a:r>
              <a:rPr lang="en-US" dirty="0" err="1"/>
              <a:t>functools</a:t>
            </a:r>
            <a:r>
              <a:rPr lang="en-US" dirty="0"/>
              <a:t> module is used to import reduce() since it is not a built-in function in Python 3. The initial value is not provided, so the first element of the list (1) is used as the initial value</a:t>
            </a:r>
            <a:endParaRPr lang="en-PH" dirty="0"/>
          </a:p>
        </p:txBody>
      </p:sp>
    </p:spTree>
    <p:extLst>
      <p:ext uri="{BB962C8B-B14F-4D97-AF65-F5344CB8AC3E}">
        <p14:creationId xmlns:p14="http://schemas.microsoft.com/office/powerpoint/2010/main" val="252228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57988-FCFF-4192-A778-FCA9F76C40A6}"/>
              </a:ext>
            </a:extLst>
          </p:cNvPr>
          <p:cNvSpPr>
            <a:spLocks noGrp="1"/>
          </p:cNvSpPr>
          <p:nvPr>
            <p:ph type="ctrTitle"/>
          </p:nvPr>
        </p:nvSpPr>
        <p:spPr/>
        <p:txBody>
          <a:bodyPr/>
          <a:lstStyle/>
          <a:p>
            <a:r>
              <a:rPr lang="en-US" dirty="0"/>
              <a:t>USER-DEFINED FUNCTIONS</a:t>
            </a:r>
            <a:endParaRPr lang="en-PH" dirty="0"/>
          </a:p>
        </p:txBody>
      </p:sp>
      <p:sp>
        <p:nvSpPr>
          <p:cNvPr id="5" name="Subtitle 4">
            <a:extLst>
              <a:ext uri="{FF2B5EF4-FFF2-40B4-BE49-F238E27FC236}">
                <a16:creationId xmlns:a16="http://schemas.microsoft.com/office/drawing/2014/main" id="{5522F3E6-9F8E-4479-9ECD-0D01AA69E310}"/>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817033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46A9-B6CD-4BAE-9C94-6D628A04A186}"/>
              </a:ext>
            </a:extLst>
          </p:cNvPr>
          <p:cNvSpPr>
            <a:spLocks noGrp="1"/>
          </p:cNvSpPr>
          <p:nvPr>
            <p:ph type="title"/>
          </p:nvPr>
        </p:nvSpPr>
        <p:spPr/>
        <p:txBody>
          <a:bodyPr/>
          <a:lstStyle/>
          <a:p>
            <a:r>
              <a:rPr lang="en-US" dirty="0"/>
              <a:t>SORTED()</a:t>
            </a:r>
            <a:endParaRPr lang="en-PH" dirty="0"/>
          </a:p>
        </p:txBody>
      </p:sp>
      <p:sp>
        <p:nvSpPr>
          <p:cNvPr id="3" name="Content Placeholder 2">
            <a:extLst>
              <a:ext uri="{FF2B5EF4-FFF2-40B4-BE49-F238E27FC236}">
                <a16:creationId xmlns:a16="http://schemas.microsoft.com/office/drawing/2014/main" id="{49F64CE7-93D3-479A-B57B-5050C4D1BA80}"/>
              </a:ext>
            </a:extLst>
          </p:cNvPr>
          <p:cNvSpPr>
            <a:spLocks noGrp="1"/>
          </p:cNvSpPr>
          <p:nvPr>
            <p:ph idx="1"/>
          </p:nvPr>
        </p:nvSpPr>
        <p:spPr/>
        <p:txBody>
          <a:bodyPr>
            <a:normAutofit fontScale="92500"/>
          </a:bodyPr>
          <a:lstStyle/>
          <a:p>
            <a:r>
              <a:rPr lang="en-US" dirty="0"/>
              <a:t>Takes an </a:t>
            </a:r>
            <a:r>
              <a:rPr lang="en-US" dirty="0" err="1"/>
              <a:t>iterable</a:t>
            </a:r>
            <a:r>
              <a:rPr lang="en-US" dirty="0"/>
              <a:t> as input and returns a new sorted list of the elements in the </a:t>
            </a:r>
            <a:r>
              <a:rPr lang="en-US" dirty="0" err="1"/>
              <a:t>iterable</a:t>
            </a:r>
            <a:r>
              <a:rPr lang="en-US" dirty="0"/>
              <a:t>. The sorted() function can be used with any </a:t>
            </a:r>
            <a:r>
              <a:rPr lang="en-US" dirty="0" err="1"/>
              <a:t>iterable</a:t>
            </a:r>
            <a:r>
              <a:rPr lang="en-US" dirty="0"/>
              <a:t> data type such as lists, tuples, or strings.</a:t>
            </a:r>
          </a:p>
          <a:p>
            <a:r>
              <a:rPr lang="en-US" dirty="0" err="1"/>
              <a:t>iterable</a:t>
            </a:r>
            <a:r>
              <a:rPr lang="en-US" dirty="0"/>
              <a:t> is the </a:t>
            </a:r>
            <a:r>
              <a:rPr lang="en-US" dirty="0" err="1"/>
              <a:t>iterable</a:t>
            </a:r>
            <a:r>
              <a:rPr lang="en-US" dirty="0"/>
              <a:t> to be sorted.</a:t>
            </a:r>
          </a:p>
          <a:p>
            <a:r>
              <a:rPr lang="en-US" dirty="0"/>
              <a:t>key is an optional function that is used to determine the sorting order of each element in the </a:t>
            </a:r>
            <a:r>
              <a:rPr lang="en-US" dirty="0" err="1"/>
              <a:t>iterable</a:t>
            </a:r>
            <a:r>
              <a:rPr lang="en-US" dirty="0"/>
              <a:t>. If provided, the function should take an element of the </a:t>
            </a:r>
            <a:r>
              <a:rPr lang="en-US" dirty="0" err="1"/>
              <a:t>iterable</a:t>
            </a:r>
            <a:r>
              <a:rPr lang="en-US" dirty="0"/>
              <a:t> as input and return a value that will be used as the sorting key for that element.</a:t>
            </a:r>
          </a:p>
          <a:p>
            <a:r>
              <a:rPr lang="en-US" dirty="0"/>
              <a:t>reverse is an optional </a:t>
            </a:r>
            <a:r>
              <a:rPr lang="en-US" dirty="0" err="1"/>
              <a:t>boolean</a:t>
            </a:r>
            <a:r>
              <a:rPr lang="en-US" dirty="0"/>
              <a:t> flag that specifies whether the elements should be sorted in reverse order.</a:t>
            </a:r>
            <a:endParaRPr lang="en-PH" dirty="0"/>
          </a:p>
        </p:txBody>
      </p:sp>
      <p:pic>
        <p:nvPicPr>
          <p:cNvPr id="5" name="Picture 4">
            <a:extLst>
              <a:ext uri="{FF2B5EF4-FFF2-40B4-BE49-F238E27FC236}">
                <a16:creationId xmlns:a16="http://schemas.microsoft.com/office/drawing/2014/main" id="{C940ED4F-9213-4A27-AB98-7DFF9151BEB6}"/>
              </a:ext>
            </a:extLst>
          </p:cNvPr>
          <p:cNvPicPr>
            <a:picLocks noChangeAspect="1"/>
          </p:cNvPicPr>
          <p:nvPr/>
        </p:nvPicPr>
        <p:blipFill>
          <a:blip r:embed="rId2"/>
          <a:stretch>
            <a:fillRect/>
          </a:stretch>
        </p:blipFill>
        <p:spPr>
          <a:xfrm>
            <a:off x="1581856" y="5380638"/>
            <a:ext cx="5048955" cy="495369"/>
          </a:xfrm>
          <a:prstGeom prst="rect">
            <a:avLst/>
          </a:prstGeom>
        </p:spPr>
      </p:pic>
    </p:spTree>
    <p:extLst>
      <p:ext uri="{BB962C8B-B14F-4D97-AF65-F5344CB8AC3E}">
        <p14:creationId xmlns:p14="http://schemas.microsoft.com/office/powerpoint/2010/main" val="4205804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25D9-FCFC-47A9-A01B-58759BDA1F44}"/>
              </a:ext>
            </a:extLst>
          </p:cNvPr>
          <p:cNvSpPr>
            <a:spLocks noGrp="1"/>
          </p:cNvSpPr>
          <p:nvPr>
            <p:ph type="title"/>
          </p:nvPr>
        </p:nvSpPr>
        <p:spPr/>
        <p:txBody>
          <a:bodyPr/>
          <a:lstStyle/>
          <a:p>
            <a:r>
              <a:rPr lang="en-US" dirty="0"/>
              <a:t>SORTED() Example</a:t>
            </a:r>
            <a:endParaRPr lang="en-PH" dirty="0"/>
          </a:p>
        </p:txBody>
      </p:sp>
      <p:sp>
        <p:nvSpPr>
          <p:cNvPr id="3" name="Content Placeholder 2">
            <a:extLst>
              <a:ext uri="{FF2B5EF4-FFF2-40B4-BE49-F238E27FC236}">
                <a16:creationId xmlns:a16="http://schemas.microsoft.com/office/drawing/2014/main" id="{7C5AD1F6-7EFF-4738-88C4-2BECAACB5A8F}"/>
              </a:ext>
            </a:extLst>
          </p:cNvPr>
          <p:cNvSpPr>
            <a:spLocks noGrp="1"/>
          </p:cNvSpPr>
          <p:nvPr>
            <p:ph idx="1"/>
          </p:nvPr>
        </p:nvSpPr>
        <p:spPr/>
        <p:txBody>
          <a:bodyPr/>
          <a:lstStyle/>
          <a:p>
            <a:r>
              <a:rPr lang="en-US" dirty="0"/>
              <a:t>Sorting a list of numbers in ascending order:</a:t>
            </a:r>
          </a:p>
          <a:p>
            <a:endParaRPr lang="en-US" dirty="0"/>
          </a:p>
          <a:p>
            <a:endParaRPr lang="en-PH" dirty="0"/>
          </a:p>
        </p:txBody>
      </p:sp>
      <p:pic>
        <p:nvPicPr>
          <p:cNvPr id="5" name="Picture 4">
            <a:extLst>
              <a:ext uri="{FF2B5EF4-FFF2-40B4-BE49-F238E27FC236}">
                <a16:creationId xmlns:a16="http://schemas.microsoft.com/office/drawing/2014/main" id="{06A6F1F2-6304-42AE-B140-190CFA452938}"/>
              </a:ext>
            </a:extLst>
          </p:cNvPr>
          <p:cNvPicPr>
            <a:picLocks noChangeAspect="1"/>
          </p:cNvPicPr>
          <p:nvPr/>
        </p:nvPicPr>
        <p:blipFill>
          <a:blip r:embed="rId2"/>
          <a:stretch>
            <a:fillRect/>
          </a:stretch>
        </p:blipFill>
        <p:spPr>
          <a:xfrm>
            <a:off x="1613968" y="2534102"/>
            <a:ext cx="7440063" cy="1095528"/>
          </a:xfrm>
          <a:prstGeom prst="rect">
            <a:avLst/>
          </a:prstGeom>
        </p:spPr>
      </p:pic>
      <p:pic>
        <p:nvPicPr>
          <p:cNvPr id="7" name="Picture 6">
            <a:extLst>
              <a:ext uri="{FF2B5EF4-FFF2-40B4-BE49-F238E27FC236}">
                <a16:creationId xmlns:a16="http://schemas.microsoft.com/office/drawing/2014/main" id="{EE11F7BF-A136-4C46-A03B-F742A2ED875F}"/>
              </a:ext>
            </a:extLst>
          </p:cNvPr>
          <p:cNvPicPr>
            <a:picLocks noChangeAspect="1"/>
          </p:cNvPicPr>
          <p:nvPr/>
        </p:nvPicPr>
        <p:blipFill>
          <a:blip r:embed="rId3"/>
          <a:stretch>
            <a:fillRect/>
          </a:stretch>
        </p:blipFill>
        <p:spPr>
          <a:xfrm>
            <a:off x="1585618" y="4492350"/>
            <a:ext cx="9154803" cy="1076475"/>
          </a:xfrm>
          <a:prstGeom prst="rect">
            <a:avLst/>
          </a:prstGeom>
        </p:spPr>
      </p:pic>
      <p:sp>
        <p:nvSpPr>
          <p:cNvPr id="9" name="TextBox 8">
            <a:extLst>
              <a:ext uri="{FF2B5EF4-FFF2-40B4-BE49-F238E27FC236}">
                <a16:creationId xmlns:a16="http://schemas.microsoft.com/office/drawing/2014/main" id="{0F06D03A-67EF-441E-8978-CC339F365082}"/>
              </a:ext>
            </a:extLst>
          </p:cNvPr>
          <p:cNvSpPr txBox="1"/>
          <p:nvPr/>
        </p:nvSpPr>
        <p:spPr>
          <a:xfrm>
            <a:off x="1451579" y="4020538"/>
            <a:ext cx="6100232" cy="369332"/>
          </a:xfrm>
          <a:prstGeom prst="rect">
            <a:avLst/>
          </a:prstGeom>
          <a:noFill/>
        </p:spPr>
        <p:txBody>
          <a:bodyPr wrap="square">
            <a:spAutoFit/>
          </a:bodyPr>
          <a:lstStyle/>
          <a:p>
            <a:r>
              <a:rPr lang="en-US" dirty="0"/>
              <a:t>Sorting a list of strings in alphabetical order:</a:t>
            </a:r>
          </a:p>
        </p:txBody>
      </p:sp>
    </p:spTree>
    <p:extLst>
      <p:ext uri="{BB962C8B-B14F-4D97-AF65-F5344CB8AC3E}">
        <p14:creationId xmlns:p14="http://schemas.microsoft.com/office/powerpoint/2010/main" val="2492619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57988-FCFF-4192-A778-FCA9F76C40A6}"/>
              </a:ext>
            </a:extLst>
          </p:cNvPr>
          <p:cNvSpPr>
            <a:spLocks noGrp="1"/>
          </p:cNvSpPr>
          <p:nvPr>
            <p:ph type="ctrTitle"/>
          </p:nvPr>
        </p:nvSpPr>
        <p:spPr/>
        <p:txBody>
          <a:bodyPr/>
          <a:lstStyle/>
          <a:p>
            <a:r>
              <a:rPr lang="en-US" dirty="0"/>
              <a:t>LAMBDA FUNCTIONS</a:t>
            </a:r>
            <a:endParaRPr lang="en-PH" dirty="0"/>
          </a:p>
        </p:txBody>
      </p:sp>
      <p:sp>
        <p:nvSpPr>
          <p:cNvPr id="5" name="Subtitle 4">
            <a:extLst>
              <a:ext uri="{FF2B5EF4-FFF2-40B4-BE49-F238E27FC236}">
                <a16:creationId xmlns:a16="http://schemas.microsoft.com/office/drawing/2014/main" id="{5522F3E6-9F8E-4479-9ECD-0D01AA69E310}"/>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1566625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C4FD2-F6A5-4F9F-82B7-B9C493DA6C32}"/>
              </a:ext>
            </a:extLst>
          </p:cNvPr>
          <p:cNvSpPr>
            <a:spLocks noGrp="1"/>
          </p:cNvSpPr>
          <p:nvPr>
            <p:ph type="title"/>
          </p:nvPr>
        </p:nvSpPr>
        <p:spPr>
          <a:xfrm>
            <a:off x="1451579" y="1376053"/>
            <a:ext cx="9405891" cy="1002990"/>
          </a:xfrm>
        </p:spPr>
        <p:txBody>
          <a:bodyPr anchor="ctr">
            <a:normAutofit/>
          </a:bodyPr>
          <a:lstStyle/>
          <a:p>
            <a:r>
              <a:rPr lang="en-US" dirty="0"/>
              <a:t>LAMBDA Functions</a:t>
            </a:r>
            <a:endParaRPr lang="en-PH" dirty="0"/>
          </a:p>
        </p:txBody>
      </p:sp>
      <p:sp>
        <p:nvSpPr>
          <p:cNvPr id="3" name="Content Placeholder 2">
            <a:extLst>
              <a:ext uri="{FF2B5EF4-FFF2-40B4-BE49-F238E27FC236}">
                <a16:creationId xmlns:a16="http://schemas.microsoft.com/office/drawing/2014/main" id="{B2F3BE98-F0BD-4F80-908E-F77A4B45D514}"/>
              </a:ext>
            </a:extLst>
          </p:cNvPr>
          <p:cNvSpPr>
            <a:spLocks noGrp="1"/>
          </p:cNvSpPr>
          <p:nvPr>
            <p:ph idx="1"/>
          </p:nvPr>
        </p:nvSpPr>
        <p:spPr>
          <a:xfrm>
            <a:off x="1451579" y="2464991"/>
            <a:ext cx="9405891" cy="2403571"/>
          </a:xfrm>
        </p:spPr>
        <p:txBody>
          <a:bodyPr>
            <a:normAutofit/>
          </a:bodyPr>
          <a:lstStyle/>
          <a:p>
            <a:pPr>
              <a:lnSpc>
                <a:spcPct val="110000"/>
              </a:lnSpc>
            </a:pPr>
            <a:r>
              <a:rPr lang="en-US" sz="1700"/>
              <a:t> A lambda function (also called an "</a:t>
            </a:r>
            <a:r>
              <a:rPr lang="en-US" sz="1700" b="1"/>
              <a:t>anonymous function</a:t>
            </a:r>
            <a:r>
              <a:rPr lang="en-US" sz="1700"/>
              <a:t>" or a "</a:t>
            </a:r>
            <a:r>
              <a:rPr lang="en-US" sz="1700" b="1"/>
              <a:t>function literal</a:t>
            </a:r>
            <a:r>
              <a:rPr lang="en-US" sz="1700"/>
              <a:t>") is a small, one-line function that is defined without a name. </a:t>
            </a:r>
          </a:p>
          <a:p>
            <a:pPr>
              <a:lnSpc>
                <a:spcPct val="110000"/>
              </a:lnSpc>
            </a:pPr>
            <a:r>
              <a:rPr lang="en-US" sz="1700"/>
              <a:t>Lambda functions are often used when you need to define a simple function that you will only use once, or when you want to pass a function as an argument to another function.</a:t>
            </a:r>
          </a:p>
          <a:p>
            <a:pPr>
              <a:lnSpc>
                <a:spcPct val="110000"/>
              </a:lnSpc>
            </a:pPr>
            <a:r>
              <a:rPr lang="en-US" sz="1700"/>
              <a:t>Lambda functions are defined using the </a:t>
            </a:r>
            <a:r>
              <a:rPr lang="en-US" sz="1700" b="1"/>
              <a:t>lambda</a:t>
            </a:r>
            <a:r>
              <a:rPr lang="en-US" sz="1700"/>
              <a:t> keyword, followed by the function's arguments and a colon, and then the expression that should be evaluated and returned by the function.</a:t>
            </a:r>
          </a:p>
          <a:p>
            <a:pPr>
              <a:lnSpc>
                <a:spcPct val="110000"/>
              </a:lnSpc>
            </a:pPr>
            <a:endParaRPr lang="en-PH" sz="170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509747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49"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53"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D87B-DFF3-4FC4-909F-B047D3EBEAD4}"/>
              </a:ext>
            </a:extLst>
          </p:cNvPr>
          <p:cNvSpPr>
            <a:spLocks noGrp="1"/>
          </p:cNvSpPr>
          <p:nvPr>
            <p:ph type="title"/>
          </p:nvPr>
        </p:nvSpPr>
        <p:spPr>
          <a:xfrm>
            <a:off x="1451579" y="1376053"/>
            <a:ext cx="9405891" cy="1002990"/>
          </a:xfrm>
        </p:spPr>
        <p:txBody>
          <a:bodyPr anchor="ctr">
            <a:normAutofit/>
          </a:bodyPr>
          <a:lstStyle/>
          <a:p>
            <a:r>
              <a:rPr lang="en-US" dirty="0"/>
              <a:t>LAMBDA Advantages</a:t>
            </a:r>
            <a:endParaRPr lang="en-PH" dirty="0"/>
          </a:p>
        </p:txBody>
      </p:sp>
      <p:sp>
        <p:nvSpPr>
          <p:cNvPr id="54" name="Content Placeholder 2">
            <a:extLst>
              <a:ext uri="{FF2B5EF4-FFF2-40B4-BE49-F238E27FC236}">
                <a16:creationId xmlns:a16="http://schemas.microsoft.com/office/drawing/2014/main" id="{BC3E21EE-EC16-4802-A4D2-E3EA415E37BD}"/>
              </a:ext>
            </a:extLst>
          </p:cNvPr>
          <p:cNvSpPr>
            <a:spLocks noGrp="1"/>
          </p:cNvSpPr>
          <p:nvPr>
            <p:ph idx="1"/>
          </p:nvPr>
        </p:nvSpPr>
        <p:spPr>
          <a:xfrm>
            <a:off x="1451579" y="2464991"/>
            <a:ext cx="9405891" cy="2403571"/>
          </a:xfrm>
        </p:spPr>
        <p:txBody>
          <a:bodyPr>
            <a:normAutofit/>
          </a:bodyPr>
          <a:lstStyle/>
          <a:p>
            <a:pPr>
              <a:lnSpc>
                <a:spcPct val="110000"/>
              </a:lnSpc>
            </a:pPr>
            <a:r>
              <a:rPr lang="en-US" sz="1400"/>
              <a:t>Provides a </a:t>
            </a:r>
            <a:r>
              <a:rPr lang="en-US" sz="1400" b="1"/>
              <a:t>cleaner</a:t>
            </a:r>
            <a:r>
              <a:rPr lang="en-US" sz="1400"/>
              <a:t> code</a:t>
            </a:r>
          </a:p>
          <a:p>
            <a:pPr>
              <a:lnSpc>
                <a:spcPct val="110000"/>
              </a:lnSpc>
            </a:pPr>
            <a:r>
              <a:rPr lang="en-US" sz="1400" b="1"/>
              <a:t>Performs similarly </a:t>
            </a:r>
            <a:r>
              <a:rPr lang="en-US" sz="1400"/>
              <a:t>to a function</a:t>
            </a:r>
          </a:p>
          <a:p>
            <a:pPr>
              <a:lnSpc>
                <a:spcPct val="110000"/>
              </a:lnSpc>
            </a:pPr>
            <a:r>
              <a:rPr lang="en-US" sz="1400" b="1"/>
              <a:t>Preserves namespaces </a:t>
            </a:r>
            <a:r>
              <a:rPr lang="en-US" sz="1400"/>
              <a:t>and </a:t>
            </a:r>
            <a:r>
              <a:rPr lang="en-US" sz="1400" b="1"/>
              <a:t>reduces code pollution</a:t>
            </a:r>
          </a:p>
          <a:p>
            <a:pPr>
              <a:lnSpc>
                <a:spcPct val="110000"/>
              </a:lnSpc>
            </a:pPr>
            <a:r>
              <a:rPr lang="en-US" sz="1400" b="1"/>
              <a:t>Improve the functionalities of built-in functions </a:t>
            </a:r>
            <a:r>
              <a:rPr lang="en-US" sz="1400"/>
              <a:t>and </a:t>
            </a:r>
            <a:r>
              <a:rPr lang="en-US" sz="1400" b="1"/>
              <a:t>make them more expressive </a:t>
            </a:r>
            <a:r>
              <a:rPr lang="en-US" sz="1400"/>
              <a:t>(expressive in programming means concisely readable and meaningful)</a:t>
            </a:r>
          </a:p>
          <a:p>
            <a:pPr>
              <a:lnSpc>
                <a:spcPct val="110000"/>
              </a:lnSpc>
            </a:pPr>
            <a:r>
              <a:rPr lang="en-US" sz="1400" b="1"/>
              <a:t>Fas</a:t>
            </a:r>
            <a:r>
              <a:rPr lang="en-US" sz="1400"/>
              <a:t>t and </a:t>
            </a:r>
            <a:r>
              <a:rPr lang="en-US" sz="1400" b="1"/>
              <a:t>requires less overhead </a:t>
            </a:r>
            <a:r>
              <a:rPr lang="en-US" sz="1400"/>
              <a:t>than a user-defined function</a:t>
            </a:r>
          </a:p>
          <a:p>
            <a:pPr>
              <a:lnSpc>
                <a:spcPct val="110000"/>
              </a:lnSpc>
            </a:pPr>
            <a:r>
              <a:rPr lang="en-US" sz="1400"/>
              <a:t>Provides </a:t>
            </a:r>
            <a:r>
              <a:rPr lang="en-US" sz="1400" b="1"/>
              <a:t>a dedicated function</a:t>
            </a:r>
          </a:p>
          <a:p>
            <a:pPr>
              <a:lnSpc>
                <a:spcPct val="110000"/>
              </a:lnSpc>
            </a:pPr>
            <a:endParaRPr lang="en-PH" sz="1400"/>
          </a:p>
        </p:txBody>
      </p:sp>
      <p:pic>
        <p:nvPicPr>
          <p:cNvPr id="55"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91391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1B92-FFE7-41D8-9251-6B4D28932555}"/>
              </a:ext>
            </a:extLst>
          </p:cNvPr>
          <p:cNvSpPr>
            <a:spLocks noGrp="1"/>
          </p:cNvSpPr>
          <p:nvPr>
            <p:ph type="title"/>
          </p:nvPr>
        </p:nvSpPr>
        <p:spPr>
          <a:xfrm>
            <a:off x="1451579" y="804519"/>
            <a:ext cx="9603275" cy="1049235"/>
          </a:xfrm>
        </p:spPr>
        <p:txBody>
          <a:bodyPr>
            <a:normAutofit/>
          </a:bodyPr>
          <a:lstStyle/>
          <a:p>
            <a:r>
              <a:rPr lang="en-US"/>
              <a:t>Lambda Disadvantages</a:t>
            </a:r>
            <a:endParaRPr lang="en-PH"/>
          </a:p>
        </p:txBody>
      </p:sp>
      <p:graphicFrame>
        <p:nvGraphicFramePr>
          <p:cNvPr id="5" name="Content Placeholder 2">
            <a:extLst>
              <a:ext uri="{FF2B5EF4-FFF2-40B4-BE49-F238E27FC236}">
                <a16:creationId xmlns:a16="http://schemas.microsoft.com/office/drawing/2014/main" id="{F3E6F3A6-1407-8DEC-F2C9-699D3B184C8B}"/>
              </a:ext>
            </a:extLst>
          </p:cNvPr>
          <p:cNvGraphicFramePr>
            <a:graphicFrameLocks noGrp="1"/>
          </p:cNvGraphicFramePr>
          <p:nvPr>
            <p:ph idx="1"/>
            <p:extLst>
              <p:ext uri="{D42A27DB-BD31-4B8C-83A1-F6EECF244321}">
                <p14:modId xmlns:p14="http://schemas.microsoft.com/office/powerpoint/2010/main" val="151374205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260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5">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3FAA11F-EF32-44DB-B564-188938BA90ED}"/>
              </a:ext>
            </a:extLst>
          </p:cNvPr>
          <p:cNvSpPr>
            <a:spLocks noGrp="1"/>
          </p:cNvSpPr>
          <p:nvPr>
            <p:ph type="title"/>
          </p:nvPr>
        </p:nvSpPr>
        <p:spPr>
          <a:xfrm>
            <a:off x="1451579" y="2303047"/>
            <a:ext cx="3272093" cy="2674198"/>
          </a:xfrm>
        </p:spPr>
        <p:txBody>
          <a:bodyPr anchor="t">
            <a:normAutofit/>
          </a:bodyPr>
          <a:lstStyle/>
          <a:p>
            <a:r>
              <a:rPr lang="en-US" dirty="0"/>
              <a:t>ADDITIONAL NOTES TO USING LAMBDA</a:t>
            </a:r>
            <a:endParaRPr lang="en-PH" dirty="0"/>
          </a:p>
        </p:txBody>
      </p:sp>
      <p:cxnSp>
        <p:nvCxnSpPr>
          <p:cNvPr id="39" name="Straight Connector 27">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0"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1" name="Picture 31">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33">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9B19267-B692-E366-BBF6-982EBACC6B37}"/>
              </a:ext>
            </a:extLst>
          </p:cNvPr>
          <p:cNvGraphicFramePr>
            <a:graphicFrameLocks noGrp="1"/>
          </p:cNvGraphicFramePr>
          <p:nvPr>
            <p:ph idx="1"/>
            <p:extLst>
              <p:ext uri="{D42A27DB-BD31-4B8C-83A1-F6EECF244321}">
                <p14:modId xmlns:p14="http://schemas.microsoft.com/office/powerpoint/2010/main" val="427618365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9450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1CD6-979B-41FB-BD69-B4E69E32BE69}"/>
              </a:ext>
            </a:extLst>
          </p:cNvPr>
          <p:cNvSpPr>
            <a:spLocks noGrp="1"/>
          </p:cNvSpPr>
          <p:nvPr>
            <p:ph type="title"/>
          </p:nvPr>
        </p:nvSpPr>
        <p:spPr/>
        <p:txBody>
          <a:bodyPr/>
          <a:lstStyle/>
          <a:p>
            <a:r>
              <a:rPr lang="en-US" dirty="0"/>
              <a:t>Lambda EXAMPLES</a:t>
            </a:r>
            <a:endParaRPr lang="en-PH" dirty="0"/>
          </a:p>
        </p:txBody>
      </p:sp>
      <p:sp>
        <p:nvSpPr>
          <p:cNvPr id="3" name="Content Placeholder 2">
            <a:extLst>
              <a:ext uri="{FF2B5EF4-FFF2-40B4-BE49-F238E27FC236}">
                <a16:creationId xmlns:a16="http://schemas.microsoft.com/office/drawing/2014/main" id="{22C77047-0F99-4F84-A52C-C9C33D6D6D39}"/>
              </a:ext>
            </a:extLst>
          </p:cNvPr>
          <p:cNvSpPr>
            <a:spLocks noGrp="1"/>
          </p:cNvSpPr>
          <p:nvPr>
            <p:ph idx="1"/>
          </p:nvPr>
        </p:nvSpPr>
        <p:spPr/>
        <p:txBody>
          <a:bodyPr/>
          <a:lstStyle/>
          <a:p>
            <a:r>
              <a:rPr lang="en-US" dirty="0"/>
              <a:t>We define a lambda function called add that takes two arguments x and y and returns their sum. We can then call the lambda function and store the result in a variable result.</a:t>
            </a:r>
            <a:endParaRPr lang="en-PH" dirty="0"/>
          </a:p>
        </p:txBody>
      </p:sp>
      <p:pic>
        <p:nvPicPr>
          <p:cNvPr id="5" name="Picture 4">
            <a:extLst>
              <a:ext uri="{FF2B5EF4-FFF2-40B4-BE49-F238E27FC236}">
                <a16:creationId xmlns:a16="http://schemas.microsoft.com/office/drawing/2014/main" id="{9BA427F2-9C6E-41C7-9AA4-9C2C79A696DD}"/>
              </a:ext>
            </a:extLst>
          </p:cNvPr>
          <p:cNvPicPr>
            <a:picLocks noChangeAspect="1"/>
          </p:cNvPicPr>
          <p:nvPr/>
        </p:nvPicPr>
        <p:blipFill>
          <a:blip r:embed="rId2"/>
          <a:stretch>
            <a:fillRect/>
          </a:stretch>
        </p:blipFill>
        <p:spPr>
          <a:xfrm>
            <a:off x="1316713" y="3316573"/>
            <a:ext cx="5477639" cy="2124371"/>
          </a:xfrm>
          <a:prstGeom prst="rect">
            <a:avLst/>
          </a:prstGeom>
        </p:spPr>
      </p:pic>
      <p:pic>
        <p:nvPicPr>
          <p:cNvPr id="7" name="Picture 6">
            <a:extLst>
              <a:ext uri="{FF2B5EF4-FFF2-40B4-BE49-F238E27FC236}">
                <a16:creationId xmlns:a16="http://schemas.microsoft.com/office/drawing/2014/main" id="{8BD0AEAB-A417-47C0-A624-3648B272DA0A}"/>
              </a:ext>
            </a:extLst>
          </p:cNvPr>
          <p:cNvPicPr>
            <a:picLocks noChangeAspect="1"/>
          </p:cNvPicPr>
          <p:nvPr/>
        </p:nvPicPr>
        <p:blipFill>
          <a:blip r:embed="rId3"/>
          <a:stretch>
            <a:fillRect/>
          </a:stretch>
        </p:blipFill>
        <p:spPr>
          <a:xfrm>
            <a:off x="7649808" y="3135472"/>
            <a:ext cx="2995414" cy="2596025"/>
          </a:xfrm>
          <a:prstGeom prst="rect">
            <a:avLst/>
          </a:prstGeom>
        </p:spPr>
      </p:pic>
      <p:pic>
        <p:nvPicPr>
          <p:cNvPr id="9" name="Picture 8">
            <a:extLst>
              <a:ext uri="{FF2B5EF4-FFF2-40B4-BE49-F238E27FC236}">
                <a16:creationId xmlns:a16="http://schemas.microsoft.com/office/drawing/2014/main" id="{1966A863-40EC-438B-AAEA-80D83EADAD96}"/>
              </a:ext>
            </a:extLst>
          </p:cNvPr>
          <p:cNvPicPr>
            <a:picLocks noChangeAspect="1"/>
          </p:cNvPicPr>
          <p:nvPr/>
        </p:nvPicPr>
        <p:blipFill>
          <a:blip r:embed="rId4"/>
          <a:stretch>
            <a:fillRect/>
          </a:stretch>
        </p:blipFill>
        <p:spPr>
          <a:xfrm>
            <a:off x="10740421" y="5150391"/>
            <a:ext cx="409632" cy="581106"/>
          </a:xfrm>
          <a:prstGeom prst="rect">
            <a:avLst/>
          </a:prstGeom>
        </p:spPr>
      </p:pic>
      <p:sp>
        <p:nvSpPr>
          <p:cNvPr id="4" name="Rectangle 3">
            <a:extLst>
              <a:ext uri="{FF2B5EF4-FFF2-40B4-BE49-F238E27FC236}">
                <a16:creationId xmlns:a16="http://schemas.microsoft.com/office/drawing/2014/main" id="{42249050-3E70-8903-2B83-C2D72530A70B}"/>
              </a:ext>
            </a:extLst>
          </p:cNvPr>
          <p:cNvSpPr/>
          <p:nvPr/>
        </p:nvSpPr>
        <p:spPr>
          <a:xfrm>
            <a:off x="2000250" y="3741038"/>
            <a:ext cx="2178050" cy="415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3355F574-3AF5-3D5C-F294-FE3AAADC9284}"/>
              </a:ext>
            </a:extLst>
          </p:cNvPr>
          <p:cNvSpPr/>
          <p:nvPr/>
        </p:nvSpPr>
        <p:spPr>
          <a:xfrm>
            <a:off x="7668354" y="3835400"/>
            <a:ext cx="1678846" cy="501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51376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83BA2E-9ADA-5E91-DC6F-078D86D3C197}"/>
              </a:ext>
            </a:extLst>
          </p:cNvPr>
          <p:cNvSpPr>
            <a:spLocks noGrp="1"/>
          </p:cNvSpPr>
          <p:nvPr>
            <p:ph type="ctrTitle"/>
          </p:nvPr>
        </p:nvSpPr>
        <p:spPr/>
        <p:txBody>
          <a:bodyPr/>
          <a:lstStyle/>
          <a:p>
            <a:r>
              <a:rPr lang="en-US" dirty="0"/>
              <a:t>Higher-order FUNCTIONS</a:t>
            </a:r>
            <a:endParaRPr lang="en-PH" dirty="0"/>
          </a:p>
        </p:txBody>
      </p:sp>
      <p:sp>
        <p:nvSpPr>
          <p:cNvPr id="5" name="Subtitle 4">
            <a:extLst>
              <a:ext uri="{FF2B5EF4-FFF2-40B4-BE49-F238E27FC236}">
                <a16:creationId xmlns:a16="http://schemas.microsoft.com/office/drawing/2014/main" id="{F1D87E0A-834E-65CA-1AEF-B96AE03CB7BF}"/>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627657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8CB77D6-3D27-4EB6-AC11-B86EF0D7ABBF}"/>
              </a:ext>
            </a:extLst>
          </p:cNvPr>
          <p:cNvSpPr>
            <a:spLocks noGrp="1"/>
          </p:cNvSpPr>
          <p:nvPr>
            <p:ph type="title"/>
          </p:nvPr>
        </p:nvSpPr>
        <p:spPr>
          <a:xfrm>
            <a:off x="1451579" y="2303047"/>
            <a:ext cx="3272093" cy="2674198"/>
          </a:xfrm>
        </p:spPr>
        <p:txBody>
          <a:bodyPr anchor="t">
            <a:normAutofit/>
          </a:bodyPr>
          <a:lstStyle/>
          <a:p>
            <a:r>
              <a:rPr lang="en-US" dirty="0"/>
              <a:t>HIGHER-ORDER FUNCTIONS WITH LAMBDA</a:t>
            </a:r>
            <a:endParaRPr lang="en-PH" dirty="0"/>
          </a:p>
        </p:txBody>
      </p:sp>
      <p:cxnSp>
        <p:nvCxnSpPr>
          <p:cNvPr id="31"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2"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3"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2">
            <a:extLst>
              <a:ext uri="{FF2B5EF4-FFF2-40B4-BE49-F238E27FC236}">
                <a16:creationId xmlns:a16="http://schemas.microsoft.com/office/drawing/2014/main" id="{D671F133-5D81-E909-6B5D-2C1905929B18}"/>
              </a:ext>
            </a:extLst>
          </p:cNvPr>
          <p:cNvGraphicFramePr>
            <a:graphicFrameLocks noGrp="1"/>
          </p:cNvGraphicFramePr>
          <p:nvPr>
            <p:ph idx="1"/>
            <p:extLst>
              <p:ext uri="{D42A27DB-BD31-4B8C-83A1-F6EECF244321}">
                <p14:modId xmlns:p14="http://schemas.microsoft.com/office/powerpoint/2010/main" val="416012276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116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2EB1-6BDA-702D-9627-E5A4CAA39093}"/>
              </a:ext>
            </a:extLst>
          </p:cNvPr>
          <p:cNvSpPr>
            <a:spLocks noGrp="1"/>
          </p:cNvSpPr>
          <p:nvPr>
            <p:ph type="title"/>
          </p:nvPr>
        </p:nvSpPr>
        <p:spPr>
          <a:xfrm>
            <a:off x="1451579" y="2303047"/>
            <a:ext cx="3272093" cy="2674198"/>
          </a:xfrm>
        </p:spPr>
        <p:txBody>
          <a:bodyPr anchor="t">
            <a:normAutofit/>
          </a:bodyPr>
          <a:lstStyle/>
          <a:p>
            <a:r>
              <a:rPr lang="en-US" dirty="0"/>
              <a:t>What are User-defined Functions?</a:t>
            </a:r>
            <a:endParaRPr lang="en-PH" dirty="0"/>
          </a:p>
        </p:txBody>
      </p:sp>
      <p:graphicFrame>
        <p:nvGraphicFramePr>
          <p:cNvPr id="5" name="Content Placeholder 2">
            <a:extLst>
              <a:ext uri="{FF2B5EF4-FFF2-40B4-BE49-F238E27FC236}">
                <a16:creationId xmlns:a16="http://schemas.microsoft.com/office/drawing/2014/main" id="{6E06568D-32F3-558D-E09E-975A97E2CA80}"/>
              </a:ext>
            </a:extLst>
          </p:cNvPr>
          <p:cNvGraphicFramePr>
            <a:graphicFrameLocks noGrp="1"/>
          </p:cNvGraphicFramePr>
          <p:nvPr>
            <p:ph idx="1"/>
            <p:extLst>
              <p:ext uri="{D42A27DB-BD31-4B8C-83A1-F6EECF244321}">
                <p14:modId xmlns:p14="http://schemas.microsoft.com/office/powerpoint/2010/main" val="80349998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1289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971C-2734-4DA6-BD9B-2C7660F2CFA5}"/>
              </a:ext>
            </a:extLst>
          </p:cNvPr>
          <p:cNvSpPr>
            <a:spLocks noGrp="1"/>
          </p:cNvSpPr>
          <p:nvPr>
            <p:ph type="title"/>
          </p:nvPr>
        </p:nvSpPr>
        <p:spPr>
          <a:xfrm>
            <a:off x="1451579" y="804519"/>
            <a:ext cx="9603275" cy="1049235"/>
          </a:xfrm>
        </p:spPr>
        <p:txBody>
          <a:bodyPr>
            <a:normAutofit/>
          </a:bodyPr>
          <a:lstStyle/>
          <a:p>
            <a:r>
              <a:rPr lang="en-US" dirty="0"/>
              <a:t>HIGHER-ORDER FUNCTIONS WITH LAMBDA</a:t>
            </a:r>
            <a:endParaRPr lang="en-PH" dirty="0"/>
          </a:p>
        </p:txBody>
      </p:sp>
      <p:sp>
        <p:nvSpPr>
          <p:cNvPr id="3" name="Content Placeholder 2">
            <a:extLst>
              <a:ext uri="{FF2B5EF4-FFF2-40B4-BE49-F238E27FC236}">
                <a16:creationId xmlns:a16="http://schemas.microsoft.com/office/drawing/2014/main" id="{7358D388-6526-4182-A39F-8C58C2FB29D2}"/>
              </a:ext>
            </a:extLst>
          </p:cNvPr>
          <p:cNvSpPr>
            <a:spLocks noGrp="1"/>
          </p:cNvSpPr>
          <p:nvPr>
            <p:ph idx="1"/>
          </p:nvPr>
        </p:nvSpPr>
        <p:spPr>
          <a:xfrm>
            <a:off x="1451579" y="2015734"/>
            <a:ext cx="4158849" cy="3450613"/>
          </a:xfrm>
        </p:spPr>
        <p:txBody>
          <a:bodyPr>
            <a:normAutofit/>
          </a:bodyPr>
          <a:lstStyle/>
          <a:p>
            <a:r>
              <a:rPr lang="en-US" dirty="0"/>
              <a:t>In this example, we define a higher-order function called apply that takes a function </a:t>
            </a:r>
            <a:r>
              <a:rPr lang="en-US" dirty="0" err="1"/>
              <a:t>func</a:t>
            </a:r>
            <a:r>
              <a:rPr lang="en-US" dirty="0"/>
              <a:t> and an argument x and applies </a:t>
            </a:r>
            <a:r>
              <a:rPr lang="en-US" dirty="0" err="1"/>
              <a:t>func</a:t>
            </a:r>
            <a:r>
              <a:rPr lang="en-US" dirty="0"/>
              <a:t> to x by calling </a:t>
            </a:r>
            <a:r>
              <a:rPr lang="en-US" b="1" dirty="0" err="1"/>
              <a:t>func</a:t>
            </a:r>
            <a:r>
              <a:rPr lang="en-US" b="1" dirty="0"/>
              <a:t>(x)</a:t>
            </a:r>
            <a:r>
              <a:rPr lang="en-US" dirty="0"/>
              <a:t> and returning the result. We then call the apply function with a lambda function that squares its argument.</a:t>
            </a:r>
            <a:endParaRPr lang="en-PH" dirty="0"/>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9818E55-325C-472B-858B-0CF45FBFADEA}"/>
              </a:ext>
            </a:extLst>
          </p:cNvPr>
          <p:cNvPicPr>
            <a:picLocks noChangeAspect="1"/>
          </p:cNvPicPr>
          <p:nvPr/>
        </p:nvPicPr>
        <p:blipFill>
          <a:blip r:embed="rId2"/>
          <a:stretch>
            <a:fillRect/>
          </a:stretch>
        </p:blipFill>
        <p:spPr>
          <a:xfrm>
            <a:off x="6277257" y="2790574"/>
            <a:ext cx="4613872" cy="1891687"/>
          </a:xfrm>
          <a:prstGeom prst="rect">
            <a:avLst/>
          </a:prstGeom>
        </p:spPr>
      </p:pic>
    </p:spTree>
    <p:extLst>
      <p:ext uri="{BB962C8B-B14F-4D97-AF65-F5344CB8AC3E}">
        <p14:creationId xmlns:p14="http://schemas.microsoft.com/office/powerpoint/2010/main" val="4009117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971C-2734-4DA6-BD9B-2C7660F2CFA5}"/>
              </a:ext>
            </a:extLst>
          </p:cNvPr>
          <p:cNvSpPr>
            <a:spLocks noGrp="1"/>
          </p:cNvSpPr>
          <p:nvPr>
            <p:ph type="title"/>
          </p:nvPr>
        </p:nvSpPr>
        <p:spPr>
          <a:xfrm>
            <a:off x="1451579" y="804519"/>
            <a:ext cx="9603275" cy="1049235"/>
          </a:xfrm>
        </p:spPr>
        <p:txBody>
          <a:bodyPr>
            <a:normAutofit/>
          </a:bodyPr>
          <a:lstStyle/>
          <a:p>
            <a:r>
              <a:rPr lang="en-US" dirty="0"/>
              <a:t>HIGHER-ORDER FUNCTIONS WITH LAMBDA</a:t>
            </a:r>
            <a:endParaRPr lang="en-PH" dirty="0"/>
          </a:p>
        </p:txBody>
      </p:sp>
      <p:sp>
        <p:nvSpPr>
          <p:cNvPr id="3" name="Content Placeholder 2">
            <a:extLst>
              <a:ext uri="{FF2B5EF4-FFF2-40B4-BE49-F238E27FC236}">
                <a16:creationId xmlns:a16="http://schemas.microsoft.com/office/drawing/2014/main" id="{7358D388-6526-4182-A39F-8C58C2FB29D2}"/>
              </a:ext>
            </a:extLst>
          </p:cNvPr>
          <p:cNvSpPr>
            <a:spLocks noGrp="1"/>
          </p:cNvSpPr>
          <p:nvPr>
            <p:ph idx="1"/>
          </p:nvPr>
        </p:nvSpPr>
        <p:spPr>
          <a:xfrm>
            <a:off x="1451579" y="2015734"/>
            <a:ext cx="4158849" cy="3450613"/>
          </a:xfrm>
        </p:spPr>
        <p:txBody>
          <a:bodyPr>
            <a:normAutofit/>
          </a:bodyPr>
          <a:lstStyle/>
          <a:p>
            <a:pPr>
              <a:lnSpc>
                <a:spcPct val="110000"/>
              </a:lnSpc>
            </a:pPr>
            <a:r>
              <a:rPr lang="en-US" sz="1700"/>
              <a:t>In this example, we define a higher-order function called </a:t>
            </a:r>
            <a:r>
              <a:rPr lang="en-US" sz="1700" b="1" err="1"/>
              <a:t>make_adder</a:t>
            </a:r>
            <a:r>
              <a:rPr lang="en-US" sz="1700" b="1"/>
              <a:t>(n) </a:t>
            </a:r>
            <a:r>
              <a:rPr lang="en-US" sz="1700"/>
              <a:t>that takes an argument n and returns a lambda function that adds n to its argument. We then call the </a:t>
            </a:r>
            <a:r>
              <a:rPr lang="en-US" sz="1700" b="1" err="1"/>
              <a:t>make_adder</a:t>
            </a:r>
            <a:r>
              <a:rPr lang="en-US" sz="1700" b="1"/>
              <a:t>(n) </a:t>
            </a:r>
            <a:r>
              <a:rPr lang="en-US" sz="1700"/>
              <a:t>function with an argument of 3, which creates a lambda function that adds 3 to its argument. Finally, we call the lambda function with an argument of 4, which returns the result of 4 + 3 = 7.</a:t>
            </a:r>
            <a:endParaRPr lang="en-PH" sz="1700"/>
          </a:p>
        </p:txBody>
      </p:sp>
      <p:grpSp>
        <p:nvGrpSpPr>
          <p:cNvPr id="11" name="Group 10">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2" name="Rectangle 11">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658EE92-671C-419E-B301-002715705C0D}"/>
              </a:ext>
            </a:extLst>
          </p:cNvPr>
          <p:cNvPicPr>
            <a:picLocks noChangeAspect="1"/>
          </p:cNvPicPr>
          <p:nvPr/>
        </p:nvPicPr>
        <p:blipFill>
          <a:blip r:embed="rId2"/>
          <a:stretch>
            <a:fillRect/>
          </a:stretch>
        </p:blipFill>
        <p:spPr>
          <a:xfrm>
            <a:off x="6277257" y="2888619"/>
            <a:ext cx="4613872" cy="1695597"/>
          </a:xfrm>
          <a:prstGeom prst="rect">
            <a:avLst/>
          </a:prstGeom>
        </p:spPr>
      </p:pic>
    </p:spTree>
    <p:extLst>
      <p:ext uri="{BB962C8B-B14F-4D97-AF65-F5344CB8AC3E}">
        <p14:creationId xmlns:p14="http://schemas.microsoft.com/office/powerpoint/2010/main" val="1629976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7849-AB6E-493D-A0B6-E3A625EC0C6C}"/>
              </a:ext>
            </a:extLst>
          </p:cNvPr>
          <p:cNvSpPr>
            <a:spLocks noGrp="1"/>
          </p:cNvSpPr>
          <p:nvPr>
            <p:ph type="title"/>
          </p:nvPr>
        </p:nvSpPr>
        <p:spPr/>
        <p:txBody>
          <a:bodyPr/>
          <a:lstStyle/>
          <a:p>
            <a:r>
              <a:rPr lang="en-US" dirty="0"/>
              <a:t>HIGHER-ORDER FUNCTIONS USING </a:t>
            </a:r>
            <a:r>
              <a:rPr lang="en-US" dirty="0" err="1"/>
              <a:t>BUilT-IN</a:t>
            </a:r>
            <a:r>
              <a:rPr lang="en-US" dirty="0"/>
              <a:t> FUNCTIONS AND LAMBDA</a:t>
            </a:r>
            <a:endParaRPr lang="en-PH" dirty="0"/>
          </a:p>
        </p:txBody>
      </p:sp>
      <p:sp>
        <p:nvSpPr>
          <p:cNvPr id="3" name="Content Placeholder 2">
            <a:extLst>
              <a:ext uri="{FF2B5EF4-FFF2-40B4-BE49-F238E27FC236}">
                <a16:creationId xmlns:a16="http://schemas.microsoft.com/office/drawing/2014/main" id="{744E8CAE-151D-42AD-812C-61D70E2C41F2}"/>
              </a:ext>
            </a:extLst>
          </p:cNvPr>
          <p:cNvSpPr>
            <a:spLocks noGrp="1"/>
          </p:cNvSpPr>
          <p:nvPr>
            <p:ph idx="1"/>
          </p:nvPr>
        </p:nvSpPr>
        <p:spPr/>
        <p:txBody>
          <a:bodyPr/>
          <a:lstStyle/>
          <a:p>
            <a:r>
              <a:rPr lang="en-US" dirty="0"/>
              <a:t>The </a:t>
            </a:r>
            <a:r>
              <a:rPr lang="en-US" b="1" dirty="0"/>
              <a:t>map() </a:t>
            </a:r>
            <a:r>
              <a:rPr lang="en-US" dirty="0"/>
              <a:t>function is a built-in higher-order function in Python that applies a function to each element of an </a:t>
            </a:r>
            <a:r>
              <a:rPr lang="en-US" dirty="0" err="1"/>
              <a:t>iterable</a:t>
            </a:r>
            <a:r>
              <a:rPr lang="en-US" dirty="0"/>
              <a:t> and returns a new </a:t>
            </a:r>
            <a:r>
              <a:rPr lang="en-US" dirty="0" err="1"/>
              <a:t>iterable</a:t>
            </a:r>
            <a:r>
              <a:rPr lang="en-US" dirty="0"/>
              <a:t> of the results. </a:t>
            </a:r>
          </a:p>
          <a:p>
            <a:r>
              <a:rPr lang="en-US" dirty="0"/>
              <a:t>Here's an example of using </a:t>
            </a:r>
            <a:r>
              <a:rPr lang="en-US" b="1" dirty="0"/>
              <a:t>map() </a:t>
            </a:r>
            <a:r>
              <a:rPr lang="en-US" dirty="0"/>
              <a:t>with a lambda expression to compute the square of each number in a list:</a:t>
            </a:r>
            <a:endParaRPr lang="en-PH" dirty="0"/>
          </a:p>
        </p:txBody>
      </p:sp>
      <p:pic>
        <p:nvPicPr>
          <p:cNvPr id="7" name="Picture 6">
            <a:extLst>
              <a:ext uri="{FF2B5EF4-FFF2-40B4-BE49-F238E27FC236}">
                <a16:creationId xmlns:a16="http://schemas.microsoft.com/office/drawing/2014/main" id="{8C916EF5-6272-461B-BABD-32DA79DE1579}"/>
              </a:ext>
            </a:extLst>
          </p:cNvPr>
          <p:cNvPicPr>
            <a:picLocks noChangeAspect="1"/>
          </p:cNvPicPr>
          <p:nvPr/>
        </p:nvPicPr>
        <p:blipFill>
          <a:blip r:embed="rId2"/>
          <a:stretch>
            <a:fillRect/>
          </a:stretch>
        </p:blipFill>
        <p:spPr>
          <a:xfrm>
            <a:off x="1918736" y="3937931"/>
            <a:ext cx="4334480" cy="1810003"/>
          </a:xfrm>
          <a:prstGeom prst="rect">
            <a:avLst/>
          </a:prstGeom>
        </p:spPr>
      </p:pic>
      <p:pic>
        <p:nvPicPr>
          <p:cNvPr id="9" name="Picture 8">
            <a:extLst>
              <a:ext uri="{FF2B5EF4-FFF2-40B4-BE49-F238E27FC236}">
                <a16:creationId xmlns:a16="http://schemas.microsoft.com/office/drawing/2014/main" id="{C72221BC-EE50-470F-87F0-36790D0CB97A}"/>
              </a:ext>
            </a:extLst>
          </p:cNvPr>
          <p:cNvPicPr>
            <a:picLocks noChangeAspect="1"/>
          </p:cNvPicPr>
          <p:nvPr/>
        </p:nvPicPr>
        <p:blipFill>
          <a:blip r:embed="rId3"/>
          <a:stretch>
            <a:fillRect/>
          </a:stretch>
        </p:blipFill>
        <p:spPr>
          <a:xfrm>
            <a:off x="6720373" y="3976036"/>
            <a:ext cx="533474" cy="1733792"/>
          </a:xfrm>
          <a:prstGeom prst="rect">
            <a:avLst/>
          </a:prstGeom>
        </p:spPr>
      </p:pic>
    </p:spTree>
    <p:extLst>
      <p:ext uri="{BB962C8B-B14F-4D97-AF65-F5344CB8AC3E}">
        <p14:creationId xmlns:p14="http://schemas.microsoft.com/office/powerpoint/2010/main" val="3959210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7849-AB6E-493D-A0B6-E3A625EC0C6C}"/>
              </a:ext>
            </a:extLst>
          </p:cNvPr>
          <p:cNvSpPr>
            <a:spLocks noGrp="1"/>
          </p:cNvSpPr>
          <p:nvPr>
            <p:ph type="title"/>
          </p:nvPr>
        </p:nvSpPr>
        <p:spPr/>
        <p:txBody>
          <a:bodyPr/>
          <a:lstStyle/>
          <a:p>
            <a:r>
              <a:rPr lang="en-US" dirty="0"/>
              <a:t>HIGHER-ORDER FUNCTIONS USING </a:t>
            </a:r>
            <a:r>
              <a:rPr lang="en-US" dirty="0" err="1"/>
              <a:t>BUilT-IN</a:t>
            </a:r>
            <a:r>
              <a:rPr lang="en-US" dirty="0"/>
              <a:t> FUNCTIONS AND LAMBDA</a:t>
            </a:r>
            <a:endParaRPr lang="en-PH" dirty="0"/>
          </a:p>
        </p:txBody>
      </p:sp>
      <p:sp>
        <p:nvSpPr>
          <p:cNvPr id="3" name="Content Placeholder 2">
            <a:extLst>
              <a:ext uri="{FF2B5EF4-FFF2-40B4-BE49-F238E27FC236}">
                <a16:creationId xmlns:a16="http://schemas.microsoft.com/office/drawing/2014/main" id="{744E8CAE-151D-42AD-812C-61D70E2C41F2}"/>
              </a:ext>
            </a:extLst>
          </p:cNvPr>
          <p:cNvSpPr>
            <a:spLocks noGrp="1"/>
          </p:cNvSpPr>
          <p:nvPr>
            <p:ph idx="1"/>
          </p:nvPr>
        </p:nvSpPr>
        <p:spPr/>
        <p:txBody>
          <a:bodyPr/>
          <a:lstStyle/>
          <a:p>
            <a:r>
              <a:rPr lang="en-US" dirty="0"/>
              <a:t>The </a:t>
            </a:r>
            <a:r>
              <a:rPr lang="en-US" b="1" dirty="0"/>
              <a:t>filter() </a:t>
            </a:r>
            <a:r>
              <a:rPr lang="en-US" dirty="0"/>
              <a:t>function is another built-in higher-order function in Python that takes a function and an </a:t>
            </a:r>
            <a:r>
              <a:rPr lang="en-US" dirty="0" err="1"/>
              <a:t>iterable</a:t>
            </a:r>
            <a:r>
              <a:rPr lang="en-US" dirty="0"/>
              <a:t> as input and returns a new </a:t>
            </a:r>
            <a:r>
              <a:rPr lang="en-US" dirty="0" err="1"/>
              <a:t>iterable</a:t>
            </a:r>
            <a:r>
              <a:rPr lang="en-US" dirty="0"/>
              <a:t> containing only the elements of the original </a:t>
            </a:r>
            <a:r>
              <a:rPr lang="en-US" dirty="0" err="1"/>
              <a:t>iterable</a:t>
            </a:r>
            <a:r>
              <a:rPr lang="en-US" dirty="0"/>
              <a:t> for which the function returns True. </a:t>
            </a:r>
          </a:p>
          <a:p>
            <a:r>
              <a:rPr lang="en-US" dirty="0"/>
              <a:t>Here's an example of using </a:t>
            </a:r>
            <a:r>
              <a:rPr lang="en-US" b="1" dirty="0"/>
              <a:t>filter() </a:t>
            </a:r>
            <a:r>
              <a:rPr lang="en-US" dirty="0"/>
              <a:t>with a lambda expression to filter a list of numbers to only include the even ones:</a:t>
            </a:r>
            <a:endParaRPr lang="en-PH" dirty="0"/>
          </a:p>
        </p:txBody>
      </p:sp>
      <p:pic>
        <p:nvPicPr>
          <p:cNvPr id="5" name="Picture 4">
            <a:extLst>
              <a:ext uri="{FF2B5EF4-FFF2-40B4-BE49-F238E27FC236}">
                <a16:creationId xmlns:a16="http://schemas.microsoft.com/office/drawing/2014/main" id="{14FF9E26-B49F-4FA2-AB80-A57E0DA350D8}"/>
              </a:ext>
            </a:extLst>
          </p:cNvPr>
          <p:cNvPicPr>
            <a:picLocks noChangeAspect="1"/>
          </p:cNvPicPr>
          <p:nvPr/>
        </p:nvPicPr>
        <p:blipFill>
          <a:blip r:embed="rId2"/>
          <a:stretch>
            <a:fillRect/>
          </a:stretch>
        </p:blipFill>
        <p:spPr>
          <a:xfrm>
            <a:off x="1528423" y="4180291"/>
            <a:ext cx="4867954" cy="1286054"/>
          </a:xfrm>
          <a:prstGeom prst="rect">
            <a:avLst/>
          </a:prstGeom>
        </p:spPr>
      </p:pic>
      <p:pic>
        <p:nvPicPr>
          <p:cNvPr id="7" name="Picture 6">
            <a:extLst>
              <a:ext uri="{FF2B5EF4-FFF2-40B4-BE49-F238E27FC236}">
                <a16:creationId xmlns:a16="http://schemas.microsoft.com/office/drawing/2014/main" id="{0765887B-F964-4384-961A-88FB0FA9843D}"/>
              </a:ext>
            </a:extLst>
          </p:cNvPr>
          <p:cNvPicPr>
            <a:picLocks noChangeAspect="1"/>
          </p:cNvPicPr>
          <p:nvPr/>
        </p:nvPicPr>
        <p:blipFill>
          <a:blip r:embed="rId3"/>
          <a:stretch>
            <a:fillRect/>
          </a:stretch>
        </p:blipFill>
        <p:spPr>
          <a:xfrm>
            <a:off x="6778599" y="4275624"/>
            <a:ext cx="362001" cy="609685"/>
          </a:xfrm>
          <a:prstGeom prst="rect">
            <a:avLst/>
          </a:prstGeom>
        </p:spPr>
      </p:pic>
    </p:spTree>
    <p:extLst>
      <p:ext uri="{BB962C8B-B14F-4D97-AF65-F5344CB8AC3E}">
        <p14:creationId xmlns:p14="http://schemas.microsoft.com/office/powerpoint/2010/main" val="100503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7849-AB6E-493D-A0B6-E3A625EC0C6C}"/>
              </a:ext>
            </a:extLst>
          </p:cNvPr>
          <p:cNvSpPr>
            <a:spLocks noGrp="1"/>
          </p:cNvSpPr>
          <p:nvPr>
            <p:ph type="title"/>
          </p:nvPr>
        </p:nvSpPr>
        <p:spPr/>
        <p:txBody>
          <a:bodyPr/>
          <a:lstStyle/>
          <a:p>
            <a:r>
              <a:rPr lang="en-US" dirty="0"/>
              <a:t>HIGHER-ORDER FUNCTIONS USING </a:t>
            </a:r>
            <a:r>
              <a:rPr lang="en-US" dirty="0" err="1"/>
              <a:t>BUilT-IN</a:t>
            </a:r>
            <a:r>
              <a:rPr lang="en-US" dirty="0"/>
              <a:t> FUNCTIONS AND LAMBDA</a:t>
            </a:r>
            <a:endParaRPr lang="en-PH" dirty="0"/>
          </a:p>
        </p:txBody>
      </p:sp>
      <p:sp>
        <p:nvSpPr>
          <p:cNvPr id="3" name="Content Placeholder 2">
            <a:extLst>
              <a:ext uri="{FF2B5EF4-FFF2-40B4-BE49-F238E27FC236}">
                <a16:creationId xmlns:a16="http://schemas.microsoft.com/office/drawing/2014/main" id="{744E8CAE-151D-42AD-812C-61D70E2C41F2}"/>
              </a:ext>
            </a:extLst>
          </p:cNvPr>
          <p:cNvSpPr>
            <a:spLocks noGrp="1"/>
          </p:cNvSpPr>
          <p:nvPr>
            <p:ph idx="1"/>
          </p:nvPr>
        </p:nvSpPr>
        <p:spPr/>
        <p:txBody>
          <a:bodyPr/>
          <a:lstStyle/>
          <a:p>
            <a:r>
              <a:rPr lang="en-US" dirty="0"/>
              <a:t>In this example, the </a:t>
            </a:r>
            <a:r>
              <a:rPr lang="en-US" b="1" dirty="0"/>
              <a:t>reduce()</a:t>
            </a:r>
            <a:r>
              <a:rPr lang="en-US" dirty="0"/>
              <a:t> function is used to apply the lambda function to the list of numbers, producing a single result. The lambda function takes two arguments, x and y, and returns their product (x * y). The reduce() function starts by multiplying the first two numbers in the list (2 * 3 = 6), and then applies the lambda function to the result and the next number in the list (6 * 4 = 24, 24 * 5 = 120). The result (120) is then assigned to the variable product, which is printed to the console.</a:t>
            </a:r>
          </a:p>
          <a:p>
            <a:r>
              <a:rPr lang="en-US" dirty="0"/>
              <a:t>Here's an example of how you might print the results of the computation to the console:</a:t>
            </a:r>
            <a:endParaRPr lang="en-PH" dirty="0"/>
          </a:p>
        </p:txBody>
      </p:sp>
      <p:pic>
        <p:nvPicPr>
          <p:cNvPr id="5" name="Picture 4">
            <a:extLst>
              <a:ext uri="{FF2B5EF4-FFF2-40B4-BE49-F238E27FC236}">
                <a16:creationId xmlns:a16="http://schemas.microsoft.com/office/drawing/2014/main" id="{FC9A6535-3A7D-4D43-BF99-20E0E7482F22}"/>
              </a:ext>
            </a:extLst>
          </p:cNvPr>
          <p:cNvPicPr>
            <a:picLocks noChangeAspect="1"/>
          </p:cNvPicPr>
          <p:nvPr/>
        </p:nvPicPr>
        <p:blipFill>
          <a:blip r:embed="rId2"/>
          <a:stretch>
            <a:fillRect/>
          </a:stretch>
        </p:blipFill>
        <p:spPr>
          <a:xfrm>
            <a:off x="1529672" y="4741852"/>
            <a:ext cx="3182028" cy="1347682"/>
          </a:xfrm>
          <a:prstGeom prst="rect">
            <a:avLst/>
          </a:prstGeom>
        </p:spPr>
      </p:pic>
      <p:pic>
        <p:nvPicPr>
          <p:cNvPr id="7" name="Picture 6">
            <a:extLst>
              <a:ext uri="{FF2B5EF4-FFF2-40B4-BE49-F238E27FC236}">
                <a16:creationId xmlns:a16="http://schemas.microsoft.com/office/drawing/2014/main" id="{EF705FA9-CE73-4C75-8E1B-1BE6D61D56D9}"/>
              </a:ext>
            </a:extLst>
          </p:cNvPr>
          <p:cNvPicPr>
            <a:picLocks noChangeAspect="1"/>
          </p:cNvPicPr>
          <p:nvPr/>
        </p:nvPicPr>
        <p:blipFill>
          <a:blip r:embed="rId3"/>
          <a:stretch>
            <a:fillRect/>
          </a:stretch>
        </p:blipFill>
        <p:spPr>
          <a:xfrm>
            <a:off x="5280270" y="4931903"/>
            <a:ext cx="590632" cy="447737"/>
          </a:xfrm>
          <a:prstGeom prst="rect">
            <a:avLst/>
          </a:prstGeom>
        </p:spPr>
      </p:pic>
    </p:spTree>
    <p:extLst>
      <p:ext uri="{BB962C8B-B14F-4D97-AF65-F5344CB8AC3E}">
        <p14:creationId xmlns:p14="http://schemas.microsoft.com/office/powerpoint/2010/main" val="205945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D908-5D03-467F-9AB4-866F1548DD1D}"/>
              </a:ext>
            </a:extLst>
          </p:cNvPr>
          <p:cNvSpPr>
            <a:spLocks noGrp="1"/>
          </p:cNvSpPr>
          <p:nvPr>
            <p:ph type="title"/>
          </p:nvPr>
        </p:nvSpPr>
        <p:spPr>
          <a:xfrm>
            <a:off x="1451579" y="804519"/>
            <a:ext cx="9603275" cy="1049235"/>
          </a:xfrm>
        </p:spPr>
        <p:txBody>
          <a:bodyPr>
            <a:normAutofit/>
          </a:bodyPr>
          <a:lstStyle/>
          <a:p>
            <a:r>
              <a:rPr lang="en-US" dirty="0"/>
              <a:t>HIGHER-ORDER FUNCTIONS USING </a:t>
            </a:r>
            <a:r>
              <a:rPr lang="en-US" dirty="0" err="1"/>
              <a:t>BUilT-IN</a:t>
            </a:r>
            <a:r>
              <a:rPr lang="en-US" dirty="0"/>
              <a:t> FUNCTIONS AND LAMBDA</a:t>
            </a:r>
            <a:endParaRPr lang="en-PH" dirty="0"/>
          </a:p>
        </p:txBody>
      </p:sp>
      <p:sp>
        <p:nvSpPr>
          <p:cNvPr id="3" name="Content Placeholder 2">
            <a:extLst>
              <a:ext uri="{FF2B5EF4-FFF2-40B4-BE49-F238E27FC236}">
                <a16:creationId xmlns:a16="http://schemas.microsoft.com/office/drawing/2014/main" id="{C90BC012-0528-483D-A064-FA2FD58AA958}"/>
              </a:ext>
            </a:extLst>
          </p:cNvPr>
          <p:cNvSpPr>
            <a:spLocks noGrp="1"/>
          </p:cNvSpPr>
          <p:nvPr>
            <p:ph idx="1"/>
          </p:nvPr>
        </p:nvSpPr>
        <p:spPr>
          <a:xfrm>
            <a:off x="1451579" y="2015734"/>
            <a:ext cx="4158849" cy="3450613"/>
          </a:xfrm>
        </p:spPr>
        <p:txBody>
          <a:bodyPr>
            <a:normAutofit/>
          </a:bodyPr>
          <a:lstStyle/>
          <a:p>
            <a:pPr>
              <a:lnSpc>
                <a:spcPct val="110000"/>
              </a:lnSpc>
            </a:pPr>
            <a:r>
              <a:rPr lang="en-US" dirty="0"/>
              <a:t>In this example, the key argument is set to a lambda function that returns the second element of each tuple, which is used to determine the sorting order of the tuples.</a:t>
            </a:r>
            <a:endParaRPr lang="en-US"/>
          </a:p>
          <a:p>
            <a:pPr>
              <a:lnSpc>
                <a:spcPct val="110000"/>
              </a:lnSpc>
            </a:pPr>
            <a:endParaRPr lang="en-US"/>
          </a:p>
          <a:p>
            <a:pPr>
              <a:lnSpc>
                <a:spcPct val="110000"/>
              </a:lnSpc>
            </a:pPr>
            <a:r>
              <a:rPr lang="en-US" dirty="0"/>
              <a:t>Note that sorted() returns a new sorted list and does not modify the original </a:t>
            </a:r>
            <a:r>
              <a:rPr lang="en-US" dirty="0" err="1"/>
              <a:t>iterable</a:t>
            </a:r>
            <a:r>
              <a:rPr lang="en-US" dirty="0"/>
              <a:t>.</a:t>
            </a:r>
            <a:endParaRPr lang="en-PH"/>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CF5962-4CE1-48BD-B34B-A3D7A7CDB700}"/>
              </a:ext>
            </a:extLst>
          </p:cNvPr>
          <p:cNvPicPr>
            <a:picLocks noChangeAspect="1"/>
          </p:cNvPicPr>
          <p:nvPr/>
        </p:nvPicPr>
        <p:blipFill>
          <a:blip r:embed="rId2"/>
          <a:stretch>
            <a:fillRect/>
          </a:stretch>
        </p:blipFill>
        <p:spPr>
          <a:xfrm>
            <a:off x="6277257" y="3407679"/>
            <a:ext cx="4613872" cy="657476"/>
          </a:xfrm>
          <a:prstGeom prst="rect">
            <a:avLst/>
          </a:prstGeom>
        </p:spPr>
      </p:pic>
    </p:spTree>
    <p:extLst>
      <p:ext uri="{BB962C8B-B14F-4D97-AF65-F5344CB8AC3E}">
        <p14:creationId xmlns:p14="http://schemas.microsoft.com/office/powerpoint/2010/main" val="4179110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F9B4-ABCD-5E3E-AD9A-0CA67FCEDF8D}"/>
              </a:ext>
            </a:extLst>
          </p:cNvPr>
          <p:cNvSpPr>
            <a:spLocks noGrp="1"/>
          </p:cNvSpPr>
          <p:nvPr>
            <p:ph type="title"/>
          </p:nvPr>
        </p:nvSpPr>
        <p:spPr/>
        <p:txBody>
          <a:bodyPr/>
          <a:lstStyle/>
          <a:p>
            <a:r>
              <a:rPr lang="en-US" dirty="0"/>
              <a:t>Why is it better to use lambda with higher-order built-in functions sometimes</a:t>
            </a:r>
            <a:endParaRPr lang="en-PH" dirty="0"/>
          </a:p>
        </p:txBody>
      </p:sp>
      <p:sp>
        <p:nvSpPr>
          <p:cNvPr id="3" name="Content Placeholder 2">
            <a:extLst>
              <a:ext uri="{FF2B5EF4-FFF2-40B4-BE49-F238E27FC236}">
                <a16:creationId xmlns:a16="http://schemas.microsoft.com/office/drawing/2014/main" id="{F361B0A4-49AC-7906-2825-BF906FFE19F2}"/>
              </a:ext>
            </a:extLst>
          </p:cNvPr>
          <p:cNvSpPr>
            <a:spLocks noGrp="1"/>
          </p:cNvSpPr>
          <p:nvPr>
            <p:ph idx="1"/>
          </p:nvPr>
        </p:nvSpPr>
        <p:spPr/>
        <p:txBody>
          <a:bodyPr/>
          <a:lstStyle/>
          <a:p>
            <a:r>
              <a:rPr lang="en-US" dirty="0"/>
              <a:t>It does not consume additional namespace for just a simple and very specific task</a:t>
            </a:r>
          </a:p>
          <a:p>
            <a:r>
              <a:rPr lang="en-US" dirty="0"/>
              <a:t>Lessen the number of lines</a:t>
            </a:r>
            <a:endParaRPr lang="en-PH" dirty="0"/>
          </a:p>
        </p:txBody>
      </p:sp>
      <p:pic>
        <p:nvPicPr>
          <p:cNvPr id="5" name="Picture 4">
            <a:extLst>
              <a:ext uri="{FF2B5EF4-FFF2-40B4-BE49-F238E27FC236}">
                <a16:creationId xmlns:a16="http://schemas.microsoft.com/office/drawing/2014/main" id="{28B6DFF8-EDE1-5EC0-0607-AC023DDB50D6}"/>
              </a:ext>
            </a:extLst>
          </p:cNvPr>
          <p:cNvPicPr>
            <a:picLocks noChangeAspect="1"/>
          </p:cNvPicPr>
          <p:nvPr/>
        </p:nvPicPr>
        <p:blipFill rotWithShape="1">
          <a:blip r:embed="rId2"/>
          <a:srcRect t="2684"/>
          <a:stretch/>
        </p:blipFill>
        <p:spPr>
          <a:xfrm>
            <a:off x="6527794" y="3384550"/>
            <a:ext cx="3683006" cy="1727844"/>
          </a:xfrm>
          <a:prstGeom prst="rect">
            <a:avLst/>
          </a:prstGeom>
        </p:spPr>
      </p:pic>
      <p:pic>
        <p:nvPicPr>
          <p:cNvPr id="9" name="Picture 8">
            <a:extLst>
              <a:ext uri="{FF2B5EF4-FFF2-40B4-BE49-F238E27FC236}">
                <a16:creationId xmlns:a16="http://schemas.microsoft.com/office/drawing/2014/main" id="{70712AFA-F47D-5877-D876-A09BF88FC42C}"/>
              </a:ext>
            </a:extLst>
          </p:cNvPr>
          <p:cNvPicPr>
            <a:picLocks noChangeAspect="1"/>
          </p:cNvPicPr>
          <p:nvPr/>
        </p:nvPicPr>
        <p:blipFill rotWithShape="1">
          <a:blip r:embed="rId3"/>
          <a:srcRect l="1018" t="1661" r="-1018" b="-1661"/>
          <a:stretch/>
        </p:blipFill>
        <p:spPr>
          <a:xfrm>
            <a:off x="1902429" y="3384550"/>
            <a:ext cx="3110466" cy="2049995"/>
          </a:xfrm>
          <a:prstGeom prst="rect">
            <a:avLst/>
          </a:prstGeom>
        </p:spPr>
      </p:pic>
      <p:sp>
        <p:nvSpPr>
          <p:cNvPr id="10" name="Rectangle 9">
            <a:extLst>
              <a:ext uri="{FF2B5EF4-FFF2-40B4-BE49-F238E27FC236}">
                <a16:creationId xmlns:a16="http://schemas.microsoft.com/office/drawing/2014/main" id="{B5189ADA-24DD-4018-6C4E-C2FDC0FFFD59}"/>
              </a:ext>
            </a:extLst>
          </p:cNvPr>
          <p:cNvSpPr/>
          <p:nvPr/>
        </p:nvSpPr>
        <p:spPr>
          <a:xfrm>
            <a:off x="2120900" y="3651250"/>
            <a:ext cx="1352550" cy="78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87242A7F-4AC4-5EE4-2536-40E3E754C769}"/>
              </a:ext>
            </a:extLst>
          </p:cNvPr>
          <p:cNvSpPr/>
          <p:nvPr/>
        </p:nvSpPr>
        <p:spPr>
          <a:xfrm>
            <a:off x="7810500" y="3917950"/>
            <a:ext cx="2209800" cy="222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3" name="Straight Arrow Connector 12">
            <a:extLst>
              <a:ext uri="{FF2B5EF4-FFF2-40B4-BE49-F238E27FC236}">
                <a16:creationId xmlns:a16="http://schemas.microsoft.com/office/drawing/2014/main" id="{6CD266D1-DF17-51E2-307F-802F87E07307}"/>
              </a:ext>
            </a:extLst>
          </p:cNvPr>
          <p:cNvCxnSpPr>
            <a:stCxn id="10" idx="3"/>
            <a:endCxn id="11" idx="1"/>
          </p:cNvCxnSpPr>
          <p:nvPr/>
        </p:nvCxnSpPr>
        <p:spPr>
          <a:xfrm flipV="1">
            <a:off x="3473450" y="4029075"/>
            <a:ext cx="4337050" cy="1587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85403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44D7-5FCB-4BD5-94F1-EE843E4B4D5F}"/>
              </a:ext>
            </a:extLst>
          </p:cNvPr>
          <p:cNvSpPr>
            <a:spLocks noGrp="1"/>
          </p:cNvSpPr>
          <p:nvPr>
            <p:ph type="title"/>
          </p:nvPr>
        </p:nvSpPr>
        <p:spPr/>
        <p:txBody>
          <a:bodyPr/>
          <a:lstStyle/>
          <a:p>
            <a:r>
              <a:rPr lang="en-US" dirty="0"/>
              <a:t>COMPARISONS</a:t>
            </a:r>
            <a:endParaRPr lang="en-PH" dirty="0"/>
          </a:p>
        </p:txBody>
      </p:sp>
      <p:sp>
        <p:nvSpPr>
          <p:cNvPr id="3" name="Content Placeholder 2">
            <a:extLst>
              <a:ext uri="{FF2B5EF4-FFF2-40B4-BE49-F238E27FC236}">
                <a16:creationId xmlns:a16="http://schemas.microsoft.com/office/drawing/2014/main" id="{E1401C2C-8071-442F-861A-7ACB0038C1A4}"/>
              </a:ext>
            </a:extLst>
          </p:cNvPr>
          <p:cNvSpPr>
            <a:spLocks noGrp="1"/>
          </p:cNvSpPr>
          <p:nvPr>
            <p:ph idx="1"/>
          </p:nvPr>
        </p:nvSpPr>
        <p:spPr/>
        <p:txBody>
          <a:bodyPr/>
          <a:lstStyle/>
          <a:p>
            <a:endParaRPr lang="en-PH" dirty="0"/>
          </a:p>
        </p:txBody>
      </p:sp>
      <p:pic>
        <p:nvPicPr>
          <p:cNvPr id="5" name="Picture 4">
            <a:extLst>
              <a:ext uri="{FF2B5EF4-FFF2-40B4-BE49-F238E27FC236}">
                <a16:creationId xmlns:a16="http://schemas.microsoft.com/office/drawing/2014/main" id="{C03DDD2C-A8CC-44DD-85C4-90F763F20AFE}"/>
              </a:ext>
            </a:extLst>
          </p:cNvPr>
          <p:cNvPicPr>
            <a:picLocks noChangeAspect="1"/>
          </p:cNvPicPr>
          <p:nvPr/>
        </p:nvPicPr>
        <p:blipFill>
          <a:blip r:embed="rId2"/>
          <a:stretch>
            <a:fillRect/>
          </a:stretch>
        </p:blipFill>
        <p:spPr>
          <a:xfrm>
            <a:off x="1799883" y="2015732"/>
            <a:ext cx="1733455" cy="1507352"/>
          </a:xfrm>
          <a:prstGeom prst="rect">
            <a:avLst/>
          </a:prstGeom>
        </p:spPr>
      </p:pic>
      <p:pic>
        <p:nvPicPr>
          <p:cNvPr id="7" name="Picture 6">
            <a:extLst>
              <a:ext uri="{FF2B5EF4-FFF2-40B4-BE49-F238E27FC236}">
                <a16:creationId xmlns:a16="http://schemas.microsoft.com/office/drawing/2014/main" id="{2CCDF0B6-4825-4590-A41D-D7AFA650B509}"/>
              </a:ext>
            </a:extLst>
          </p:cNvPr>
          <p:cNvPicPr>
            <a:picLocks noChangeAspect="1"/>
          </p:cNvPicPr>
          <p:nvPr/>
        </p:nvPicPr>
        <p:blipFill>
          <a:blip r:embed="rId3"/>
          <a:stretch>
            <a:fillRect/>
          </a:stretch>
        </p:blipFill>
        <p:spPr>
          <a:xfrm>
            <a:off x="3994975" y="2008416"/>
            <a:ext cx="2850237" cy="1122332"/>
          </a:xfrm>
          <a:prstGeom prst="rect">
            <a:avLst/>
          </a:prstGeom>
        </p:spPr>
      </p:pic>
      <p:pic>
        <p:nvPicPr>
          <p:cNvPr id="9" name="Picture 8">
            <a:extLst>
              <a:ext uri="{FF2B5EF4-FFF2-40B4-BE49-F238E27FC236}">
                <a16:creationId xmlns:a16="http://schemas.microsoft.com/office/drawing/2014/main" id="{D86762B2-5D86-4930-AFE1-7F8E590F26B7}"/>
              </a:ext>
            </a:extLst>
          </p:cNvPr>
          <p:cNvPicPr>
            <a:picLocks noChangeAspect="1"/>
          </p:cNvPicPr>
          <p:nvPr/>
        </p:nvPicPr>
        <p:blipFill>
          <a:blip r:embed="rId4"/>
          <a:stretch>
            <a:fillRect/>
          </a:stretch>
        </p:blipFill>
        <p:spPr>
          <a:xfrm>
            <a:off x="7039554" y="1983201"/>
            <a:ext cx="4015300" cy="971071"/>
          </a:xfrm>
          <a:prstGeom prst="rect">
            <a:avLst/>
          </a:prstGeom>
        </p:spPr>
      </p:pic>
      <p:pic>
        <p:nvPicPr>
          <p:cNvPr id="11" name="Picture 10">
            <a:extLst>
              <a:ext uri="{FF2B5EF4-FFF2-40B4-BE49-F238E27FC236}">
                <a16:creationId xmlns:a16="http://schemas.microsoft.com/office/drawing/2014/main" id="{71DCC936-547A-40D7-857A-36962F474F4D}"/>
              </a:ext>
            </a:extLst>
          </p:cNvPr>
          <p:cNvPicPr>
            <a:picLocks noChangeAspect="1"/>
          </p:cNvPicPr>
          <p:nvPr/>
        </p:nvPicPr>
        <p:blipFill rotWithShape="1">
          <a:blip r:embed="rId5"/>
          <a:srcRect b="82622"/>
          <a:stretch/>
        </p:blipFill>
        <p:spPr>
          <a:xfrm>
            <a:off x="3911148" y="3705466"/>
            <a:ext cx="3275795" cy="454181"/>
          </a:xfrm>
          <a:prstGeom prst="rect">
            <a:avLst/>
          </a:prstGeom>
        </p:spPr>
      </p:pic>
      <p:pic>
        <p:nvPicPr>
          <p:cNvPr id="14" name="Picture 13">
            <a:extLst>
              <a:ext uri="{FF2B5EF4-FFF2-40B4-BE49-F238E27FC236}">
                <a16:creationId xmlns:a16="http://schemas.microsoft.com/office/drawing/2014/main" id="{3CA8F214-79CC-41E2-A0CF-F5C48E08F53C}"/>
              </a:ext>
            </a:extLst>
          </p:cNvPr>
          <p:cNvPicPr>
            <a:picLocks noChangeAspect="1"/>
          </p:cNvPicPr>
          <p:nvPr/>
        </p:nvPicPr>
        <p:blipFill>
          <a:blip r:embed="rId6"/>
          <a:stretch>
            <a:fillRect/>
          </a:stretch>
        </p:blipFill>
        <p:spPr>
          <a:xfrm>
            <a:off x="5110835" y="5064916"/>
            <a:ext cx="438211" cy="285790"/>
          </a:xfrm>
          <a:prstGeom prst="rect">
            <a:avLst/>
          </a:prstGeom>
        </p:spPr>
      </p:pic>
      <p:pic>
        <p:nvPicPr>
          <p:cNvPr id="62" name="Picture 61">
            <a:extLst>
              <a:ext uri="{FF2B5EF4-FFF2-40B4-BE49-F238E27FC236}">
                <a16:creationId xmlns:a16="http://schemas.microsoft.com/office/drawing/2014/main" id="{42B4E3C9-063B-4308-A64C-9D83D0EA6D62}"/>
              </a:ext>
            </a:extLst>
          </p:cNvPr>
          <p:cNvPicPr>
            <a:picLocks noChangeAspect="1"/>
          </p:cNvPicPr>
          <p:nvPr/>
        </p:nvPicPr>
        <p:blipFill rotWithShape="1">
          <a:blip r:embed="rId5"/>
          <a:srcRect l="-3818" t="20476" r="3818" b="57384"/>
          <a:stretch/>
        </p:blipFill>
        <p:spPr>
          <a:xfrm>
            <a:off x="1518312" y="4405896"/>
            <a:ext cx="2571237" cy="454181"/>
          </a:xfrm>
          <a:prstGeom prst="rect">
            <a:avLst/>
          </a:prstGeom>
        </p:spPr>
      </p:pic>
      <p:pic>
        <p:nvPicPr>
          <p:cNvPr id="63" name="Picture 62">
            <a:extLst>
              <a:ext uri="{FF2B5EF4-FFF2-40B4-BE49-F238E27FC236}">
                <a16:creationId xmlns:a16="http://schemas.microsoft.com/office/drawing/2014/main" id="{4736DE8E-563E-4816-8AD2-47E28E3F7638}"/>
              </a:ext>
            </a:extLst>
          </p:cNvPr>
          <p:cNvPicPr>
            <a:picLocks noChangeAspect="1"/>
          </p:cNvPicPr>
          <p:nvPr/>
        </p:nvPicPr>
        <p:blipFill rotWithShape="1">
          <a:blip r:embed="rId5"/>
          <a:srcRect t="47908" b="29952"/>
          <a:stretch/>
        </p:blipFill>
        <p:spPr>
          <a:xfrm>
            <a:off x="4273975" y="4405896"/>
            <a:ext cx="2571237" cy="454181"/>
          </a:xfrm>
          <a:prstGeom prst="rect">
            <a:avLst/>
          </a:prstGeom>
        </p:spPr>
      </p:pic>
      <p:pic>
        <p:nvPicPr>
          <p:cNvPr id="64" name="Picture 63">
            <a:extLst>
              <a:ext uri="{FF2B5EF4-FFF2-40B4-BE49-F238E27FC236}">
                <a16:creationId xmlns:a16="http://schemas.microsoft.com/office/drawing/2014/main" id="{00E77CFD-1226-42A5-91BC-832DB46F845C}"/>
              </a:ext>
            </a:extLst>
          </p:cNvPr>
          <p:cNvPicPr>
            <a:picLocks noChangeAspect="1"/>
          </p:cNvPicPr>
          <p:nvPr/>
        </p:nvPicPr>
        <p:blipFill rotWithShape="1">
          <a:blip r:embed="rId5"/>
          <a:srcRect t="76579" b="1281"/>
          <a:stretch/>
        </p:blipFill>
        <p:spPr>
          <a:xfrm>
            <a:off x="7200659" y="4373959"/>
            <a:ext cx="2752035" cy="486117"/>
          </a:xfrm>
          <a:prstGeom prst="rect">
            <a:avLst/>
          </a:prstGeom>
        </p:spPr>
      </p:pic>
    </p:spTree>
    <p:extLst>
      <p:ext uri="{BB962C8B-B14F-4D97-AF65-F5344CB8AC3E}">
        <p14:creationId xmlns:p14="http://schemas.microsoft.com/office/powerpoint/2010/main" val="1967403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pins connected with a thread">
            <a:extLst>
              <a:ext uri="{FF2B5EF4-FFF2-40B4-BE49-F238E27FC236}">
                <a16:creationId xmlns:a16="http://schemas.microsoft.com/office/drawing/2014/main" id="{994A93E3-68E5-6D34-C7A2-19CEE4E25453}"/>
              </a:ext>
            </a:extLst>
          </p:cNvPr>
          <p:cNvPicPr>
            <a:picLocks noChangeAspect="1"/>
          </p:cNvPicPr>
          <p:nvPr/>
        </p:nvPicPr>
        <p:blipFill rotWithShape="1">
          <a:blip r:embed="rId2">
            <a:duotone>
              <a:schemeClr val="bg2">
                <a:shade val="45000"/>
                <a:satMod val="135000"/>
              </a:schemeClr>
              <a:prstClr val="white"/>
            </a:duotone>
            <a:alphaModFix amt="50000"/>
          </a:blip>
          <a:srcRect r="-1" b="15728"/>
          <a:stretch/>
        </p:blipFill>
        <p:spPr>
          <a:xfrm>
            <a:off x="305" y="10"/>
            <a:ext cx="12191695"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5C6DE9C-4A93-A49E-1C4E-EE6776D0E62A}"/>
              </a:ext>
            </a:extLst>
          </p:cNvPr>
          <p:cNvSpPr>
            <a:spLocks noGrp="1"/>
          </p:cNvSpPr>
          <p:nvPr>
            <p:ph type="title"/>
          </p:nvPr>
        </p:nvSpPr>
        <p:spPr>
          <a:xfrm>
            <a:off x="1451579" y="804519"/>
            <a:ext cx="9603275" cy="1049235"/>
          </a:xfrm>
        </p:spPr>
        <p:txBody>
          <a:bodyPr>
            <a:normAutofit/>
          </a:bodyPr>
          <a:lstStyle/>
          <a:p>
            <a:r>
              <a:rPr lang="en-US" dirty="0"/>
              <a:t>More examples</a:t>
            </a:r>
            <a:endParaRPr lang="en-PH" dirty="0"/>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4C845CF2-CFE6-4FEF-E2A9-2915E854C71D}"/>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42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0C26-3329-A0F7-7047-098DBBEF7FA8}"/>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82D86E7C-BCB7-9557-41A3-022EE9564B98}"/>
              </a:ext>
            </a:extLst>
          </p:cNvPr>
          <p:cNvSpPr>
            <a:spLocks noGrp="1"/>
          </p:cNvSpPr>
          <p:nvPr>
            <p:ph idx="1"/>
          </p:nvPr>
        </p:nvSpPr>
        <p:spPr/>
        <p:txBody>
          <a:bodyPr/>
          <a:lstStyle/>
          <a:p>
            <a:r>
              <a:rPr lang="en-US" dirty="0"/>
              <a:t>Here's an example of a simple function that takes in two numbers and returns their sum:</a:t>
            </a:r>
          </a:p>
          <a:p>
            <a:endParaRPr lang="en-US" dirty="0"/>
          </a:p>
          <a:p>
            <a:pPr marL="0" indent="0">
              <a:buNone/>
            </a:pPr>
            <a:r>
              <a:rPr lang="en-US" b="1" dirty="0"/>
              <a:t>def</a:t>
            </a:r>
            <a:r>
              <a:rPr lang="en-US" dirty="0"/>
              <a:t> add(num1, num2):</a:t>
            </a:r>
          </a:p>
          <a:p>
            <a:pPr marL="0" indent="0">
              <a:buNone/>
            </a:pPr>
            <a:r>
              <a:rPr lang="en-US" dirty="0"/>
              <a:t>    return num1 + num2</a:t>
            </a:r>
          </a:p>
          <a:p>
            <a:endParaRPr lang="en-US" dirty="0"/>
          </a:p>
          <a:p>
            <a:pPr marL="0" indent="0">
              <a:buNone/>
            </a:pPr>
            <a:r>
              <a:rPr lang="en-US" dirty="0"/>
              <a:t>result = add(55, 6)</a:t>
            </a:r>
          </a:p>
          <a:p>
            <a:pPr marL="0" indent="0">
              <a:buNone/>
            </a:pPr>
            <a:r>
              <a:rPr lang="en-US" dirty="0"/>
              <a:t>print(result) # prints 61</a:t>
            </a:r>
          </a:p>
          <a:p>
            <a:endParaRPr lang="en-PH" dirty="0"/>
          </a:p>
        </p:txBody>
      </p:sp>
    </p:spTree>
    <p:extLst>
      <p:ext uri="{BB962C8B-B14F-4D97-AF65-F5344CB8AC3E}">
        <p14:creationId xmlns:p14="http://schemas.microsoft.com/office/powerpoint/2010/main" val="31118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508D-E6AE-DCE0-F022-A86736517231}"/>
              </a:ext>
            </a:extLst>
          </p:cNvPr>
          <p:cNvSpPr>
            <a:spLocks noGrp="1"/>
          </p:cNvSpPr>
          <p:nvPr>
            <p:ph type="title"/>
          </p:nvPr>
        </p:nvSpPr>
        <p:spPr/>
        <p:txBody>
          <a:bodyPr/>
          <a:lstStyle/>
          <a:p>
            <a:r>
              <a:rPr lang="en-US" dirty="0"/>
              <a:t>Explanation</a:t>
            </a:r>
            <a:endParaRPr lang="en-PH" dirty="0"/>
          </a:p>
        </p:txBody>
      </p:sp>
      <p:sp>
        <p:nvSpPr>
          <p:cNvPr id="3" name="Content Placeholder 2">
            <a:extLst>
              <a:ext uri="{FF2B5EF4-FFF2-40B4-BE49-F238E27FC236}">
                <a16:creationId xmlns:a16="http://schemas.microsoft.com/office/drawing/2014/main" id="{8EF90CFC-F8C6-540C-EE4C-BE1A12F75048}"/>
              </a:ext>
            </a:extLst>
          </p:cNvPr>
          <p:cNvSpPr>
            <a:spLocks noGrp="1"/>
          </p:cNvSpPr>
          <p:nvPr>
            <p:ph idx="1"/>
          </p:nvPr>
        </p:nvSpPr>
        <p:spPr/>
        <p:txBody>
          <a:bodyPr/>
          <a:lstStyle/>
          <a:p>
            <a:r>
              <a:rPr lang="en-US" dirty="0"/>
              <a:t>In the example, the function "add" takes in two parameters, “num1" and “num2", and returns the sum of those two numbers. We then call the function by passing in the values 55 and 6 as the arguments, and the function returns 61 which is the sum of 55 and 6.</a:t>
            </a:r>
          </a:p>
          <a:p>
            <a:pPr marL="0" indent="0">
              <a:buNone/>
            </a:pPr>
            <a:endParaRPr lang="en-US" dirty="0"/>
          </a:p>
        </p:txBody>
      </p:sp>
    </p:spTree>
    <p:extLst>
      <p:ext uri="{BB962C8B-B14F-4D97-AF65-F5344CB8AC3E}">
        <p14:creationId xmlns:p14="http://schemas.microsoft.com/office/powerpoint/2010/main" val="425761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FAFC-FD18-339C-4C99-FC2092DD2FF4}"/>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24EA74E6-C171-5193-024E-BC8DC2E0090E}"/>
              </a:ext>
            </a:extLst>
          </p:cNvPr>
          <p:cNvSpPr>
            <a:spLocks noGrp="1"/>
          </p:cNvSpPr>
          <p:nvPr>
            <p:ph idx="1"/>
          </p:nvPr>
        </p:nvSpPr>
        <p:spPr/>
        <p:txBody>
          <a:bodyPr>
            <a:normAutofit fontScale="70000" lnSpcReduction="20000"/>
          </a:bodyPr>
          <a:lstStyle/>
          <a:p>
            <a:r>
              <a:rPr lang="en-US" dirty="0"/>
              <a:t>Functions can also have default values for their parameters, which means that if a value for that parameter is not provided when the function is called, the default value will be used instead. For example:</a:t>
            </a:r>
          </a:p>
          <a:p>
            <a:pPr marL="0" indent="0">
              <a:buNone/>
            </a:pPr>
            <a:r>
              <a:rPr lang="en-US" dirty="0"/>
              <a:t>def add(a, b=0):</a:t>
            </a:r>
          </a:p>
          <a:p>
            <a:pPr marL="0" indent="0">
              <a:buNone/>
            </a:pPr>
            <a:r>
              <a:rPr lang="en-US" dirty="0"/>
              <a:t>    return a + b</a:t>
            </a:r>
          </a:p>
          <a:p>
            <a:endParaRPr lang="en-US" dirty="0"/>
          </a:p>
          <a:p>
            <a:pPr marL="0" indent="0">
              <a:buNone/>
            </a:pPr>
            <a:r>
              <a:rPr lang="en-US" dirty="0"/>
              <a:t>result = add(3)</a:t>
            </a:r>
          </a:p>
          <a:p>
            <a:pPr marL="0" indent="0">
              <a:buNone/>
            </a:pPr>
            <a:r>
              <a:rPr lang="en-US" dirty="0"/>
              <a:t>print(result) # prints 3</a:t>
            </a:r>
          </a:p>
          <a:p>
            <a:endParaRPr lang="en-US" dirty="0"/>
          </a:p>
          <a:p>
            <a:pPr marL="0" indent="0">
              <a:buNone/>
            </a:pPr>
            <a:r>
              <a:rPr lang="en-US" dirty="0"/>
              <a:t>result = add(3,4)</a:t>
            </a:r>
          </a:p>
          <a:p>
            <a:pPr marL="0" indent="0">
              <a:buNone/>
            </a:pPr>
            <a:r>
              <a:rPr lang="en-US" dirty="0"/>
              <a:t>print(result) # prints 7</a:t>
            </a:r>
          </a:p>
          <a:p>
            <a:endParaRPr lang="en-PH" dirty="0"/>
          </a:p>
        </p:txBody>
      </p:sp>
    </p:spTree>
    <p:extLst>
      <p:ext uri="{BB962C8B-B14F-4D97-AF65-F5344CB8AC3E}">
        <p14:creationId xmlns:p14="http://schemas.microsoft.com/office/powerpoint/2010/main" val="181897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C6AE-3160-5208-DF0C-9C38E9490441}"/>
              </a:ext>
            </a:extLst>
          </p:cNvPr>
          <p:cNvSpPr>
            <a:spLocks noGrp="1"/>
          </p:cNvSpPr>
          <p:nvPr>
            <p:ph type="title"/>
          </p:nvPr>
        </p:nvSpPr>
        <p:spPr/>
        <p:txBody>
          <a:bodyPr/>
          <a:lstStyle/>
          <a:p>
            <a:r>
              <a:rPr lang="en-US" dirty="0"/>
              <a:t>Explanation</a:t>
            </a:r>
            <a:endParaRPr lang="en-PH" dirty="0"/>
          </a:p>
        </p:txBody>
      </p:sp>
      <p:sp>
        <p:nvSpPr>
          <p:cNvPr id="3" name="Content Placeholder 2">
            <a:extLst>
              <a:ext uri="{FF2B5EF4-FFF2-40B4-BE49-F238E27FC236}">
                <a16:creationId xmlns:a16="http://schemas.microsoft.com/office/drawing/2014/main" id="{92745B4A-7977-68F3-5B10-ED0D80B98322}"/>
              </a:ext>
            </a:extLst>
          </p:cNvPr>
          <p:cNvSpPr>
            <a:spLocks noGrp="1"/>
          </p:cNvSpPr>
          <p:nvPr>
            <p:ph idx="1"/>
          </p:nvPr>
        </p:nvSpPr>
        <p:spPr/>
        <p:txBody>
          <a:bodyPr/>
          <a:lstStyle/>
          <a:p>
            <a:r>
              <a:rPr lang="en-US" dirty="0"/>
              <a:t>In the example, the function "add" takes in two parameters, "a" and "b", with a default value of 0 for b. When we call the function with one argument, the default value of b is used.</a:t>
            </a:r>
          </a:p>
          <a:p>
            <a:endParaRPr lang="en-US" dirty="0"/>
          </a:p>
        </p:txBody>
      </p:sp>
    </p:spTree>
    <p:extLst>
      <p:ext uri="{BB962C8B-B14F-4D97-AF65-F5344CB8AC3E}">
        <p14:creationId xmlns:p14="http://schemas.microsoft.com/office/powerpoint/2010/main" val="380799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9EAF-1182-A612-53E4-F7279DF741FF}"/>
              </a:ext>
            </a:extLst>
          </p:cNvPr>
          <p:cNvSpPr>
            <a:spLocks noGrp="1"/>
          </p:cNvSpPr>
          <p:nvPr>
            <p:ph type="title"/>
          </p:nvPr>
        </p:nvSpPr>
        <p:spPr/>
        <p:txBody>
          <a:bodyPr/>
          <a:lstStyle/>
          <a:p>
            <a:r>
              <a:rPr lang="en-US" dirty="0"/>
              <a:t>Function Scope</a:t>
            </a:r>
            <a:endParaRPr lang="en-PH" dirty="0"/>
          </a:p>
        </p:txBody>
      </p:sp>
      <p:sp>
        <p:nvSpPr>
          <p:cNvPr id="3" name="Content Placeholder 2">
            <a:extLst>
              <a:ext uri="{FF2B5EF4-FFF2-40B4-BE49-F238E27FC236}">
                <a16:creationId xmlns:a16="http://schemas.microsoft.com/office/drawing/2014/main" id="{6CF17E9E-B0CD-575F-4003-897ED2BFB25C}"/>
              </a:ext>
            </a:extLst>
          </p:cNvPr>
          <p:cNvSpPr>
            <a:spLocks noGrp="1"/>
          </p:cNvSpPr>
          <p:nvPr>
            <p:ph idx="1"/>
          </p:nvPr>
        </p:nvSpPr>
        <p:spPr/>
        <p:txBody>
          <a:bodyPr>
            <a:normAutofit fontScale="92500" lnSpcReduction="10000"/>
          </a:bodyPr>
          <a:lstStyle/>
          <a:p>
            <a:r>
              <a:rPr lang="en-US" dirty="0"/>
              <a:t>Another important concept related to functions is the idea of a "scope". Variables defined inside a function are only accessible within that function and are not available outside of it.</a:t>
            </a:r>
          </a:p>
          <a:p>
            <a:pPr marL="0" indent="0">
              <a:buNone/>
            </a:pPr>
            <a:r>
              <a:rPr lang="en-US" dirty="0"/>
              <a:t>def </a:t>
            </a:r>
            <a:r>
              <a:rPr lang="en-US" dirty="0" err="1"/>
              <a:t>my_function</a:t>
            </a:r>
            <a:r>
              <a:rPr lang="en-US" dirty="0"/>
              <a:t>():</a:t>
            </a:r>
          </a:p>
          <a:p>
            <a:pPr marL="0" indent="0">
              <a:buNone/>
            </a:pPr>
            <a:r>
              <a:rPr lang="en-US" dirty="0"/>
              <a:t>    x = 5</a:t>
            </a:r>
          </a:p>
          <a:p>
            <a:pPr marL="0" indent="0">
              <a:buNone/>
            </a:pPr>
            <a:r>
              <a:rPr lang="en-US" dirty="0"/>
              <a:t>    print(x)</a:t>
            </a:r>
          </a:p>
          <a:p>
            <a:endParaRPr lang="en-US" dirty="0"/>
          </a:p>
          <a:p>
            <a:pPr marL="0" indent="0">
              <a:buNone/>
            </a:pPr>
            <a:r>
              <a:rPr lang="en-US" dirty="0" err="1"/>
              <a:t>my_function</a:t>
            </a:r>
            <a:r>
              <a:rPr lang="en-US" dirty="0"/>
              <a:t>() # prints 5</a:t>
            </a:r>
          </a:p>
          <a:p>
            <a:pPr marL="0" indent="0">
              <a:buNone/>
            </a:pPr>
            <a:r>
              <a:rPr lang="en-US" dirty="0"/>
              <a:t>print(x) # raises an error</a:t>
            </a:r>
          </a:p>
          <a:p>
            <a:endParaRPr lang="en-PH" dirty="0"/>
          </a:p>
        </p:txBody>
      </p:sp>
    </p:spTree>
    <p:extLst>
      <p:ext uri="{BB962C8B-B14F-4D97-AF65-F5344CB8AC3E}">
        <p14:creationId xmlns:p14="http://schemas.microsoft.com/office/powerpoint/2010/main" val="7342070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1401</TotalTime>
  <Words>3088</Words>
  <Application>Microsoft Office PowerPoint</Application>
  <PresentationFormat>Widescreen</PresentationFormat>
  <Paragraphs>205</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Gill Sans MT</vt:lpstr>
      <vt:lpstr>Söhne</vt:lpstr>
      <vt:lpstr>Gallery</vt:lpstr>
      <vt:lpstr>Python Functions</vt:lpstr>
      <vt:lpstr>OUTLINE</vt:lpstr>
      <vt:lpstr>USER-DEFINED FUNCTIONS</vt:lpstr>
      <vt:lpstr>What are User-defined Functions?</vt:lpstr>
      <vt:lpstr>Example</vt:lpstr>
      <vt:lpstr>Explanation</vt:lpstr>
      <vt:lpstr>Example</vt:lpstr>
      <vt:lpstr>Explanation</vt:lpstr>
      <vt:lpstr>Function Scope</vt:lpstr>
      <vt:lpstr>Explanation</vt:lpstr>
      <vt:lpstr>Example</vt:lpstr>
      <vt:lpstr>Explanation</vt:lpstr>
      <vt:lpstr>Arguments</vt:lpstr>
      <vt:lpstr>Positional Arguments</vt:lpstr>
      <vt:lpstr>Keyword arguments</vt:lpstr>
      <vt:lpstr>DEFAULT VALUE ARGUMENT</vt:lpstr>
      <vt:lpstr>Variable-length Arguments</vt:lpstr>
      <vt:lpstr>*args and **kwargs</vt:lpstr>
      <vt:lpstr>*Args</vt:lpstr>
      <vt:lpstr>**Kwargs</vt:lpstr>
      <vt:lpstr>Using both *args and **Kwargs</vt:lpstr>
      <vt:lpstr>Built-In FUNCTIONS</vt:lpstr>
      <vt:lpstr>Built-in Functions</vt:lpstr>
      <vt:lpstr>Map()</vt:lpstr>
      <vt:lpstr>Map() Example</vt:lpstr>
      <vt:lpstr>FILTER()</vt:lpstr>
      <vt:lpstr>FILTER() Example</vt:lpstr>
      <vt:lpstr>REDUCE()</vt:lpstr>
      <vt:lpstr>REDUCE() Example</vt:lpstr>
      <vt:lpstr>SORTED()</vt:lpstr>
      <vt:lpstr>SORTED() Example</vt:lpstr>
      <vt:lpstr>LAMBDA FUNCTIONS</vt:lpstr>
      <vt:lpstr>LAMBDA Functions</vt:lpstr>
      <vt:lpstr>LAMBDA Advantages</vt:lpstr>
      <vt:lpstr>Lambda Disadvantages</vt:lpstr>
      <vt:lpstr>ADDITIONAL NOTES TO USING LAMBDA</vt:lpstr>
      <vt:lpstr>Lambda EXAMPLES</vt:lpstr>
      <vt:lpstr>Higher-order FUNCTIONS</vt:lpstr>
      <vt:lpstr>HIGHER-ORDER FUNCTIONS WITH LAMBDA</vt:lpstr>
      <vt:lpstr>HIGHER-ORDER FUNCTIONS WITH LAMBDA</vt:lpstr>
      <vt:lpstr>HIGHER-ORDER FUNCTIONS WITH LAMBDA</vt:lpstr>
      <vt:lpstr>HIGHER-ORDER FUNCTIONS USING BUilT-IN FUNCTIONS AND LAMBDA</vt:lpstr>
      <vt:lpstr>HIGHER-ORDER FUNCTIONS USING BUilT-IN FUNCTIONS AND LAMBDA</vt:lpstr>
      <vt:lpstr>HIGHER-ORDER FUNCTIONS USING BUilT-IN FUNCTIONS AND LAMBDA</vt:lpstr>
      <vt:lpstr>HIGHER-ORDER FUNCTIONS USING BUilT-IN FUNCTIONS AND LAMBDA</vt:lpstr>
      <vt:lpstr>Why is it better to use lambda with higher-order built-in functions sometimes</vt:lpstr>
      <vt:lpstr>COMPARISONS</vt:lpstr>
      <vt:lpstr>More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Functions</dc:title>
  <dc:creator>Francis Jesmar Montalbo</dc:creator>
  <cp:lastModifiedBy>Francis Jesmar Montalbo</cp:lastModifiedBy>
  <cp:revision>3</cp:revision>
  <dcterms:created xsi:type="dcterms:W3CDTF">2023-01-15T02:15:08Z</dcterms:created>
  <dcterms:modified xsi:type="dcterms:W3CDTF">2023-10-02T02:23:23Z</dcterms:modified>
</cp:coreProperties>
</file>