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57" r:id="rId4"/>
    <p:sldId id="269" r:id="rId5"/>
    <p:sldId id="258" r:id="rId6"/>
    <p:sldId id="270" r:id="rId7"/>
    <p:sldId id="260" r:id="rId8"/>
    <p:sldId id="259" r:id="rId9"/>
    <p:sldId id="268" r:id="rId10"/>
    <p:sldId id="274" r:id="rId11"/>
    <p:sldId id="263" r:id="rId12"/>
    <p:sldId id="262" r:id="rId13"/>
    <p:sldId id="276" r:id="rId14"/>
    <p:sldId id="266" r:id="rId15"/>
    <p:sldId id="267" r:id="rId16"/>
    <p:sldId id="271" r:id="rId17"/>
    <p:sldId id="272" r:id="rId18"/>
    <p:sldId id="264" r:id="rId19"/>
    <p:sldId id="265" r:id="rId20"/>
    <p:sldId id="273" r:id="rId21"/>
    <p:sldId id="275"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3" d="100"/>
          <a:sy n="113" d="100"/>
        </p:scale>
        <p:origin x="510"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rancis Jesmar Montalbo" userId="c525fad2a92ffd10" providerId="LiveId" clId="{8EA0DC1B-2EAE-4595-930D-AF4E62F71B6A}"/>
    <pc:docChg chg="undo custSel addSld modSld sldOrd addSection delSection">
      <pc:chgData name="Francis Jesmar Montalbo" userId="c525fad2a92ffd10" providerId="LiveId" clId="{8EA0DC1B-2EAE-4595-930D-AF4E62F71B6A}" dt="2023-09-26T00:46:59.339" v="704" actId="1076"/>
      <pc:docMkLst>
        <pc:docMk/>
      </pc:docMkLst>
      <pc:sldChg chg="modSp mod">
        <pc:chgData name="Francis Jesmar Montalbo" userId="c525fad2a92ffd10" providerId="LiveId" clId="{8EA0DC1B-2EAE-4595-930D-AF4E62F71B6A}" dt="2023-09-21T05:13:31.234" v="18"/>
        <pc:sldMkLst>
          <pc:docMk/>
          <pc:sldMk cId="1333987486" sldId="257"/>
        </pc:sldMkLst>
        <pc:spChg chg="mod">
          <ac:chgData name="Francis Jesmar Montalbo" userId="c525fad2a92ffd10" providerId="LiveId" clId="{8EA0DC1B-2EAE-4595-930D-AF4E62F71B6A}" dt="2023-09-21T05:13:29.297" v="17" actId="20577"/>
          <ac:spMkLst>
            <pc:docMk/>
            <pc:sldMk cId="1333987486" sldId="257"/>
            <ac:spMk id="2" creationId="{61D12130-C4E5-41E9-B5D5-012851AA8B07}"/>
          </ac:spMkLst>
        </pc:spChg>
        <pc:spChg chg="mod">
          <ac:chgData name="Francis Jesmar Montalbo" userId="c525fad2a92ffd10" providerId="LiveId" clId="{8EA0DC1B-2EAE-4595-930D-AF4E62F71B6A}" dt="2023-09-21T05:13:31.234" v="18"/>
          <ac:spMkLst>
            <pc:docMk/>
            <pc:sldMk cId="1333987486" sldId="257"/>
            <ac:spMk id="3" creationId="{625FEC19-6268-4495-A6C7-467AA9C5EDFD}"/>
          </ac:spMkLst>
        </pc:spChg>
      </pc:sldChg>
      <pc:sldChg chg="modSp mod">
        <pc:chgData name="Francis Jesmar Montalbo" userId="c525fad2a92ffd10" providerId="LiveId" clId="{8EA0DC1B-2EAE-4595-930D-AF4E62F71B6A}" dt="2023-09-24T22:38:31.637" v="155" actId="20577"/>
        <pc:sldMkLst>
          <pc:docMk/>
          <pc:sldMk cId="1531429746" sldId="259"/>
        </pc:sldMkLst>
        <pc:spChg chg="mod">
          <ac:chgData name="Francis Jesmar Montalbo" userId="c525fad2a92ffd10" providerId="LiveId" clId="{8EA0DC1B-2EAE-4595-930D-AF4E62F71B6A}" dt="2023-09-24T22:38:31.637" v="155" actId="20577"/>
          <ac:spMkLst>
            <pc:docMk/>
            <pc:sldMk cId="1531429746" sldId="259"/>
            <ac:spMk id="3" creationId="{B0148D5D-2B7A-44A6-AA02-853BF067FA14}"/>
          </ac:spMkLst>
        </pc:spChg>
      </pc:sldChg>
      <pc:sldChg chg="addSp modSp new mod ord">
        <pc:chgData name="Francis Jesmar Montalbo" userId="c525fad2a92ffd10" providerId="LiveId" clId="{8EA0DC1B-2EAE-4595-930D-AF4E62F71B6A}" dt="2023-09-24T23:11:36.566" v="217"/>
        <pc:sldMkLst>
          <pc:docMk/>
          <pc:sldMk cId="12748169" sldId="261"/>
        </pc:sldMkLst>
        <pc:spChg chg="mod">
          <ac:chgData name="Francis Jesmar Montalbo" userId="c525fad2a92ffd10" providerId="LiveId" clId="{8EA0DC1B-2EAE-4595-930D-AF4E62F71B6A}" dt="2023-09-21T05:13:53.437" v="50" actId="20577"/>
          <ac:spMkLst>
            <pc:docMk/>
            <pc:sldMk cId="12748169" sldId="261"/>
            <ac:spMk id="2" creationId="{6E2F1B3F-D33C-405E-80BD-DC71E71798CA}"/>
          </ac:spMkLst>
        </pc:spChg>
        <pc:spChg chg="mod">
          <ac:chgData name="Francis Jesmar Montalbo" userId="c525fad2a92ffd10" providerId="LiveId" clId="{8EA0DC1B-2EAE-4595-930D-AF4E62F71B6A}" dt="2023-09-21T05:13:58.685" v="52"/>
          <ac:spMkLst>
            <pc:docMk/>
            <pc:sldMk cId="12748169" sldId="261"/>
            <ac:spMk id="3" creationId="{C7887F00-4C3D-4201-9C0B-0B54F93E2A0F}"/>
          </ac:spMkLst>
        </pc:spChg>
        <pc:picChg chg="add mod">
          <ac:chgData name="Francis Jesmar Montalbo" userId="c525fad2a92ffd10" providerId="LiveId" clId="{8EA0DC1B-2EAE-4595-930D-AF4E62F71B6A}" dt="2023-09-21T05:14:10.289" v="54" actId="1076"/>
          <ac:picMkLst>
            <pc:docMk/>
            <pc:sldMk cId="12748169" sldId="261"/>
            <ac:picMk id="5" creationId="{44806D9D-C872-458C-BE7F-879D8512938F}"/>
          </ac:picMkLst>
        </pc:picChg>
      </pc:sldChg>
      <pc:sldChg chg="addSp delSp modSp new mod ord modClrScheme chgLayout">
        <pc:chgData name="Francis Jesmar Montalbo" userId="c525fad2a92ffd10" providerId="LiveId" clId="{8EA0DC1B-2EAE-4595-930D-AF4E62F71B6A}" dt="2023-09-24T23:16:08.740" v="334"/>
        <pc:sldMkLst>
          <pc:docMk/>
          <pc:sldMk cId="344575355" sldId="262"/>
        </pc:sldMkLst>
        <pc:spChg chg="mod ord">
          <ac:chgData name="Francis Jesmar Montalbo" userId="c525fad2a92ffd10" providerId="LiveId" clId="{8EA0DC1B-2EAE-4595-930D-AF4E62F71B6A}" dt="2023-09-21T05:14:30.066" v="63" actId="700"/>
          <ac:spMkLst>
            <pc:docMk/>
            <pc:sldMk cId="344575355" sldId="262"/>
            <ac:spMk id="2" creationId="{7FFA19BE-AFB8-4436-B6A4-CC794CD1427B}"/>
          </ac:spMkLst>
        </pc:spChg>
        <pc:spChg chg="del mod ord">
          <ac:chgData name="Francis Jesmar Montalbo" userId="c525fad2a92ffd10" providerId="LiveId" clId="{8EA0DC1B-2EAE-4595-930D-AF4E62F71B6A}" dt="2023-09-21T05:14:30.066" v="63" actId="700"/>
          <ac:spMkLst>
            <pc:docMk/>
            <pc:sldMk cId="344575355" sldId="262"/>
            <ac:spMk id="3" creationId="{C691E017-4232-4362-B567-7577B61988BA}"/>
          </ac:spMkLst>
        </pc:spChg>
        <pc:spChg chg="add del mod ord">
          <ac:chgData name="Francis Jesmar Montalbo" userId="c525fad2a92ffd10" providerId="LiveId" clId="{8EA0DC1B-2EAE-4595-930D-AF4E62F71B6A}" dt="2023-09-21T05:14:46.901" v="67" actId="22"/>
          <ac:spMkLst>
            <pc:docMk/>
            <pc:sldMk cId="344575355" sldId="262"/>
            <ac:spMk id="4" creationId="{243184F2-0AA1-4D73-A94C-1E8AEF827DDD}"/>
          </ac:spMkLst>
        </pc:spChg>
        <pc:spChg chg="add mod ord">
          <ac:chgData name="Francis Jesmar Montalbo" userId="c525fad2a92ffd10" providerId="LiveId" clId="{8EA0DC1B-2EAE-4595-930D-AF4E62F71B6A}" dt="2023-09-21T05:14:37.426" v="65"/>
          <ac:spMkLst>
            <pc:docMk/>
            <pc:sldMk cId="344575355" sldId="262"/>
            <ac:spMk id="5" creationId="{308A81A3-F50B-4DF6-991F-FAC5D4DF5D05}"/>
          </ac:spMkLst>
        </pc:spChg>
        <pc:picChg chg="add del mod ord modCrop">
          <ac:chgData name="Francis Jesmar Montalbo" userId="c525fad2a92ffd10" providerId="LiveId" clId="{8EA0DC1B-2EAE-4595-930D-AF4E62F71B6A}" dt="2023-09-21T05:14:46.901" v="67" actId="22"/>
          <ac:picMkLst>
            <pc:docMk/>
            <pc:sldMk cId="344575355" sldId="262"/>
            <ac:picMk id="7" creationId="{AA3A0E3E-61DC-4961-AF3F-4F2FB6C4F91F}"/>
          </ac:picMkLst>
        </pc:picChg>
        <pc:picChg chg="add mod">
          <ac:chgData name="Francis Jesmar Montalbo" userId="c525fad2a92ffd10" providerId="LiveId" clId="{8EA0DC1B-2EAE-4595-930D-AF4E62F71B6A}" dt="2023-09-21T05:14:48.879" v="69" actId="1076"/>
          <ac:picMkLst>
            <pc:docMk/>
            <pc:sldMk cId="344575355" sldId="262"/>
            <ac:picMk id="9" creationId="{D3D5BDCE-8CC3-4298-BCB5-AD151435D33B}"/>
          </ac:picMkLst>
        </pc:picChg>
        <pc:picChg chg="add mod">
          <ac:chgData name="Francis Jesmar Montalbo" userId="c525fad2a92ffd10" providerId="LiveId" clId="{8EA0DC1B-2EAE-4595-930D-AF4E62F71B6A}" dt="2023-09-21T05:14:55.380" v="71" actId="1076"/>
          <ac:picMkLst>
            <pc:docMk/>
            <pc:sldMk cId="344575355" sldId="262"/>
            <ac:picMk id="11" creationId="{AE7C68DC-940C-4483-A18A-3074D7CD29B4}"/>
          </ac:picMkLst>
        </pc:picChg>
      </pc:sldChg>
      <pc:sldChg chg="addSp modSp new mod ord">
        <pc:chgData name="Francis Jesmar Montalbo" userId="c525fad2a92ffd10" providerId="LiveId" clId="{8EA0DC1B-2EAE-4595-930D-AF4E62F71B6A}" dt="2023-09-24T23:13:30.462" v="234" actId="20577"/>
        <pc:sldMkLst>
          <pc:docMk/>
          <pc:sldMk cId="1172403254" sldId="263"/>
        </pc:sldMkLst>
        <pc:spChg chg="mod">
          <ac:chgData name="Francis Jesmar Montalbo" userId="c525fad2a92ffd10" providerId="LiveId" clId="{8EA0DC1B-2EAE-4595-930D-AF4E62F71B6A}" dt="2023-09-24T23:13:30.462" v="234" actId="20577"/>
          <ac:spMkLst>
            <pc:docMk/>
            <pc:sldMk cId="1172403254" sldId="263"/>
            <ac:spMk id="2" creationId="{9FA60B34-89A0-4FF7-A31C-6B3B67A5DA66}"/>
          </ac:spMkLst>
        </pc:spChg>
        <pc:spChg chg="mod">
          <ac:chgData name="Francis Jesmar Montalbo" userId="c525fad2a92ffd10" providerId="LiveId" clId="{8EA0DC1B-2EAE-4595-930D-AF4E62F71B6A}" dt="2023-09-24T23:13:23.209" v="222" actId="20577"/>
          <ac:spMkLst>
            <pc:docMk/>
            <pc:sldMk cId="1172403254" sldId="263"/>
            <ac:spMk id="4" creationId="{F0A09B51-D9DE-4D38-97A8-AE7120E7304E}"/>
          </ac:spMkLst>
        </pc:spChg>
        <pc:picChg chg="add mod">
          <ac:chgData name="Francis Jesmar Montalbo" userId="c525fad2a92ffd10" providerId="LiveId" clId="{8EA0DC1B-2EAE-4595-930D-AF4E62F71B6A}" dt="2023-09-24T23:13:04.627" v="219" actId="1076"/>
          <ac:picMkLst>
            <pc:docMk/>
            <pc:sldMk cId="1172403254" sldId="263"/>
            <ac:picMk id="6" creationId="{686E7484-7BCE-4B5D-BFDD-45B5C10473D9}"/>
          </ac:picMkLst>
        </pc:picChg>
      </pc:sldChg>
      <pc:sldChg chg="addSp delSp modSp new mod modClrScheme chgLayout">
        <pc:chgData name="Francis Jesmar Montalbo" userId="c525fad2a92ffd10" providerId="LiveId" clId="{8EA0DC1B-2EAE-4595-930D-AF4E62F71B6A}" dt="2023-09-24T23:17:25.646" v="361" actId="1076"/>
        <pc:sldMkLst>
          <pc:docMk/>
          <pc:sldMk cId="2603479868" sldId="264"/>
        </pc:sldMkLst>
        <pc:spChg chg="del mod ord">
          <ac:chgData name="Francis Jesmar Montalbo" userId="c525fad2a92ffd10" providerId="LiveId" clId="{8EA0DC1B-2EAE-4595-930D-AF4E62F71B6A}" dt="2023-09-24T23:16:26.748" v="335" actId="700"/>
          <ac:spMkLst>
            <pc:docMk/>
            <pc:sldMk cId="2603479868" sldId="264"/>
            <ac:spMk id="2" creationId="{2B2C668C-1F71-4AED-9FB4-E81BF13C50C4}"/>
          </ac:spMkLst>
        </pc:spChg>
        <pc:spChg chg="del mod ord">
          <ac:chgData name="Francis Jesmar Montalbo" userId="c525fad2a92ffd10" providerId="LiveId" clId="{8EA0DC1B-2EAE-4595-930D-AF4E62F71B6A}" dt="2023-09-24T23:16:26.748" v="335" actId="700"/>
          <ac:spMkLst>
            <pc:docMk/>
            <pc:sldMk cId="2603479868" sldId="264"/>
            <ac:spMk id="3" creationId="{89179E27-BCAF-4C9A-A0AC-A50C552E5515}"/>
          </ac:spMkLst>
        </pc:spChg>
        <pc:spChg chg="del">
          <ac:chgData name="Francis Jesmar Montalbo" userId="c525fad2a92ffd10" providerId="LiveId" clId="{8EA0DC1B-2EAE-4595-930D-AF4E62F71B6A}" dt="2023-09-24T23:16:26.748" v="335" actId="700"/>
          <ac:spMkLst>
            <pc:docMk/>
            <pc:sldMk cId="2603479868" sldId="264"/>
            <ac:spMk id="4" creationId="{F9A783F6-D594-479F-BF69-488B74FB8FC4}"/>
          </ac:spMkLst>
        </pc:spChg>
        <pc:spChg chg="add mod ord">
          <ac:chgData name="Francis Jesmar Montalbo" userId="c525fad2a92ffd10" providerId="LiveId" clId="{8EA0DC1B-2EAE-4595-930D-AF4E62F71B6A}" dt="2023-09-24T23:16:31.582" v="356" actId="20577"/>
          <ac:spMkLst>
            <pc:docMk/>
            <pc:sldMk cId="2603479868" sldId="264"/>
            <ac:spMk id="5" creationId="{03729E81-300E-4D48-87E4-FCF77DE68342}"/>
          </ac:spMkLst>
        </pc:spChg>
        <pc:spChg chg="add mod ord">
          <ac:chgData name="Francis Jesmar Montalbo" userId="c525fad2a92ffd10" providerId="LiveId" clId="{8EA0DC1B-2EAE-4595-930D-AF4E62F71B6A}" dt="2023-09-24T23:16:26.748" v="335" actId="700"/>
          <ac:spMkLst>
            <pc:docMk/>
            <pc:sldMk cId="2603479868" sldId="264"/>
            <ac:spMk id="6" creationId="{4ECB3ACA-C4C9-4A33-A0FA-173463768730}"/>
          </ac:spMkLst>
        </pc:spChg>
        <pc:picChg chg="add mod">
          <ac:chgData name="Francis Jesmar Montalbo" userId="c525fad2a92ffd10" providerId="LiveId" clId="{8EA0DC1B-2EAE-4595-930D-AF4E62F71B6A}" dt="2023-09-24T23:17:06.404" v="359" actId="1076"/>
          <ac:picMkLst>
            <pc:docMk/>
            <pc:sldMk cId="2603479868" sldId="264"/>
            <ac:picMk id="8" creationId="{F9BB7691-400D-43E6-8CED-09180C7689DC}"/>
          </ac:picMkLst>
        </pc:picChg>
        <pc:picChg chg="add mod">
          <ac:chgData name="Francis Jesmar Montalbo" userId="c525fad2a92ffd10" providerId="LiveId" clId="{8EA0DC1B-2EAE-4595-930D-AF4E62F71B6A}" dt="2023-09-24T23:17:25.646" v="361" actId="1076"/>
          <ac:picMkLst>
            <pc:docMk/>
            <pc:sldMk cId="2603479868" sldId="264"/>
            <ac:picMk id="10" creationId="{DB28A867-A85C-48E4-AA9D-78FAEC073B21}"/>
          </ac:picMkLst>
        </pc:picChg>
      </pc:sldChg>
      <pc:sldChg chg="addSp delSp modSp new mod modClrScheme chgLayout">
        <pc:chgData name="Francis Jesmar Montalbo" userId="c525fad2a92ffd10" providerId="LiveId" clId="{8EA0DC1B-2EAE-4595-930D-AF4E62F71B6A}" dt="2023-09-24T23:20:22.222" v="380" actId="1076"/>
        <pc:sldMkLst>
          <pc:docMk/>
          <pc:sldMk cId="2400940283" sldId="265"/>
        </pc:sldMkLst>
        <pc:spChg chg="del mod ord">
          <ac:chgData name="Francis Jesmar Montalbo" userId="c525fad2a92ffd10" providerId="LiveId" clId="{8EA0DC1B-2EAE-4595-930D-AF4E62F71B6A}" dt="2023-09-24T23:18:20.294" v="362" actId="700"/>
          <ac:spMkLst>
            <pc:docMk/>
            <pc:sldMk cId="2400940283" sldId="265"/>
            <ac:spMk id="2" creationId="{038D8471-FCD6-45D4-A6DA-B3215C8646C2}"/>
          </ac:spMkLst>
        </pc:spChg>
        <pc:spChg chg="del mod ord">
          <ac:chgData name="Francis Jesmar Montalbo" userId="c525fad2a92ffd10" providerId="LiveId" clId="{8EA0DC1B-2EAE-4595-930D-AF4E62F71B6A}" dt="2023-09-24T23:18:20.294" v="362" actId="700"/>
          <ac:spMkLst>
            <pc:docMk/>
            <pc:sldMk cId="2400940283" sldId="265"/>
            <ac:spMk id="3" creationId="{588ACE2A-CA7A-41F8-A317-8C6FB31AAA76}"/>
          </ac:spMkLst>
        </pc:spChg>
        <pc:spChg chg="del">
          <ac:chgData name="Francis Jesmar Montalbo" userId="c525fad2a92ffd10" providerId="LiveId" clId="{8EA0DC1B-2EAE-4595-930D-AF4E62F71B6A}" dt="2023-09-24T23:18:20.294" v="362" actId="700"/>
          <ac:spMkLst>
            <pc:docMk/>
            <pc:sldMk cId="2400940283" sldId="265"/>
            <ac:spMk id="4" creationId="{09BF59A7-8229-43F8-8D93-2288FCC256EC}"/>
          </ac:spMkLst>
        </pc:spChg>
        <pc:spChg chg="add mod ord">
          <ac:chgData name="Francis Jesmar Montalbo" userId="c525fad2a92ffd10" providerId="LiveId" clId="{8EA0DC1B-2EAE-4595-930D-AF4E62F71B6A}" dt="2023-09-24T23:18:23.101" v="373" actId="20577"/>
          <ac:spMkLst>
            <pc:docMk/>
            <pc:sldMk cId="2400940283" sldId="265"/>
            <ac:spMk id="5" creationId="{590AB404-0DB8-427D-8980-F87AF8D4F2E1}"/>
          </ac:spMkLst>
        </pc:spChg>
        <pc:spChg chg="add mod ord">
          <ac:chgData name="Francis Jesmar Montalbo" userId="c525fad2a92ffd10" providerId="LiveId" clId="{8EA0DC1B-2EAE-4595-930D-AF4E62F71B6A}" dt="2023-09-24T23:20:06.245" v="378" actId="20577"/>
          <ac:spMkLst>
            <pc:docMk/>
            <pc:sldMk cId="2400940283" sldId="265"/>
            <ac:spMk id="6" creationId="{1FF4AC6B-122C-4D68-879E-9F4717CA7B2A}"/>
          </ac:spMkLst>
        </pc:spChg>
        <pc:picChg chg="add mod">
          <ac:chgData name="Francis Jesmar Montalbo" userId="c525fad2a92ffd10" providerId="LiveId" clId="{8EA0DC1B-2EAE-4595-930D-AF4E62F71B6A}" dt="2023-09-24T23:19:56.864" v="376" actId="1076"/>
          <ac:picMkLst>
            <pc:docMk/>
            <pc:sldMk cId="2400940283" sldId="265"/>
            <ac:picMk id="8" creationId="{B412D7EF-387C-4FC4-9966-9EC51F1E2713}"/>
          </ac:picMkLst>
        </pc:picChg>
        <pc:picChg chg="add mod">
          <ac:chgData name="Francis Jesmar Montalbo" userId="c525fad2a92ffd10" providerId="LiveId" clId="{8EA0DC1B-2EAE-4595-930D-AF4E62F71B6A}" dt="2023-09-24T23:20:22.222" v="380" actId="1076"/>
          <ac:picMkLst>
            <pc:docMk/>
            <pc:sldMk cId="2400940283" sldId="265"/>
            <ac:picMk id="10" creationId="{961E1261-E60C-4BBA-AA2C-08E6EF790411}"/>
          </ac:picMkLst>
        </pc:picChg>
      </pc:sldChg>
      <pc:sldChg chg="addSp delSp modSp new mod ord modClrScheme chgLayout">
        <pc:chgData name="Francis Jesmar Montalbo" userId="c525fad2a92ffd10" providerId="LiveId" clId="{8EA0DC1B-2EAE-4595-930D-AF4E62F71B6A}" dt="2023-09-24T23:21:57.776" v="412"/>
        <pc:sldMkLst>
          <pc:docMk/>
          <pc:sldMk cId="2149104826" sldId="266"/>
        </pc:sldMkLst>
        <pc:spChg chg="del mod ord">
          <ac:chgData name="Francis Jesmar Montalbo" userId="c525fad2a92ffd10" providerId="LiveId" clId="{8EA0DC1B-2EAE-4595-930D-AF4E62F71B6A}" dt="2023-09-21T05:15:19.561" v="76" actId="700"/>
          <ac:spMkLst>
            <pc:docMk/>
            <pc:sldMk cId="2149104826" sldId="266"/>
            <ac:spMk id="2" creationId="{FA8EA1B8-89C7-454F-96B8-2866A1B9D29B}"/>
          </ac:spMkLst>
        </pc:spChg>
        <pc:spChg chg="del">
          <ac:chgData name="Francis Jesmar Montalbo" userId="c525fad2a92ffd10" providerId="LiveId" clId="{8EA0DC1B-2EAE-4595-930D-AF4E62F71B6A}" dt="2023-09-21T05:15:19.561" v="76" actId="700"/>
          <ac:spMkLst>
            <pc:docMk/>
            <pc:sldMk cId="2149104826" sldId="266"/>
            <ac:spMk id="3" creationId="{55EDEB35-5E5B-4757-B1B4-4F7FFECA0FBE}"/>
          </ac:spMkLst>
        </pc:spChg>
        <pc:spChg chg="del mod ord">
          <ac:chgData name="Francis Jesmar Montalbo" userId="c525fad2a92ffd10" providerId="LiveId" clId="{8EA0DC1B-2EAE-4595-930D-AF4E62F71B6A}" dt="2023-09-21T05:15:19.561" v="76" actId="700"/>
          <ac:spMkLst>
            <pc:docMk/>
            <pc:sldMk cId="2149104826" sldId="266"/>
            <ac:spMk id="4" creationId="{5D8C45BF-956E-4CE8-9097-9B4330C1BC22}"/>
          </ac:spMkLst>
        </pc:spChg>
        <pc:spChg chg="add del mod ord">
          <ac:chgData name="Francis Jesmar Montalbo" userId="c525fad2a92ffd10" providerId="LiveId" clId="{8EA0DC1B-2EAE-4595-930D-AF4E62F71B6A}" dt="2023-09-21T05:15:23.343" v="77" actId="700"/>
          <ac:spMkLst>
            <pc:docMk/>
            <pc:sldMk cId="2149104826" sldId="266"/>
            <ac:spMk id="5" creationId="{9F5024DE-015B-473A-A7BE-4C61E62A99F7}"/>
          </ac:spMkLst>
        </pc:spChg>
        <pc:spChg chg="add del mod ord">
          <ac:chgData name="Francis Jesmar Montalbo" userId="c525fad2a92ffd10" providerId="LiveId" clId="{8EA0DC1B-2EAE-4595-930D-AF4E62F71B6A}" dt="2023-09-21T05:15:23.343" v="77" actId="700"/>
          <ac:spMkLst>
            <pc:docMk/>
            <pc:sldMk cId="2149104826" sldId="266"/>
            <ac:spMk id="6" creationId="{6A731A01-765D-4E20-B02E-D510F8AB00BB}"/>
          </ac:spMkLst>
        </pc:spChg>
        <pc:spChg chg="add mod ord">
          <ac:chgData name="Francis Jesmar Montalbo" userId="c525fad2a92ffd10" providerId="LiveId" clId="{8EA0DC1B-2EAE-4595-930D-AF4E62F71B6A}" dt="2023-09-21T05:15:27.908" v="102" actId="20577"/>
          <ac:spMkLst>
            <pc:docMk/>
            <pc:sldMk cId="2149104826" sldId="266"/>
            <ac:spMk id="7" creationId="{C0B633C4-5759-41CC-BD98-7A5CF211FF20}"/>
          </ac:spMkLst>
        </pc:spChg>
        <pc:spChg chg="add mod ord">
          <ac:chgData name="Francis Jesmar Montalbo" userId="c525fad2a92ffd10" providerId="LiveId" clId="{8EA0DC1B-2EAE-4595-930D-AF4E62F71B6A}" dt="2023-09-21T05:15:32.612" v="103"/>
          <ac:spMkLst>
            <pc:docMk/>
            <pc:sldMk cId="2149104826" sldId="266"/>
            <ac:spMk id="8" creationId="{02D7F825-795C-4C23-A5F2-C4D5CA10A7ED}"/>
          </ac:spMkLst>
        </pc:spChg>
      </pc:sldChg>
      <pc:sldChg chg="modSp new mod ord">
        <pc:chgData name="Francis Jesmar Montalbo" userId="c525fad2a92ffd10" providerId="LiveId" clId="{8EA0DC1B-2EAE-4595-930D-AF4E62F71B6A}" dt="2023-09-24T23:22:11.576" v="414"/>
        <pc:sldMkLst>
          <pc:docMk/>
          <pc:sldMk cId="636623248" sldId="267"/>
        </pc:sldMkLst>
        <pc:spChg chg="mod">
          <ac:chgData name="Francis Jesmar Montalbo" userId="c525fad2a92ffd10" providerId="LiveId" clId="{8EA0DC1B-2EAE-4595-930D-AF4E62F71B6A}" dt="2023-09-21T05:15:39.119" v="130" actId="20577"/>
          <ac:spMkLst>
            <pc:docMk/>
            <pc:sldMk cId="636623248" sldId="267"/>
            <ac:spMk id="2" creationId="{1F35E5A0-8D54-4EB9-BA49-C23F38EF1618}"/>
          </ac:spMkLst>
        </pc:spChg>
        <pc:spChg chg="mod">
          <ac:chgData name="Francis Jesmar Montalbo" userId="c525fad2a92ffd10" providerId="LiveId" clId="{8EA0DC1B-2EAE-4595-930D-AF4E62F71B6A}" dt="2023-09-21T05:15:43.793" v="131"/>
          <ac:spMkLst>
            <pc:docMk/>
            <pc:sldMk cId="636623248" sldId="267"/>
            <ac:spMk id="3" creationId="{BD5B9AA2-6F24-45B1-90B0-D9CE8308A939}"/>
          </ac:spMkLst>
        </pc:spChg>
      </pc:sldChg>
      <pc:sldChg chg="addSp modSp new mod">
        <pc:chgData name="Francis Jesmar Montalbo" userId="c525fad2a92ffd10" providerId="LiveId" clId="{8EA0DC1B-2EAE-4595-930D-AF4E62F71B6A}" dt="2023-09-24T23:23:20.359" v="433" actId="20577"/>
        <pc:sldMkLst>
          <pc:docMk/>
          <pc:sldMk cId="2340756321" sldId="268"/>
        </pc:sldMkLst>
        <pc:spChg chg="mod">
          <ac:chgData name="Francis Jesmar Montalbo" userId="c525fad2a92ffd10" providerId="LiveId" clId="{8EA0DC1B-2EAE-4595-930D-AF4E62F71B6A}" dt="2023-09-24T23:23:20.359" v="433" actId="20577"/>
          <ac:spMkLst>
            <pc:docMk/>
            <pc:sldMk cId="2340756321" sldId="268"/>
            <ac:spMk id="2" creationId="{D4C3C6D8-A392-456C-A941-DE78E8C0BBEF}"/>
          </ac:spMkLst>
        </pc:spChg>
        <pc:picChg chg="add mod">
          <ac:chgData name="Francis Jesmar Montalbo" userId="c525fad2a92ffd10" providerId="LiveId" clId="{8EA0DC1B-2EAE-4595-930D-AF4E62F71B6A}" dt="2023-09-24T22:41:50.579" v="214" actId="14100"/>
          <ac:picMkLst>
            <pc:docMk/>
            <pc:sldMk cId="2340756321" sldId="268"/>
            <ac:picMk id="5" creationId="{66A80BAE-F9BB-45C1-A2B6-529C095D135E}"/>
          </ac:picMkLst>
        </pc:picChg>
        <pc:picChg chg="add mod">
          <ac:chgData name="Francis Jesmar Montalbo" userId="c525fad2a92ffd10" providerId="LiveId" clId="{8EA0DC1B-2EAE-4595-930D-AF4E62F71B6A}" dt="2023-09-24T22:41:52.545" v="215" actId="14100"/>
          <ac:picMkLst>
            <pc:docMk/>
            <pc:sldMk cId="2340756321" sldId="268"/>
            <ac:picMk id="7" creationId="{B1472C95-F7B2-4716-96BB-027464E5C6B3}"/>
          </ac:picMkLst>
        </pc:picChg>
      </pc:sldChg>
      <pc:sldChg chg="modSp new mod">
        <pc:chgData name="Francis Jesmar Montalbo" userId="c525fad2a92ffd10" providerId="LiveId" clId="{8EA0DC1B-2EAE-4595-930D-AF4E62F71B6A}" dt="2023-09-24T22:40:25.708" v="172"/>
        <pc:sldMkLst>
          <pc:docMk/>
          <pc:sldMk cId="139349149" sldId="269"/>
        </pc:sldMkLst>
        <pc:spChg chg="mod">
          <ac:chgData name="Francis Jesmar Montalbo" userId="c525fad2a92ffd10" providerId="LiveId" clId="{8EA0DC1B-2EAE-4595-930D-AF4E62F71B6A}" dt="2023-09-24T22:40:19.075" v="170" actId="20577"/>
          <ac:spMkLst>
            <pc:docMk/>
            <pc:sldMk cId="139349149" sldId="269"/>
            <ac:spMk id="2" creationId="{B049816F-5475-465B-8043-A6EA6F7E68C2}"/>
          </ac:spMkLst>
        </pc:spChg>
        <pc:spChg chg="mod">
          <ac:chgData name="Francis Jesmar Montalbo" userId="c525fad2a92ffd10" providerId="LiveId" clId="{8EA0DC1B-2EAE-4595-930D-AF4E62F71B6A}" dt="2023-09-24T22:40:25.708" v="172"/>
          <ac:spMkLst>
            <pc:docMk/>
            <pc:sldMk cId="139349149" sldId="269"/>
            <ac:spMk id="3" creationId="{31FB8321-71B6-402B-AD8F-46876B1E2DDA}"/>
          </ac:spMkLst>
        </pc:spChg>
      </pc:sldChg>
      <pc:sldChg chg="modSp new mod">
        <pc:chgData name="Francis Jesmar Montalbo" userId="c525fad2a92ffd10" providerId="LiveId" clId="{8EA0DC1B-2EAE-4595-930D-AF4E62F71B6A}" dt="2023-09-24T22:41:37.201" v="213" actId="20577"/>
        <pc:sldMkLst>
          <pc:docMk/>
          <pc:sldMk cId="1868118197" sldId="270"/>
        </pc:sldMkLst>
        <pc:spChg chg="mod">
          <ac:chgData name="Francis Jesmar Montalbo" userId="c525fad2a92ffd10" providerId="LiveId" clId="{8EA0DC1B-2EAE-4595-930D-AF4E62F71B6A}" dt="2023-09-24T22:40:44.978" v="206" actId="20577"/>
          <ac:spMkLst>
            <pc:docMk/>
            <pc:sldMk cId="1868118197" sldId="270"/>
            <ac:spMk id="2" creationId="{CBA024A3-72D6-4D5B-AB6E-729EAE7651BC}"/>
          </ac:spMkLst>
        </pc:spChg>
        <pc:spChg chg="mod">
          <ac:chgData name="Francis Jesmar Montalbo" userId="c525fad2a92ffd10" providerId="LiveId" clId="{8EA0DC1B-2EAE-4595-930D-AF4E62F71B6A}" dt="2023-09-24T22:41:37.201" v="213" actId="20577"/>
          <ac:spMkLst>
            <pc:docMk/>
            <pc:sldMk cId="1868118197" sldId="270"/>
            <ac:spMk id="3" creationId="{889F959C-6EA5-485C-A7D1-0B55102C4F77}"/>
          </ac:spMkLst>
        </pc:spChg>
      </pc:sldChg>
      <pc:sldChg chg="addSp delSp modSp new mod modClrScheme chgLayout">
        <pc:chgData name="Francis Jesmar Montalbo" userId="c525fad2a92ffd10" providerId="LiveId" clId="{8EA0DC1B-2EAE-4595-930D-AF4E62F71B6A}" dt="2023-09-24T23:14:14.718" v="299" actId="20577"/>
        <pc:sldMkLst>
          <pc:docMk/>
          <pc:sldMk cId="1940039220" sldId="271"/>
        </pc:sldMkLst>
        <pc:spChg chg="del mod ord">
          <ac:chgData name="Francis Jesmar Montalbo" userId="c525fad2a92ffd10" providerId="LiveId" clId="{8EA0DC1B-2EAE-4595-930D-AF4E62F71B6A}" dt="2023-09-24T23:13:48.578" v="236" actId="700"/>
          <ac:spMkLst>
            <pc:docMk/>
            <pc:sldMk cId="1940039220" sldId="271"/>
            <ac:spMk id="2" creationId="{4964F8DC-ACF0-4903-B28C-35E2690D7317}"/>
          </ac:spMkLst>
        </pc:spChg>
        <pc:spChg chg="del">
          <ac:chgData name="Francis Jesmar Montalbo" userId="c525fad2a92ffd10" providerId="LiveId" clId="{8EA0DC1B-2EAE-4595-930D-AF4E62F71B6A}" dt="2023-09-24T23:13:48.578" v="236" actId="700"/>
          <ac:spMkLst>
            <pc:docMk/>
            <pc:sldMk cId="1940039220" sldId="271"/>
            <ac:spMk id="3" creationId="{AFC30B2D-BA0B-4C13-8089-74C4F4CD03FE}"/>
          </ac:spMkLst>
        </pc:spChg>
        <pc:spChg chg="del">
          <ac:chgData name="Francis Jesmar Montalbo" userId="c525fad2a92ffd10" providerId="LiveId" clId="{8EA0DC1B-2EAE-4595-930D-AF4E62F71B6A}" dt="2023-09-24T23:13:48.578" v="236" actId="700"/>
          <ac:spMkLst>
            <pc:docMk/>
            <pc:sldMk cId="1940039220" sldId="271"/>
            <ac:spMk id="4" creationId="{42AAFEB1-70EA-47AB-9C63-444F1E1775FC}"/>
          </ac:spMkLst>
        </pc:spChg>
        <pc:spChg chg="add del mod ord">
          <ac:chgData name="Francis Jesmar Montalbo" userId="c525fad2a92ffd10" providerId="LiveId" clId="{8EA0DC1B-2EAE-4595-930D-AF4E62F71B6A}" dt="2023-09-24T23:13:55.621" v="239" actId="700"/>
          <ac:spMkLst>
            <pc:docMk/>
            <pc:sldMk cId="1940039220" sldId="271"/>
            <ac:spMk id="5" creationId="{F0EFFC39-E7F5-4551-8C95-61747159CDAE}"/>
          </ac:spMkLst>
        </pc:spChg>
        <pc:spChg chg="add mod ord">
          <ac:chgData name="Francis Jesmar Montalbo" userId="c525fad2a92ffd10" providerId="LiveId" clId="{8EA0DC1B-2EAE-4595-930D-AF4E62F71B6A}" dt="2023-09-24T23:14:02.640" v="277" actId="20577"/>
          <ac:spMkLst>
            <pc:docMk/>
            <pc:sldMk cId="1940039220" sldId="271"/>
            <ac:spMk id="6" creationId="{07E12F68-7225-4E6D-B705-0200BFD40C62}"/>
          </ac:spMkLst>
        </pc:spChg>
        <pc:spChg chg="add mod ord">
          <ac:chgData name="Francis Jesmar Montalbo" userId="c525fad2a92ffd10" providerId="LiveId" clId="{8EA0DC1B-2EAE-4595-930D-AF4E62F71B6A}" dt="2023-09-24T23:14:14.718" v="299" actId="20577"/>
          <ac:spMkLst>
            <pc:docMk/>
            <pc:sldMk cId="1940039220" sldId="271"/>
            <ac:spMk id="7" creationId="{8DB9DB36-7173-4A1A-842A-5FB0AAEB7477}"/>
          </ac:spMkLst>
        </pc:spChg>
      </pc:sldChg>
      <pc:sldChg chg="addSp delSp modSp new mod">
        <pc:chgData name="Francis Jesmar Montalbo" userId="c525fad2a92ffd10" providerId="LiveId" clId="{8EA0DC1B-2EAE-4595-930D-AF4E62F71B6A}" dt="2023-09-24T23:15:31.606" v="332" actId="20577"/>
        <pc:sldMkLst>
          <pc:docMk/>
          <pc:sldMk cId="1456386025" sldId="272"/>
        </pc:sldMkLst>
        <pc:spChg chg="mod">
          <ac:chgData name="Francis Jesmar Montalbo" userId="c525fad2a92ffd10" providerId="LiveId" clId="{8EA0DC1B-2EAE-4595-930D-AF4E62F71B6A}" dt="2023-09-24T23:15:31.606" v="332" actId="20577"/>
          <ac:spMkLst>
            <pc:docMk/>
            <pc:sldMk cId="1456386025" sldId="272"/>
            <ac:spMk id="2" creationId="{93DEA95D-E58A-455C-B962-4F37BB372C3E}"/>
          </ac:spMkLst>
        </pc:spChg>
        <pc:spChg chg="add del">
          <ac:chgData name="Francis Jesmar Montalbo" userId="c525fad2a92ffd10" providerId="LiveId" clId="{8EA0DC1B-2EAE-4595-930D-AF4E62F71B6A}" dt="2023-09-24T23:14:55.340" v="302" actId="22"/>
          <ac:spMkLst>
            <pc:docMk/>
            <pc:sldMk cId="1456386025" sldId="272"/>
            <ac:spMk id="5" creationId="{1F374EAE-A02B-449C-AA76-7AEBF7189ABF}"/>
          </ac:spMkLst>
        </pc:spChg>
        <pc:picChg chg="add mod">
          <ac:chgData name="Francis Jesmar Montalbo" userId="c525fad2a92ffd10" providerId="LiveId" clId="{8EA0DC1B-2EAE-4595-930D-AF4E62F71B6A}" dt="2023-09-24T23:15:22.399" v="305" actId="1076"/>
          <ac:picMkLst>
            <pc:docMk/>
            <pc:sldMk cId="1456386025" sldId="272"/>
            <ac:picMk id="7" creationId="{27FB0800-5F4E-4B6A-AE5C-8153CC4E3E4F}"/>
          </ac:picMkLst>
        </pc:picChg>
        <pc:picChg chg="add mod">
          <ac:chgData name="Francis Jesmar Montalbo" userId="c525fad2a92ffd10" providerId="LiveId" clId="{8EA0DC1B-2EAE-4595-930D-AF4E62F71B6A}" dt="2023-09-24T23:15:24.021" v="307" actId="1076"/>
          <ac:picMkLst>
            <pc:docMk/>
            <pc:sldMk cId="1456386025" sldId="272"/>
            <ac:picMk id="8" creationId="{98E203FC-94CF-4584-9A60-AE4C51F41652}"/>
          </ac:picMkLst>
        </pc:picChg>
      </pc:sldChg>
      <pc:sldChg chg="addSp modSp new mod modClrScheme chgLayout">
        <pc:chgData name="Francis Jesmar Montalbo" userId="c525fad2a92ffd10" providerId="LiveId" clId="{8EA0DC1B-2EAE-4595-930D-AF4E62F71B6A}" dt="2023-09-24T23:21:22.382" v="410" actId="27636"/>
        <pc:sldMkLst>
          <pc:docMk/>
          <pc:sldMk cId="3886888062" sldId="273"/>
        </pc:sldMkLst>
        <pc:spChg chg="mod ord">
          <ac:chgData name="Francis Jesmar Montalbo" userId="c525fad2a92ffd10" providerId="LiveId" clId="{8EA0DC1B-2EAE-4595-930D-AF4E62F71B6A}" dt="2023-09-24T23:21:11.955" v="404" actId="700"/>
          <ac:spMkLst>
            <pc:docMk/>
            <pc:sldMk cId="3886888062" sldId="273"/>
            <ac:spMk id="2" creationId="{2245CD16-38C0-4F4F-B590-1203A3A6D11B}"/>
          </ac:spMkLst>
        </pc:spChg>
        <pc:spChg chg="mod ord">
          <ac:chgData name="Francis Jesmar Montalbo" userId="c525fad2a92ffd10" providerId="LiveId" clId="{8EA0DC1B-2EAE-4595-930D-AF4E62F71B6A}" dt="2023-09-24T23:21:22.382" v="410" actId="27636"/>
          <ac:spMkLst>
            <pc:docMk/>
            <pc:sldMk cId="3886888062" sldId="273"/>
            <ac:spMk id="3" creationId="{27F0B932-8A8F-42CC-9B07-4676F4D10597}"/>
          </ac:spMkLst>
        </pc:spChg>
        <pc:spChg chg="add mod ord">
          <ac:chgData name="Francis Jesmar Montalbo" userId="c525fad2a92ffd10" providerId="LiveId" clId="{8EA0DC1B-2EAE-4595-930D-AF4E62F71B6A}" dt="2023-09-24T23:21:11.955" v="404" actId="700"/>
          <ac:spMkLst>
            <pc:docMk/>
            <pc:sldMk cId="3886888062" sldId="273"/>
            <ac:spMk id="6" creationId="{78D4AB40-8DC2-4235-98CC-95AE4475D16A}"/>
          </ac:spMkLst>
        </pc:spChg>
        <pc:picChg chg="add mod">
          <ac:chgData name="Francis Jesmar Montalbo" userId="c525fad2a92ffd10" providerId="LiveId" clId="{8EA0DC1B-2EAE-4595-930D-AF4E62F71B6A}" dt="2023-09-24T23:21:13.493" v="406" actId="1076"/>
          <ac:picMkLst>
            <pc:docMk/>
            <pc:sldMk cId="3886888062" sldId="273"/>
            <ac:picMk id="5" creationId="{838D2294-ACFB-466C-9ABD-48F30FB75C7E}"/>
          </ac:picMkLst>
        </pc:picChg>
      </pc:sldChg>
      <pc:sldChg chg="modSp new mod">
        <pc:chgData name="Francis Jesmar Montalbo" userId="c525fad2a92ffd10" providerId="LiveId" clId="{8EA0DC1B-2EAE-4595-930D-AF4E62F71B6A}" dt="2023-09-24T23:24:07.284" v="452" actId="20577"/>
        <pc:sldMkLst>
          <pc:docMk/>
          <pc:sldMk cId="2214659520" sldId="274"/>
        </pc:sldMkLst>
        <pc:spChg chg="mod">
          <ac:chgData name="Francis Jesmar Montalbo" userId="c525fad2a92ffd10" providerId="LiveId" clId="{8EA0DC1B-2EAE-4595-930D-AF4E62F71B6A}" dt="2023-09-24T23:24:07.284" v="452" actId="20577"/>
          <ac:spMkLst>
            <pc:docMk/>
            <pc:sldMk cId="2214659520" sldId="274"/>
            <ac:spMk id="2" creationId="{EDD7EC70-7F10-44D6-A050-E6386A86E6B0}"/>
          </ac:spMkLst>
        </pc:spChg>
        <pc:spChg chg="mod">
          <ac:chgData name="Francis Jesmar Montalbo" userId="c525fad2a92ffd10" providerId="LiveId" clId="{8EA0DC1B-2EAE-4595-930D-AF4E62F71B6A}" dt="2023-09-24T23:24:00.866" v="436" actId="27636"/>
          <ac:spMkLst>
            <pc:docMk/>
            <pc:sldMk cId="2214659520" sldId="274"/>
            <ac:spMk id="3" creationId="{AE16EDED-0905-48E3-8BC4-936FED0726CE}"/>
          </ac:spMkLst>
        </pc:spChg>
      </pc:sldChg>
      <pc:sldChg chg="addSp delSp modSp new mod modClrScheme chgLayout">
        <pc:chgData name="Francis Jesmar Montalbo" userId="c525fad2a92ffd10" providerId="LiveId" clId="{8EA0DC1B-2EAE-4595-930D-AF4E62F71B6A}" dt="2023-09-24T23:25:56.995" v="667" actId="20577"/>
        <pc:sldMkLst>
          <pc:docMk/>
          <pc:sldMk cId="4229184067" sldId="275"/>
        </pc:sldMkLst>
        <pc:spChg chg="del mod ord">
          <ac:chgData name="Francis Jesmar Montalbo" userId="c525fad2a92ffd10" providerId="LiveId" clId="{8EA0DC1B-2EAE-4595-930D-AF4E62F71B6A}" dt="2023-09-24T23:25:00.865" v="454" actId="700"/>
          <ac:spMkLst>
            <pc:docMk/>
            <pc:sldMk cId="4229184067" sldId="275"/>
            <ac:spMk id="2" creationId="{F472809F-F71A-48C7-B3D1-09DE1DB45F8A}"/>
          </ac:spMkLst>
        </pc:spChg>
        <pc:spChg chg="del mod ord">
          <ac:chgData name="Francis Jesmar Montalbo" userId="c525fad2a92ffd10" providerId="LiveId" clId="{8EA0DC1B-2EAE-4595-930D-AF4E62F71B6A}" dt="2023-09-24T23:25:00.865" v="454" actId="700"/>
          <ac:spMkLst>
            <pc:docMk/>
            <pc:sldMk cId="4229184067" sldId="275"/>
            <ac:spMk id="3" creationId="{85BB3B76-A4F8-41CE-88ED-021693B6BE04}"/>
          </ac:spMkLst>
        </pc:spChg>
        <pc:spChg chg="del">
          <ac:chgData name="Francis Jesmar Montalbo" userId="c525fad2a92ffd10" providerId="LiveId" clId="{8EA0DC1B-2EAE-4595-930D-AF4E62F71B6A}" dt="2023-09-24T23:25:00.865" v="454" actId="700"/>
          <ac:spMkLst>
            <pc:docMk/>
            <pc:sldMk cId="4229184067" sldId="275"/>
            <ac:spMk id="4" creationId="{CEF67FE0-8348-45BC-8222-5978593E074D}"/>
          </ac:spMkLst>
        </pc:spChg>
        <pc:spChg chg="add mod ord">
          <ac:chgData name="Francis Jesmar Montalbo" userId="c525fad2a92ffd10" providerId="LiveId" clId="{8EA0DC1B-2EAE-4595-930D-AF4E62F71B6A}" dt="2023-09-24T23:25:06.518" v="491" actId="20577"/>
          <ac:spMkLst>
            <pc:docMk/>
            <pc:sldMk cId="4229184067" sldId="275"/>
            <ac:spMk id="5" creationId="{50B2168A-857D-4693-90E4-5447887398A5}"/>
          </ac:spMkLst>
        </pc:spChg>
        <pc:spChg chg="add mod ord">
          <ac:chgData name="Francis Jesmar Montalbo" userId="c525fad2a92ffd10" providerId="LiveId" clId="{8EA0DC1B-2EAE-4595-930D-AF4E62F71B6A}" dt="2023-09-24T23:25:56.995" v="667" actId="20577"/>
          <ac:spMkLst>
            <pc:docMk/>
            <pc:sldMk cId="4229184067" sldId="275"/>
            <ac:spMk id="6" creationId="{81471F59-FCFD-4F48-BB93-601D991AF35C}"/>
          </ac:spMkLst>
        </pc:spChg>
      </pc:sldChg>
      <pc:sldChg chg="addSp delSp modSp new mod modClrScheme chgLayout">
        <pc:chgData name="Francis Jesmar Montalbo" userId="c525fad2a92ffd10" providerId="LiveId" clId="{8EA0DC1B-2EAE-4595-930D-AF4E62F71B6A}" dt="2023-09-26T00:46:59.339" v="704" actId="1076"/>
        <pc:sldMkLst>
          <pc:docMk/>
          <pc:sldMk cId="1905178547" sldId="276"/>
        </pc:sldMkLst>
        <pc:spChg chg="del mod ord">
          <ac:chgData name="Francis Jesmar Montalbo" userId="c525fad2a92ffd10" providerId="LiveId" clId="{8EA0DC1B-2EAE-4595-930D-AF4E62F71B6A}" dt="2023-09-25T23:26:03.603" v="669" actId="700"/>
          <ac:spMkLst>
            <pc:docMk/>
            <pc:sldMk cId="1905178547" sldId="276"/>
            <ac:spMk id="2" creationId="{8F39BB52-A581-44F5-B5AC-3AE87AECB21E}"/>
          </ac:spMkLst>
        </pc:spChg>
        <pc:spChg chg="del mod ord">
          <ac:chgData name="Francis Jesmar Montalbo" userId="c525fad2a92ffd10" providerId="LiveId" clId="{8EA0DC1B-2EAE-4595-930D-AF4E62F71B6A}" dt="2023-09-25T23:26:03.603" v="669" actId="700"/>
          <ac:spMkLst>
            <pc:docMk/>
            <pc:sldMk cId="1905178547" sldId="276"/>
            <ac:spMk id="3" creationId="{632B421E-F8A4-4BD9-BB19-EBD353AC8E5F}"/>
          </ac:spMkLst>
        </pc:spChg>
        <pc:spChg chg="del">
          <ac:chgData name="Francis Jesmar Montalbo" userId="c525fad2a92ffd10" providerId="LiveId" clId="{8EA0DC1B-2EAE-4595-930D-AF4E62F71B6A}" dt="2023-09-25T23:26:03.603" v="669" actId="700"/>
          <ac:spMkLst>
            <pc:docMk/>
            <pc:sldMk cId="1905178547" sldId="276"/>
            <ac:spMk id="4" creationId="{89305BB5-272E-47E6-883A-EDC4B3B6BDA7}"/>
          </ac:spMkLst>
        </pc:spChg>
        <pc:spChg chg="add del mod ord">
          <ac:chgData name="Francis Jesmar Montalbo" userId="c525fad2a92ffd10" providerId="LiveId" clId="{8EA0DC1B-2EAE-4595-930D-AF4E62F71B6A}" dt="2023-09-26T00:45:53.605" v="682" actId="700"/>
          <ac:spMkLst>
            <pc:docMk/>
            <pc:sldMk cId="1905178547" sldId="276"/>
            <ac:spMk id="5" creationId="{CD72816A-7117-4C9C-8ED3-3E2918D8C2E9}"/>
          </ac:spMkLst>
        </pc:spChg>
        <pc:spChg chg="add mod ord">
          <ac:chgData name="Francis Jesmar Montalbo" userId="c525fad2a92ffd10" providerId="LiveId" clId="{8EA0DC1B-2EAE-4595-930D-AF4E62F71B6A}" dt="2023-09-26T00:45:53.616" v="683" actId="27636"/>
          <ac:spMkLst>
            <pc:docMk/>
            <pc:sldMk cId="1905178547" sldId="276"/>
            <ac:spMk id="6" creationId="{143F0C7A-8391-4D98-B375-050E4FD2C6B0}"/>
          </ac:spMkLst>
        </pc:spChg>
        <pc:spChg chg="add mod ord">
          <ac:chgData name="Francis Jesmar Montalbo" userId="c525fad2a92ffd10" providerId="LiveId" clId="{8EA0DC1B-2EAE-4595-930D-AF4E62F71B6A}" dt="2023-09-26T00:45:53.605" v="682" actId="700"/>
          <ac:spMkLst>
            <pc:docMk/>
            <pc:sldMk cId="1905178547" sldId="276"/>
            <ac:spMk id="11" creationId="{A9B6E56C-5F50-4BD7-8AB4-94C55E5E5AEA}"/>
          </ac:spMkLst>
        </pc:spChg>
        <pc:spChg chg="add mod ord">
          <ac:chgData name="Francis Jesmar Montalbo" userId="c525fad2a92ffd10" providerId="LiveId" clId="{8EA0DC1B-2EAE-4595-930D-AF4E62F71B6A}" dt="2023-09-26T00:45:53.605" v="682" actId="700"/>
          <ac:spMkLst>
            <pc:docMk/>
            <pc:sldMk cId="1905178547" sldId="276"/>
            <ac:spMk id="12" creationId="{FB0A5AD7-3CB9-4F0E-88CF-266D60031DA8}"/>
          </ac:spMkLst>
        </pc:spChg>
        <pc:picChg chg="add mod">
          <ac:chgData name="Francis Jesmar Montalbo" userId="c525fad2a92ffd10" providerId="LiveId" clId="{8EA0DC1B-2EAE-4595-930D-AF4E62F71B6A}" dt="2023-09-26T00:46:59.339" v="704" actId="1076"/>
          <ac:picMkLst>
            <pc:docMk/>
            <pc:sldMk cId="1905178547" sldId="276"/>
            <ac:picMk id="8" creationId="{178FA2C7-C9D4-4DB8-A339-90CCA7B1F41A}"/>
          </ac:picMkLst>
        </pc:picChg>
        <pc:picChg chg="add mod">
          <ac:chgData name="Francis Jesmar Montalbo" userId="c525fad2a92ffd10" providerId="LiveId" clId="{8EA0DC1B-2EAE-4595-930D-AF4E62F71B6A}" dt="2023-09-26T00:46:55.124" v="701" actId="1076"/>
          <ac:picMkLst>
            <pc:docMk/>
            <pc:sldMk cId="1905178547" sldId="276"/>
            <ac:picMk id="10" creationId="{A8B609F4-8DA3-47BD-8A3C-2912D05B98E0}"/>
          </ac:picMkLst>
        </pc:picChg>
        <pc:picChg chg="add mod modCrop">
          <ac:chgData name="Francis Jesmar Montalbo" userId="c525fad2a92ffd10" providerId="LiveId" clId="{8EA0DC1B-2EAE-4595-930D-AF4E62F71B6A}" dt="2023-09-26T00:46:56.681" v="702" actId="14100"/>
          <ac:picMkLst>
            <pc:docMk/>
            <pc:sldMk cId="1905178547" sldId="276"/>
            <ac:picMk id="14" creationId="{DB865A1C-4F27-4B57-AB63-CD68AE95CE24}"/>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650BE-1EE6-4F35-9A5E-866F3583998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H"/>
          </a:p>
        </p:txBody>
      </p:sp>
      <p:sp>
        <p:nvSpPr>
          <p:cNvPr id="3" name="Subtitle 2">
            <a:extLst>
              <a:ext uri="{FF2B5EF4-FFF2-40B4-BE49-F238E27FC236}">
                <a16:creationId xmlns:a16="http://schemas.microsoft.com/office/drawing/2014/main" id="{C152BE64-CFA4-43AB-84C3-325D03FE83B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H"/>
          </a:p>
        </p:txBody>
      </p:sp>
      <p:sp>
        <p:nvSpPr>
          <p:cNvPr id="4" name="Date Placeholder 3">
            <a:extLst>
              <a:ext uri="{FF2B5EF4-FFF2-40B4-BE49-F238E27FC236}">
                <a16:creationId xmlns:a16="http://schemas.microsoft.com/office/drawing/2014/main" id="{0151BA9D-50F1-48B4-8F55-FAE0F357C3C4}"/>
              </a:ext>
            </a:extLst>
          </p:cNvPr>
          <p:cNvSpPr>
            <a:spLocks noGrp="1"/>
          </p:cNvSpPr>
          <p:nvPr>
            <p:ph type="dt" sz="half" idx="10"/>
          </p:nvPr>
        </p:nvSpPr>
        <p:spPr/>
        <p:txBody>
          <a:bodyPr/>
          <a:lstStyle/>
          <a:p>
            <a:fld id="{FDDB51B3-0C20-4427-92B0-B4742C433A5E}" type="datetimeFigureOut">
              <a:rPr lang="en-PH" smtClean="0"/>
              <a:t>02/10/2023</a:t>
            </a:fld>
            <a:endParaRPr lang="en-PH"/>
          </a:p>
        </p:txBody>
      </p:sp>
      <p:sp>
        <p:nvSpPr>
          <p:cNvPr id="5" name="Footer Placeholder 4">
            <a:extLst>
              <a:ext uri="{FF2B5EF4-FFF2-40B4-BE49-F238E27FC236}">
                <a16:creationId xmlns:a16="http://schemas.microsoft.com/office/drawing/2014/main" id="{23FFEFAF-67B1-4AD6-A180-B140F0A5827D}"/>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6246A2E1-9CF5-4585-BE38-F4629A75FF3E}"/>
              </a:ext>
            </a:extLst>
          </p:cNvPr>
          <p:cNvSpPr>
            <a:spLocks noGrp="1"/>
          </p:cNvSpPr>
          <p:nvPr>
            <p:ph type="sldNum" sz="quarter" idx="12"/>
          </p:nvPr>
        </p:nvSpPr>
        <p:spPr/>
        <p:txBody>
          <a:bodyPr/>
          <a:lstStyle/>
          <a:p>
            <a:fld id="{F7DEC59D-86F8-456D-877C-697E8AB33E0C}" type="slidenum">
              <a:rPr lang="en-PH" smtClean="0"/>
              <a:t>‹#›</a:t>
            </a:fld>
            <a:endParaRPr lang="en-PH"/>
          </a:p>
        </p:txBody>
      </p:sp>
    </p:spTree>
    <p:extLst>
      <p:ext uri="{BB962C8B-B14F-4D97-AF65-F5344CB8AC3E}">
        <p14:creationId xmlns:p14="http://schemas.microsoft.com/office/powerpoint/2010/main" val="20300123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3A86E-E793-468D-A999-2182FDF8CAAC}"/>
              </a:ext>
            </a:extLst>
          </p:cNvPr>
          <p:cNvSpPr>
            <a:spLocks noGrp="1"/>
          </p:cNvSpPr>
          <p:nvPr>
            <p:ph type="title"/>
          </p:nvPr>
        </p:nvSpPr>
        <p:spPr/>
        <p:txBody>
          <a:bodyPr/>
          <a:lstStyle/>
          <a:p>
            <a:r>
              <a:rPr lang="en-US"/>
              <a:t>Click to edit Master title style</a:t>
            </a:r>
            <a:endParaRPr lang="en-PH"/>
          </a:p>
        </p:txBody>
      </p:sp>
      <p:sp>
        <p:nvSpPr>
          <p:cNvPr id="3" name="Vertical Text Placeholder 2">
            <a:extLst>
              <a:ext uri="{FF2B5EF4-FFF2-40B4-BE49-F238E27FC236}">
                <a16:creationId xmlns:a16="http://schemas.microsoft.com/office/drawing/2014/main" id="{BFA77DC3-018C-488D-8297-655C8A60637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459B99A1-EC9E-450E-9E88-8E5AD922BCA7}"/>
              </a:ext>
            </a:extLst>
          </p:cNvPr>
          <p:cNvSpPr>
            <a:spLocks noGrp="1"/>
          </p:cNvSpPr>
          <p:nvPr>
            <p:ph type="dt" sz="half" idx="10"/>
          </p:nvPr>
        </p:nvSpPr>
        <p:spPr/>
        <p:txBody>
          <a:bodyPr/>
          <a:lstStyle/>
          <a:p>
            <a:fld id="{FDDB51B3-0C20-4427-92B0-B4742C433A5E}" type="datetimeFigureOut">
              <a:rPr lang="en-PH" smtClean="0"/>
              <a:t>02/10/2023</a:t>
            </a:fld>
            <a:endParaRPr lang="en-PH"/>
          </a:p>
        </p:txBody>
      </p:sp>
      <p:sp>
        <p:nvSpPr>
          <p:cNvPr id="5" name="Footer Placeholder 4">
            <a:extLst>
              <a:ext uri="{FF2B5EF4-FFF2-40B4-BE49-F238E27FC236}">
                <a16:creationId xmlns:a16="http://schemas.microsoft.com/office/drawing/2014/main" id="{8FDFFBC4-27BA-495C-980F-AEF1DD3D361A}"/>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4AEBDE51-AE3C-4B20-8AE5-7DFC32535F0B}"/>
              </a:ext>
            </a:extLst>
          </p:cNvPr>
          <p:cNvSpPr>
            <a:spLocks noGrp="1"/>
          </p:cNvSpPr>
          <p:nvPr>
            <p:ph type="sldNum" sz="quarter" idx="12"/>
          </p:nvPr>
        </p:nvSpPr>
        <p:spPr/>
        <p:txBody>
          <a:bodyPr/>
          <a:lstStyle/>
          <a:p>
            <a:fld id="{F7DEC59D-86F8-456D-877C-697E8AB33E0C}" type="slidenum">
              <a:rPr lang="en-PH" smtClean="0"/>
              <a:t>‹#›</a:t>
            </a:fld>
            <a:endParaRPr lang="en-PH"/>
          </a:p>
        </p:txBody>
      </p:sp>
    </p:spTree>
    <p:extLst>
      <p:ext uri="{BB962C8B-B14F-4D97-AF65-F5344CB8AC3E}">
        <p14:creationId xmlns:p14="http://schemas.microsoft.com/office/powerpoint/2010/main" val="36844782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F2EA09E-5E2A-4401-9AE8-58EE5AA21FA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PH"/>
          </a:p>
        </p:txBody>
      </p:sp>
      <p:sp>
        <p:nvSpPr>
          <p:cNvPr id="3" name="Vertical Text Placeholder 2">
            <a:extLst>
              <a:ext uri="{FF2B5EF4-FFF2-40B4-BE49-F238E27FC236}">
                <a16:creationId xmlns:a16="http://schemas.microsoft.com/office/drawing/2014/main" id="{60CFED94-12A1-485B-8815-4CF4D682BC3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BA497C58-09D2-4837-BE18-25968F5D9367}"/>
              </a:ext>
            </a:extLst>
          </p:cNvPr>
          <p:cNvSpPr>
            <a:spLocks noGrp="1"/>
          </p:cNvSpPr>
          <p:nvPr>
            <p:ph type="dt" sz="half" idx="10"/>
          </p:nvPr>
        </p:nvSpPr>
        <p:spPr/>
        <p:txBody>
          <a:bodyPr/>
          <a:lstStyle/>
          <a:p>
            <a:fld id="{FDDB51B3-0C20-4427-92B0-B4742C433A5E}" type="datetimeFigureOut">
              <a:rPr lang="en-PH" smtClean="0"/>
              <a:t>02/10/2023</a:t>
            </a:fld>
            <a:endParaRPr lang="en-PH"/>
          </a:p>
        </p:txBody>
      </p:sp>
      <p:sp>
        <p:nvSpPr>
          <p:cNvPr id="5" name="Footer Placeholder 4">
            <a:extLst>
              <a:ext uri="{FF2B5EF4-FFF2-40B4-BE49-F238E27FC236}">
                <a16:creationId xmlns:a16="http://schemas.microsoft.com/office/drawing/2014/main" id="{0FE0A37B-BD42-45EB-84E6-26234F902DA6}"/>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CCA94973-8FD0-4170-8D7B-96B6F8D69138}"/>
              </a:ext>
            </a:extLst>
          </p:cNvPr>
          <p:cNvSpPr>
            <a:spLocks noGrp="1"/>
          </p:cNvSpPr>
          <p:nvPr>
            <p:ph type="sldNum" sz="quarter" idx="12"/>
          </p:nvPr>
        </p:nvSpPr>
        <p:spPr/>
        <p:txBody>
          <a:bodyPr/>
          <a:lstStyle/>
          <a:p>
            <a:fld id="{F7DEC59D-86F8-456D-877C-697E8AB33E0C}" type="slidenum">
              <a:rPr lang="en-PH" smtClean="0"/>
              <a:t>‹#›</a:t>
            </a:fld>
            <a:endParaRPr lang="en-PH"/>
          </a:p>
        </p:txBody>
      </p:sp>
    </p:spTree>
    <p:extLst>
      <p:ext uri="{BB962C8B-B14F-4D97-AF65-F5344CB8AC3E}">
        <p14:creationId xmlns:p14="http://schemas.microsoft.com/office/powerpoint/2010/main" val="6722170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472DB-0EC1-4B25-9A19-CC6B63B4D324}"/>
              </a:ext>
            </a:extLst>
          </p:cNvPr>
          <p:cNvSpPr>
            <a:spLocks noGrp="1"/>
          </p:cNvSpPr>
          <p:nvPr>
            <p:ph type="title"/>
          </p:nvPr>
        </p:nvSpPr>
        <p:spPr/>
        <p:txBody>
          <a:bodyPr/>
          <a:lstStyle/>
          <a:p>
            <a:r>
              <a:rPr lang="en-US"/>
              <a:t>Click to edit Master title style</a:t>
            </a:r>
            <a:endParaRPr lang="en-PH"/>
          </a:p>
        </p:txBody>
      </p:sp>
      <p:sp>
        <p:nvSpPr>
          <p:cNvPr id="3" name="Content Placeholder 2">
            <a:extLst>
              <a:ext uri="{FF2B5EF4-FFF2-40B4-BE49-F238E27FC236}">
                <a16:creationId xmlns:a16="http://schemas.microsoft.com/office/drawing/2014/main" id="{19FB69AF-2157-4F66-BDE9-20DD46B1702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43C71528-0A24-4C72-B6A6-65286682AF9B}"/>
              </a:ext>
            </a:extLst>
          </p:cNvPr>
          <p:cNvSpPr>
            <a:spLocks noGrp="1"/>
          </p:cNvSpPr>
          <p:nvPr>
            <p:ph type="dt" sz="half" idx="10"/>
          </p:nvPr>
        </p:nvSpPr>
        <p:spPr/>
        <p:txBody>
          <a:bodyPr/>
          <a:lstStyle/>
          <a:p>
            <a:fld id="{FDDB51B3-0C20-4427-92B0-B4742C433A5E}" type="datetimeFigureOut">
              <a:rPr lang="en-PH" smtClean="0"/>
              <a:t>02/10/2023</a:t>
            </a:fld>
            <a:endParaRPr lang="en-PH"/>
          </a:p>
        </p:txBody>
      </p:sp>
      <p:sp>
        <p:nvSpPr>
          <p:cNvPr id="5" name="Footer Placeholder 4">
            <a:extLst>
              <a:ext uri="{FF2B5EF4-FFF2-40B4-BE49-F238E27FC236}">
                <a16:creationId xmlns:a16="http://schemas.microsoft.com/office/drawing/2014/main" id="{55537170-6B82-45B0-85EF-A7F3C1F39DF9}"/>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92FE60D4-AC3C-4F4A-9E4B-B3404E5F17D0}"/>
              </a:ext>
            </a:extLst>
          </p:cNvPr>
          <p:cNvSpPr>
            <a:spLocks noGrp="1"/>
          </p:cNvSpPr>
          <p:nvPr>
            <p:ph type="sldNum" sz="quarter" idx="12"/>
          </p:nvPr>
        </p:nvSpPr>
        <p:spPr/>
        <p:txBody>
          <a:bodyPr/>
          <a:lstStyle/>
          <a:p>
            <a:fld id="{F7DEC59D-86F8-456D-877C-697E8AB33E0C}" type="slidenum">
              <a:rPr lang="en-PH" smtClean="0"/>
              <a:t>‹#›</a:t>
            </a:fld>
            <a:endParaRPr lang="en-PH"/>
          </a:p>
        </p:txBody>
      </p:sp>
    </p:spTree>
    <p:extLst>
      <p:ext uri="{BB962C8B-B14F-4D97-AF65-F5344CB8AC3E}">
        <p14:creationId xmlns:p14="http://schemas.microsoft.com/office/powerpoint/2010/main" val="21758913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A4A51-A3A2-4A32-B6D8-605CA55C168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H"/>
          </a:p>
        </p:txBody>
      </p:sp>
      <p:sp>
        <p:nvSpPr>
          <p:cNvPr id="3" name="Text Placeholder 2">
            <a:extLst>
              <a:ext uri="{FF2B5EF4-FFF2-40B4-BE49-F238E27FC236}">
                <a16:creationId xmlns:a16="http://schemas.microsoft.com/office/drawing/2014/main" id="{2A222E2F-8ACE-459E-9FDD-04C01772CA8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564542F-BE9A-4F26-9611-3436F3FE3406}"/>
              </a:ext>
            </a:extLst>
          </p:cNvPr>
          <p:cNvSpPr>
            <a:spLocks noGrp="1"/>
          </p:cNvSpPr>
          <p:nvPr>
            <p:ph type="dt" sz="half" idx="10"/>
          </p:nvPr>
        </p:nvSpPr>
        <p:spPr/>
        <p:txBody>
          <a:bodyPr/>
          <a:lstStyle/>
          <a:p>
            <a:fld id="{FDDB51B3-0C20-4427-92B0-B4742C433A5E}" type="datetimeFigureOut">
              <a:rPr lang="en-PH" smtClean="0"/>
              <a:t>02/10/2023</a:t>
            </a:fld>
            <a:endParaRPr lang="en-PH"/>
          </a:p>
        </p:txBody>
      </p:sp>
      <p:sp>
        <p:nvSpPr>
          <p:cNvPr id="5" name="Footer Placeholder 4">
            <a:extLst>
              <a:ext uri="{FF2B5EF4-FFF2-40B4-BE49-F238E27FC236}">
                <a16:creationId xmlns:a16="http://schemas.microsoft.com/office/drawing/2014/main" id="{38D936D9-1384-42B9-A88E-5036B1B87C3B}"/>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A285C13B-5E25-4CCF-A372-7823B5F2905D}"/>
              </a:ext>
            </a:extLst>
          </p:cNvPr>
          <p:cNvSpPr>
            <a:spLocks noGrp="1"/>
          </p:cNvSpPr>
          <p:nvPr>
            <p:ph type="sldNum" sz="quarter" idx="12"/>
          </p:nvPr>
        </p:nvSpPr>
        <p:spPr/>
        <p:txBody>
          <a:bodyPr/>
          <a:lstStyle/>
          <a:p>
            <a:fld id="{F7DEC59D-86F8-456D-877C-697E8AB33E0C}" type="slidenum">
              <a:rPr lang="en-PH" smtClean="0"/>
              <a:t>‹#›</a:t>
            </a:fld>
            <a:endParaRPr lang="en-PH"/>
          </a:p>
        </p:txBody>
      </p:sp>
    </p:spTree>
    <p:extLst>
      <p:ext uri="{BB962C8B-B14F-4D97-AF65-F5344CB8AC3E}">
        <p14:creationId xmlns:p14="http://schemas.microsoft.com/office/powerpoint/2010/main" val="30537318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B00E6-E053-4D5C-BE68-935DAB5C8560}"/>
              </a:ext>
            </a:extLst>
          </p:cNvPr>
          <p:cNvSpPr>
            <a:spLocks noGrp="1"/>
          </p:cNvSpPr>
          <p:nvPr>
            <p:ph type="title"/>
          </p:nvPr>
        </p:nvSpPr>
        <p:spPr/>
        <p:txBody>
          <a:bodyPr/>
          <a:lstStyle/>
          <a:p>
            <a:r>
              <a:rPr lang="en-US"/>
              <a:t>Click to edit Master title style</a:t>
            </a:r>
            <a:endParaRPr lang="en-PH"/>
          </a:p>
        </p:txBody>
      </p:sp>
      <p:sp>
        <p:nvSpPr>
          <p:cNvPr id="3" name="Content Placeholder 2">
            <a:extLst>
              <a:ext uri="{FF2B5EF4-FFF2-40B4-BE49-F238E27FC236}">
                <a16:creationId xmlns:a16="http://schemas.microsoft.com/office/drawing/2014/main" id="{268169A8-142D-43E6-A90E-860C0D700EA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Content Placeholder 3">
            <a:extLst>
              <a:ext uri="{FF2B5EF4-FFF2-40B4-BE49-F238E27FC236}">
                <a16:creationId xmlns:a16="http://schemas.microsoft.com/office/drawing/2014/main" id="{DCB16BBD-5E21-40D3-8828-527DC4D98A8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Date Placeholder 4">
            <a:extLst>
              <a:ext uri="{FF2B5EF4-FFF2-40B4-BE49-F238E27FC236}">
                <a16:creationId xmlns:a16="http://schemas.microsoft.com/office/drawing/2014/main" id="{85098D8B-F0FD-4758-B3C3-378D65368F1E}"/>
              </a:ext>
            </a:extLst>
          </p:cNvPr>
          <p:cNvSpPr>
            <a:spLocks noGrp="1"/>
          </p:cNvSpPr>
          <p:nvPr>
            <p:ph type="dt" sz="half" idx="10"/>
          </p:nvPr>
        </p:nvSpPr>
        <p:spPr/>
        <p:txBody>
          <a:bodyPr/>
          <a:lstStyle/>
          <a:p>
            <a:fld id="{FDDB51B3-0C20-4427-92B0-B4742C433A5E}" type="datetimeFigureOut">
              <a:rPr lang="en-PH" smtClean="0"/>
              <a:t>02/10/2023</a:t>
            </a:fld>
            <a:endParaRPr lang="en-PH"/>
          </a:p>
        </p:txBody>
      </p:sp>
      <p:sp>
        <p:nvSpPr>
          <p:cNvPr id="6" name="Footer Placeholder 5">
            <a:extLst>
              <a:ext uri="{FF2B5EF4-FFF2-40B4-BE49-F238E27FC236}">
                <a16:creationId xmlns:a16="http://schemas.microsoft.com/office/drawing/2014/main" id="{3FF6B2AF-6AFA-4449-84E7-BF0E76012361}"/>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1787DE79-AF67-4B28-9281-6A9EAD4096C7}"/>
              </a:ext>
            </a:extLst>
          </p:cNvPr>
          <p:cNvSpPr>
            <a:spLocks noGrp="1"/>
          </p:cNvSpPr>
          <p:nvPr>
            <p:ph type="sldNum" sz="quarter" idx="12"/>
          </p:nvPr>
        </p:nvSpPr>
        <p:spPr/>
        <p:txBody>
          <a:bodyPr/>
          <a:lstStyle/>
          <a:p>
            <a:fld id="{F7DEC59D-86F8-456D-877C-697E8AB33E0C}" type="slidenum">
              <a:rPr lang="en-PH" smtClean="0"/>
              <a:t>‹#›</a:t>
            </a:fld>
            <a:endParaRPr lang="en-PH"/>
          </a:p>
        </p:txBody>
      </p:sp>
    </p:spTree>
    <p:extLst>
      <p:ext uri="{BB962C8B-B14F-4D97-AF65-F5344CB8AC3E}">
        <p14:creationId xmlns:p14="http://schemas.microsoft.com/office/powerpoint/2010/main" val="3424750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32E27-5900-49BA-A24B-5A2426B3AC32}"/>
              </a:ext>
            </a:extLst>
          </p:cNvPr>
          <p:cNvSpPr>
            <a:spLocks noGrp="1"/>
          </p:cNvSpPr>
          <p:nvPr>
            <p:ph type="title"/>
          </p:nvPr>
        </p:nvSpPr>
        <p:spPr>
          <a:xfrm>
            <a:off x="839788" y="365125"/>
            <a:ext cx="10515600" cy="1325563"/>
          </a:xfrm>
        </p:spPr>
        <p:txBody>
          <a:bodyPr/>
          <a:lstStyle/>
          <a:p>
            <a:r>
              <a:rPr lang="en-US"/>
              <a:t>Click to edit Master title style</a:t>
            </a:r>
            <a:endParaRPr lang="en-PH"/>
          </a:p>
        </p:txBody>
      </p:sp>
      <p:sp>
        <p:nvSpPr>
          <p:cNvPr id="3" name="Text Placeholder 2">
            <a:extLst>
              <a:ext uri="{FF2B5EF4-FFF2-40B4-BE49-F238E27FC236}">
                <a16:creationId xmlns:a16="http://schemas.microsoft.com/office/drawing/2014/main" id="{B6A2BE1B-AAC8-4DDF-B6F4-74275E319F2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9F486B9-A66A-4ED0-826B-08353657182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Text Placeholder 4">
            <a:extLst>
              <a:ext uri="{FF2B5EF4-FFF2-40B4-BE49-F238E27FC236}">
                <a16:creationId xmlns:a16="http://schemas.microsoft.com/office/drawing/2014/main" id="{46E744C4-BA37-40C0-A359-AEA86646EE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62DF54C-892C-4691-8FD9-7EF03A34B74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7" name="Date Placeholder 6">
            <a:extLst>
              <a:ext uri="{FF2B5EF4-FFF2-40B4-BE49-F238E27FC236}">
                <a16:creationId xmlns:a16="http://schemas.microsoft.com/office/drawing/2014/main" id="{0CFA678B-714A-4B1E-A555-8989586043C1}"/>
              </a:ext>
            </a:extLst>
          </p:cNvPr>
          <p:cNvSpPr>
            <a:spLocks noGrp="1"/>
          </p:cNvSpPr>
          <p:nvPr>
            <p:ph type="dt" sz="half" idx="10"/>
          </p:nvPr>
        </p:nvSpPr>
        <p:spPr/>
        <p:txBody>
          <a:bodyPr/>
          <a:lstStyle/>
          <a:p>
            <a:fld id="{FDDB51B3-0C20-4427-92B0-B4742C433A5E}" type="datetimeFigureOut">
              <a:rPr lang="en-PH" smtClean="0"/>
              <a:t>02/10/2023</a:t>
            </a:fld>
            <a:endParaRPr lang="en-PH"/>
          </a:p>
        </p:txBody>
      </p:sp>
      <p:sp>
        <p:nvSpPr>
          <p:cNvPr id="8" name="Footer Placeholder 7">
            <a:extLst>
              <a:ext uri="{FF2B5EF4-FFF2-40B4-BE49-F238E27FC236}">
                <a16:creationId xmlns:a16="http://schemas.microsoft.com/office/drawing/2014/main" id="{9DB74C48-D2DA-4BB2-90FF-B941588C97CB}"/>
              </a:ext>
            </a:extLst>
          </p:cNvPr>
          <p:cNvSpPr>
            <a:spLocks noGrp="1"/>
          </p:cNvSpPr>
          <p:nvPr>
            <p:ph type="ftr" sz="quarter" idx="11"/>
          </p:nvPr>
        </p:nvSpPr>
        <p:spPr/>
        <p:txBody>
          <a:bodyPr/>
          <a:lstStyle/>
          <a:p>
            <a:endParaRPr lang="en-PH"/>
          </a:p>
        </p:txBody>
      </p:sp>
      <p:sp>
        <p:nvSpPr>
          <p:cNvPr id="9" name="Slide Number Placeholder 8">
            <a:extLst>
              <a:ext uri="{FF2B5EF4-FFF2-40B4-BE49-F238E27FC236}">
                <a16:creationId xmlns:a16="http://schemas.microsoft.com/office/drawing/2014/main" id="{1BF35970-2193-4364-9473-FBD3C29EDDCE}"/>
              </a:ext>
            </a:extLst>
          </p:cNvPr>
          <p:cNvSpPr>
            <a:spLocks noGrp="1"/>
          </p:cNvSpPr>
          <p:nvPr>
            <p:ph type="sldNum" sz="quarter" idx="12"/>
          </p:nvPr>
        </p:nvSpPr>
        <p:spPr/>
        <p:txBody>
          <a:bodyPr/>
          <a:lstStyle/>
          <a:p>
            <a:fld id="{F7DEC59D-86F8-456D-877C-697E8AB33E0C}" type="slidenum">
              <a:rPr lang="en-PH" smtClean="0"/>
              <a:t>‹#›</a:t>
            </a:fld>
            <a:endParaRPr lang="en-PH"/>
          </a:p>
        </p:txBody>
      </p:sp>
    </p:spTree>
    <p:extLst>
      <p:ext uri="{BB962C8B-B14F-4D97-AF65-F5344CB8AC3E}">
        <p14:creationId xmlns:p14="http://schemas.microsoft.com/office/powerpoint/2010/main" val="27228793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66C70-F26B-435F-A722-41D26C16854C}"/>
              </a:ext>
            </a:extLst>
          </p:cNvPr>
          <p:cNvSpPr>
            <a:spLocks noGrp="1"/>
          </p:cNvSpPr>
          <p:nvPr>
            <p:ph type="title"/>
          </p:nvPr>
        </p:nvSpPr>
        <p:spPr/>
        <p:txBody>
          <a:bodyPr/>
          <a:lstStyle/>
          <a:p>
            <a:r>
              <a:rPr lang="en-US"/>
              <a:t>Click to edit Master title style</a:t>
            </a:r>
            <a:endParaRPr lang="en-PH"/>
          </a:p>
        </p:txBody>
      </p:sp>
      <p:sp>
        <p:nvSpPr>
          <p:cNvPr id="3" name="Date Placeholder 2">
            <a:extLst>
              <a:ext uri="{FF2B5EF4-FFF2-40B4-BE49-F238E27FC236}">
                <a16:creationId xmlns:a16="http://schemas.microsoft.com/office/drawing/2014/main" id="{30B6CF8C-7CAE-4145-8315-B3E3E3F29BEF}"/>
              </a:ext>
            </a:extLst>
          </p:cNvPr>
          <p:cNvSpPr>
            <a:spLocks noGrp="1"/>
          </p:cNvSpPr>
          <p:nvPr>
            <p:ph type="dt" sz="half" idx="10"/>
          </p:nvPr>
        </p:nvSpPr>
        <p:spPr/>
        <p:txBody>
          <a:bodyPr/>
          <a:lstStyle/>
          <a:p>
            <a:fld id="{FDDB51B3-0C20-4427-92B0-B4742C433A5E}" type="datetimeFigureOut">
              <a:rPr lang="en-PH" smtClean="0"/>
              <a:t>02/10/2023</a:t>
            </a:fld>
            <a:endParaRPr lang="en-PH"/>
          </a:p>
        </p:txBody>
      </p:sp>
      <p:sp>
        <p:nvSpPr>
          <p:cNvPr id="4" name="Footer Placeholder 3">
            <a:extLst>
              <a:ext uri="{FF2B5EF4-FFF2-40B4-BE49-F238E27FC236}">
                <a16:creationId xmlns:a16="http://schemas.microsoft.com/office/drawing/2014/main" id="{E2A96CA1-9305-46C4-84BD-4A4CF1D10D0B}"/>
              </a:ext>
            </a:extLst>
          </p:cNvPr>
          <p:cNvSpPr>
            <a:spLocks noGrp="1"/>
          </p:cNvSpPr>
          <p:nvPr>
            <p:ph type="ftr" sz="quarter" idx="11"/>
          </p:nvPr>
        </p:nvSpPr>
        <p:spPr/>
        <p:txBody>
          <a:bodyPr/>
          <a:lstStyle/>
          <a:p>
            <a:endParaRPr lang="en-PH"/>
          </a:p>
        </p:txBody>
      </p:sp>
      <p:sp>
        <p:nvSpPr>
          <p:cNvPr id="5" name="Slide Number Placeholder 4">
            <a:extLst>
              <a:ext uri="{FF2B5EF4-FFF2-40B4-BE49-F238E27FC236}">
                <a16:creationId xmlns:a16="http://schemas.microsoft.com/office/drawing/2014/main" id="{4262475A-80C0-4B50-8E59-394C168AB0D4}"/>
              </a:ext>
            </a:extLst>
          </p:cNvPr>
          <p:cNvSpPr>
            <a:spLocks noGrp="1"/>
          </p:cNvSpPr>
          <p:nvPr>
            <p:ph type="sldNum" sz="quarter" idx="12"/>
          </p:nvPr>
        </p:nvSpPr>
        <p:spPr/>
        <p:txBody>
          <a:bodyPr/>
          <a:lstStyle/>
          <a:p>
            <a:fld id="{F7DEC59D-86F8-456D-877C-697E8AB33E0C}" type="slidenum">
              <a:rPr lang="en-PH" smtClean="0"/>
              <a:t>‹#›</a:t>
            </a:fld>
            <a:endParaRPr lang="en-PH"/>
          </a:p>
        </p:txBody>
      </p:sp>
    </p:spTree>
    <p:extLst>
      <p:ext uri="{BB962C8B-B14F-4D97-AF65-F5344CB8AC3E}">
        <p14:creationId xmlns:p14="http://schemas.microsoft.com/office/powerpoint/2010/main" val="26738440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75768E5-1D45-41BB-AEC0-3CAFD3059C70}"/>
              </a:ext>
            </a:extLst>
          </p:cNvPr>
          <p:cNvSpPr>
            <a:spLocks noGrp="1"/>
          </p:cNvSpPr>
          <p:nvPr>
            <p:ph type="dt" sz="half" idx="10"/>
          </p:nvPr>
        </p:nvSpPr>
        <p:spPr/>
        <p:txBody>
          <a:bodyPr/>
          <a:lstStyle/>
          <a:p>
            <a:fld id="{FDDB51B3-0C20-4427-92B0-B4742C433A5E}" type="datetimeFigureOut">
              <a:rPr lang="en-PH" smtClean="0"/>
              <a:t>02/10/2023</a:t>
            </a:fld>
            <a:endParaRPr lang="en-PH"/>
          </a:p>
        </p:txBody>
      </p:sp>
      <p:sp>
        <p:nvSpPr>
          <p:cNvPr id="3" name="Footer Placeholder 2">
            <a:extLst>
              <a:ext uri="{FF2B5EF4-FFF2-40B4-BE49-F238E27FC236}">
                <a16:creationId xmlns:a16="http://schemas.microsoft.com/office/drawing/2014/main" id="{13AF0D34-E881-4AF6-A274-EC8F0183BDB1}"/>
              </a:ext>
            </a:extLst>
          </p:cNvPr>
          <p:cNvSpPr>
            <a:spLocks noGrp="1"/>
          </p:cNvSpPr>
          <p:nvPr>
            <p:ph type="ftr" sz="quarter" idx="11"/>
          </p:nvPr>
        </p:nvSpPr>
        <p:spPr/>
        <p:txBody>
          <a:bodyPr/>
          <a:lstStyle/>
          <a:p>
            <a:endParaRPr lang="en-PH"/>
          </a:p>
        </p:txBody>
      </p:sp>
      <p:sp>
        <p:nvSpPr>
          <p:cNvPr id="4" name="Slide Number Placeholder 3">
            <a:extLst>
              <a:ext uri="{FF2B5EF4-FFF2-40B4-BE49-F238E27FC236}">
                <a16:creationId xmlns:a16="http://schemas.microsoft.com/office/drawing/2014/main" id="{C012230B-10DD-48D8-A87F-31270E9BD4C0}"/>
              </a:ext>
            </a:extLst>
          </p:cNvPr>
          <p:cNvSpPr>
            <a:spLocks noGrp="1"/>
          </p:cNvSpPr>
          <p:nvPr>
            <p:ph type="sldNum" sz="quarter" idx="12"/>
          </p:nvPr>
        </p:nvSpPr>
        <p:spPr/>
        <p:txBody>
          <a:bodyPr/>
          <a:lstStyle/>
          <a:p>
            <a:fld id="{F7DEC59D-86F8-456D-877C-697E8AB33E0C}" type="slidenum">
              <a:rPr lang="en-PH" smtClean="0"/>
              <a:t>‹#›</a:t>
            </a:fld>
            <a:endParaRPr lang="en-PH"/>
          </a:p>
        </p:txBody>
      </p:sp>
    </p:spTree>
    <p:extLst>
      <p:ext uri="{BB962C8B-B14F-4D97-AF65-F5344CB8AC3E}">
        <p14:creationId xmlns:p14="http://schemas.microsoft.com/office/powerpoint/2010/main" val="34192030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BBBA2-B9D2-421A-91FC-8893DEE8337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Content Placeholder 2">
            <a:extLst>
              <a:ext uri="{FF2B5EF4-FFF2-40B4-BE49-F238E27FC236}">
                <a16:creationId xmlns:a16="http://schemas.microsoft.com/office/drawing/2014/main" id="{549311F9-FCCE-4CD0-BD5D-123A81F1BE9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Text Placeholder 3">
            <a:extLst>
              <a:ext uri="{FF2B5EF4-FFF2-40B4-BE49-F238E27FC236}">
                <a16:creationId xmlns:a16="http://schemas.microsoft.com/office/drawing/2014/main" id="{03723EB7-6C86-44FF-952C-1FAAC5A450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367D49-7A29-4BBC-AE02-396C7202F1B1}"/>
              </a:ext>
            </a:extLst>
          </p:cNvPr>
          <p:cNvSpPr>
            <a:spLocks noGrp="1"/>
          </p:cNvSpPr>
          <p:nvPr>
            <p:ph type="dt" sz="half" idx="10"/>
          </p:nvPr>
        </p:nvSpPr>
        <p:spPr/>
        <p:txBody>
          <a:bodyPr/>
          <a:lstStyle/>
          <a:p>
            <a:fld id="{FDDB51B3-0C20-4427-92B0-B4742C433A5E}" type="datetimeFigureOut">
              <a:rPr lang="en-PH" smtClean="0"/>
              <a:t>02/10/2023</a:t>
            </a:fld>
            <a:endParaRPr lang="en-PH"/>
          </a:p>
        </p:txBody>
      </p:sp>
      <p:sp>
        <p:nvSpPr>
          <p:cNvPr id="6" name="Footer Placeholder 5">
            <a:extLst>
              <a:ext uri="{FF2B5EF4-FFF2-40B4-BE49-F238E27FC236}">
                <a16:creationId xmlns:a16="http://schemas.microsoft.com/office/drawing/2014/main" id="{4DC399D2-35DB-4091-89AC-690C11CB1AA5}"/>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94677030-6294-4C54-B429-66D3BE41A905}"/>
              </a:ext>
            </a:extLst>
          </p:cNvPr>
          <p:cNvSpPr>
            <a:spLocks noGrp="1"/>
          </p:cNvSpPr>
          <p:nvPr>
            <p:ph type="sldNum" sz="quarter" idx="12"/>
          </p:nvPr>
        </p:nvSpPr>
        <p:spPr/>
        <p:txBody>
          <a:bodyPr/>
          <a:lstStyle/>
          <a:p>
            <a:fld id="{F7DEC59D-86F8-456D-877C-697E8AB33E0C}" type="slidenum">
              <a:rPr lang="en-PH" smtClean="0"/>
              <a:t>‹#›</a:t>
            </a:fld>
            <a:endParaRPr lang="en-PH"/>
          </a:p>
        </p:txBody>
      </p:sp>
    </p:spTree>
    <p:extLst>
      <p:ext uri="{BB962C8B-B14F-4D97-AF65-F5344CB8AC3E}">
        <p14:creationId xmlns:p14="http://schemas.microsoft.com/office/powerpoint/2010/main" val="23753257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9B401-3AA6-41B2-9688-399208695E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Picture Placeholder 2">
            <a:extLst>
              <a:ext uri="{FF2B5EF4-FFF2-40B4-BE49-F238E27FC236}">
                <a16:creationId xmlns:a16="http://schemas.microsoft.com/office/drawing/2014/main" id="{C5196ED6-830E-4C0C-9303-1C049203B76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H"/>
          </a:p>
        </p:txBody>
      </p:sp>
      <p:sp>
        <p:nvSpPr>
          <p:cNvPr id="4" name="Text Placeholder 3">
            <a:extLst>
              <a:ext uri="{FF2B5EF4-FFF2-40B4-BE49-F238E27FC236}">
                <a16:creationId xmlns:a16="http://schemas.microsoft.com/office/drawing/2014/main" id="{35EEF562-55DF-4D5D-9364-392B60F75D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4FF3D7-66A7-4451-9709-7D43AF87BA4D}"/>
              </a:ext>
            </a:extLst>
          </p:cNvPr>
          <p:cNvSpPr>
            <a:spLocks noGrp="1"/>
          </p:cNvSpPr>
          <p:nvPr>
            <p:ph type="dt" sz="half" idx="10"/>
          </p:nvPr>
        </p:nvSpPr>
        <p:spPr/>
        <p:txBody>
          <a:bodyPr/>
          <a:lstStyle/>
          <a:p>
            <a:fld id="{FDDB51B3-0C20-4427-92B0-B4742C433A5E}" type="datetimeFigureOut">
              <a:rPr lang="en-PH" smtClean="0"/>
              <a:t>02/10/2023</a:t>
            </a:fld>
            <a:endParaRPr lang="en-PH"/>
          </a:p>
        </p:txBody>
      </p:sp>
      <p:sp>
        <p:nvSpPr>
          <p:cNvPr id="6" name="Footer Placeholder 5">
            <a:extLst>
              <a:ext uri="{FF2B5EF4-FFF2-40B4-BE49-F238E27FC236}">
                <a16:creationId xmlns:a16="http://schemas.microsoft.com/office/drawing/2014/main" id="{333AA6AC-103B-4DE7-B437-24DB4AE59944}"/>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DD8376CA-F7DE-40BF-8C94-62672B3E68B0}"/>
              </a:ext>
            </a:extLst>
          </p:cNvPr>
          <p:cNvSpPr>
            <a:spLocks noGrp="1"/>
          </p:cNvSpPr>
          <p:nvPr>
            <p:ph type="sldNum" sz="quarter" idx="12"/>
          </p:nvPr>
        </p:nvSpPr>
        <p:spPr/>
        <p:txBody>
          <a:bodyPr/>
          <a:lstStyle/>
          <a:p>
            <a:fld id="{F7DEC59D-86F8-456D-877C-697E8AB33E0C}" type="slidenum">
              <a:rPr lang="en-PH" smtClean="0"/>
              <a:t>‹#›</a:t>
            </a:fld>
            <a:endParaRPr lang="en-PH"/>
          </a:p>
        </p:txBody>
      </p:sp>
    </p:spTree>
    <p:extLst>
      <p:ext uri="{BB962C8B-B14F-4D97-AF65-F5344CB8AC3E}">
        <p14:creationId xmlns:p14="http://schemas.microsoft.com/office/powerpoint/2010/main" val="15012803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94231CC-2A20-499D-B20C-DCD01D590F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H"/>
          </a:p>
        </p:txBody>
      </p:sp>
      <p:sp>
        <p:nvSpPr>
          <p:cNvPr id="3" name="Text Placeholder 2">
            <a:extLst>
              <a:ext uri="{FF2B5EF4-FFF2-40B4-BE49-F238E27FC236}">
                <a16:creationId xmlns:a16="http://schemas.microsoft.com/office/drawing/2014/main" id="{8305EBB3-84BC-4BFE-A76F-575F8E55375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B4E06896-9B39-4165-901D-17BB9997F15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DB51B3-0C20-4427-92B0-B4742C433A5E}" type="datetimeFigureOut">
              <a:rPr lang="en-PH" smtClean="0"/>
              <a:t>02/10/2023</a:t>
            </a:fld>
            <a:endParaRPr lang="en-PH"/>
          </a:p>
        </p:txBody>
      </p:sp>
      <p:sp>
        <p:nvSpPr>
          <p:cNvPr id="5" name="Footer Placeholder 4">
            <a:extLst>
              <a:ext uri="{FF2B5EF4-FFF2-40B4-BE49-F238E27FC236}">
                <a16:creationId xmlns:a16="http://schemas.microsoft.com/office/drawing/2014/main" id="{EED4918C-2ED1-4B48-8044-61E6FF679A7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H"/>
          </a:p>
        </p:txBody>
      </p:sp>
      <p:sp>
        <p:nvSpPr>
          <p:cNvPr id="6" name="Slide Number Placeholder 5">
            <a:extLst>
              <a:ext uri="{FF2B5EF4-FFF2-40B4-BE49-F238E27FC236}">
                <a16:creationId xmlns:a16="http://schemas.microsoft.com/office/drawing/2014/main" id="{628E10C7-D4A4-48C9-A2C9-74866F5B63D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DEC59D-86F8-456D-877C-697E8AB33E0C}" type="slidenum">
              <a:rPr lang="en-PH" smtClean="0"/>
              <a:t>‹#›</a:t>
            </a:fld>
            <a:endParaRPr lang="en-PH"/>
          </a:p>
        </p:txBody>
      </p:sp>
    </p:spTree>
    <p:extLst>
      <p:ext uri="{BB962C8B-B14F-4D97-AF65-F5344CB8AC3E}">
        <p14:creationId xmlns:p14="http://schemas.microsoft.com/office/powerpoint/2010/main" val="41311026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9.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FEFFE-F0BE-4EB7-85C9-E4E190A2FC45}"/>
              </a:ext>
            </a:extLst>
          </p:cNvPr>
          <p:cNvSpPr>
            <a:spLocks noGrp="1"/>
          </p:cNvSpPr>
          <p:nvPr>
            <p:ph type="ctrTitle"/>
          </p:nvPr>
        </p:nvSpPr>
        <p:spPr/>
        <p:txBody>
          <a:bodyPr/>
          <a:lstStyle/>
          <a:p>
            <a:r>
              <a:rPr lang="en-US" dirty="0"/>
              <a:t>Recursion in Python</a:t>
            </a:r>
            <a:endParaRPr lang="en-PH" dirty="0"/>
          </a:p>
        </p:txBody>
      </p:sp>
      <p:sp>
        <p:nvSpPr>
          <p:cNvPr id="3" name="Subtitle 2">
            <a:extLst>
              <a:ext uri="{FF2B5EF4-FFF2-40B4-BE49-F238E27FC236}">
                <a16:creationId xmlns:a16="http://schemas.microsoft.com/office/drawing/2014/main" id="{9A8E598D-0B14-460D-BF00-AF63F690E7B4}"/>
              </a:ext>
            </a:extLst>
          </p:cNvPr>
          <p:cNvSpPr>
            <a:spLocks noGrp="1"/>
          </p:cNvSpPr>
          <p:nvPr>
            <p:ph type="subTitle" idx="1"/>
          </p:nvPr>
        </p:nvSpPr>
        <p:spPr/>
        <p:txBody>
          <a:bodyPr/>
          <a:lstStyle/>
          <a:p>
            <a:r>
              <a:rPr lang="en-US"/>
              <a:t>Week 5</a:t>
            </a:r>
            <a:endParaRPr lang="en-PH"/>
          </a:p>
        </p:txBody>
      </p:sp>
    </p:spTree>
    <p:extLst>
      <p:ext uri="{BB962C8B-B14F-4D97-AF65-F5344CB8AC3E}">
        <p14:creationId xmlns:p14="http://schemas.microsoft.com/office/powerpoint/2010/main" val="29466887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7EC70-7F10-44D6-A050-E6386A86E6B0}"/>
              </a:ext>
            </a:extLst>
          </p:cNvPr>
          <p:cNvSpPr>
            <a:spLocks noGrp="1"/>
          </p:cNvSpPr>
          <p:nvPr>
            <p:ph type="title"/>
          </p:nvPr>
        </p:nvSpPr>
        <p:spPr/>
        <p:txBody>
          <a:bodyPr/>
          <a:lstStyle/>
          <a:p>
            <a:r>
              <a:rPr lang="en-US" dirty="0"/>
              <a:t>Doing Factorials</a:t>
            </a:r>
            <a:endParaRPr lang="en-PH" dirty="0"/>
          </a:p>
        </p:txBody>
      </p:sp>
      <p:sp>
        <p:nvSpPr>
          <p:cNvPr id="3" name="Content Placeholder 2">
            <a:extLst>
              <a:ext uri="{FF2B5EF4-FFF2-40B4-BE49-F238E27FC236}">
                <a16:creationId xmlns:a16="http://schemas.microsoft.com/office/drawing/2014/main" id="{AE16EDED-0905-48E3-8BC4-936FED0726CE}"/>
              </a:ext>
            </a:extLst>
          </p:cNvPr>
          <p:cNvSpPr>
            <a:spLocks noGrp="1"/>
          </p:cNvSpPr>
          <p:nvPr>
            <p:ph idx="1"/>
          </p:nvPr>
        </p:nvSpPr>
        <p:spPr/>
        <p:txBody>
          <a:bodyPr>
            <a:normAutofit fontScale="85000" lnSpcReduction="20000"/>
          </a:bodyPr>
          <a:lstStyle/>
          <a:p>
            <a:r>
              <a:rPr lang="en-US" dirty="0"/>
              <a:t>Factorial of 5:</a:t>
            </a:r>
          </a:p>
          <a:p>
            <a:r>
              <a:rPr lang="en-US" dirty="0"/>
              <a:t>5! = 5 × 4 × 3 × 2 × 1 = 120</a:t>
            </a:r>
          </a:p>
          <a:p>
            <a:endParaRPr lang="en-US" dirty="0"/>
          </a:p>
          <a:p>
            <a:r>
              <a:rPr lang="en-US" dirty="0"/>
              <a:t>Factorial of 7:</a:t>
            </a:r>
          </a:p>
          <a:p>
            <a:r>
              <a:rPr lang="en-US" dirty="0"/>
              <a:t>7! = 7 × 6 × 5 × 4 × 3 × 2 × 1 = 5,040</a:t>
            </a:r>
          </a:p>
          <a:p>
            <a:endParaRPr lang="en-US" dirty="0"/>
          </a:p>
          <a:p>
            <a:r>
              <a:rPr lang="en-US" dirty="0"/>
              <a:t>Factorial of 0:</a:t>
            </a:r>
          </a:p>
          <a:p>
            <a:r>
              <a:rPr lang="en-US" dirty="0"/>
              <a:t>0! (by definition) = 1</a:t>
            </a:r>
          </a:p>
          <a:p>
            <a:endParaRPr lang="en-US" dirty="0"/>
          </a:p>
          <a:p>
            <a:r>
              <a:rPr lang="en-US" dirty="0"/>
              <a:t>Factorial of 10:</a:t>
            </a:r>
          </a:p>
          <a:p>
            <a:r>
              <a:rPr lang="en-US" dirty="0"/>
              <a:t>10! = 10 × 9 × 8 × 7 × 6 × 5 × 4 × 3 × 2 × 1 = 3,628,800</a:t>
            </a:r>
            <a:endParaRPr lang="en-PH" dirty="0"/>
          </a:p>
        </p:txBody>
      </p:sp>
    </p:spTree>
    <p:extLst>
      <p:ext uri="{BB962C8B-B14F-4D97-AF65-F5344CB8AC3E}">
        <p14:creationId xmlns:p14="http://schemas.microsoft.com/office/powerpoint/2010/main" val="22146595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60B34-89A0-4FF7-A31C-6B3B67A5DA66}"/>
              </a:ext>
            </a:extLst>
          </p:cNvPr>
          <p:cNvSpPr>
            <a:spLocks noGrp="1"/>
          </p:cNvSpPr>
          <p:nvPr>
            <p:ph type="title"/>
          </p:nvPr>
        </p:nvSpPr>
        <p:spPr/>
        <p:txBody>
          <a:bodyPr/>
          <a:lstStyle/>
          <a:p>
            <a:r>
              <a:rPr lang="en-US" dirty="0"/>
              <a:t>Factorials</a:t>
            </a:r>
            <a:endParaRPr lang="en-PH" dirty="0"/>
          </a:p>
        </p:txBody>
      </p:sp>
      <p:sp>
        <p:nvSpPr>
          <p:cNvPr id="3" name="Picture Placeholder 2">
            <a:extLst>
              <a:ext uri="{FF2B5EF4-FFF2-40B4-BE49-F238E27FC236}">
                <a16:creationId xmlns:a16="http://schemas.microsoft.com/office/drawing/2014/main" id="{D3BCBC29-2154-4C0A-8167-44FC95AAD4F0}"/>
              </a:ext>
            </a:extLst>
          </p:cNvPr>
          <p:cNvSpPr>
            <a:spLocks noGrp="1"/>
          </p:cNvSpPr>
          <p:nvPr>
            <p:ph type="pic" idx="1"/>
          </p:nvPr>
        </p:nvSpPr>
        <p:spPr/>
      </p:sp>
      <p:sp>
        <p:nvSpPr>
          <p:cNvPr id="4" name="Text Placeholder 3">
            <a:extLst>
              <a:ext uri="{FF2B5EF4-FFF2-40B4-BE49-F238E27FC236}">
                <a16:creationId xmlns:a16="http://schemas.microsoft.com/office/drawing/2014/main" id="{F0A09B51-D9DE-4D38-97A8-AE7120E7304E}"/>
              </a:ext>
            </a:extLst>
          </p:cNvPr>
          <p:cNvSpPr>
            <a:spLocks noGrp="1"/>
          </p:cNvSpPr>
          <p:nvPr>
            <p:ph type="body" sz="half" idx="2"/>
          </p:nvPr>
        </p:nvSpPr>
        <p:spPr/>
        <p:txBody>
          <a:bodyPr/>
          <a:lstStyle/>
          <a:p>
            <a:r>
              <a:rPr lang="en-US" dirty="0"/>
              <a:t>Recursion can be a more favorable solution than iteration in certain problems, especially when the problem naturally exhibits a recursive structure. </a:t>
            </a:r>
          </a:p>
          <a:p>
            <a:r>
              <a:rPr lang="en-US" dirty="0"/>
              <a:t>One classic example where recursion is often more elegant and intuitive is in calculating the factorial of a number. </a:t>
            </a:r>
          </a:p>
          <a:p>
            <a:r>
              <a:rPr lang="en-US" dirty="0"/>
              <a:t>The factorial of a non-negative integer n, denoted as n!, is the product of all positive integers from 1 to n.</a:t>
            </a:r>
            <a:endParaRPr lang="en-PH" dirty="0"/>
          </a:p>
        </p:txBody>
      </p:sp>
      <p:pic>
        <p:nvPicPr>
          <p:cNvPr id="6" name="Picture 5">
            <a:extLst>
              <a:ext uri="{FF2B5EF4-FFF2-40B4-BE49-F238E27FC236}">
                <a16:creationId xmlns:a16="http://schemas.microsoft.com/office/drawing/2014/main" id="{686E7484-7BCE-4B5D-BFDD-45B5C10473D9}"/>
              </a:ext>
            </a:extLst>
          </p:cNvPr>
          <p:cNvPicPr>
            <a:picLocks noChangeAspect="1"/>
          </p:cNvPicPr>
          <p:nvPr/>
        </p:nvPicPr>
        <p:blipFill>
          <a:blip r:embed="rId2"/>
          <a:stretch>
            <a:fillRect/>
          </a:stretch>
        </p:blipFill>
        <p:spPr>
          <a:xfrm>
            <a:off x="5751181" y="1771482"/>
            <a:ext cx="4753638" cy="2400635"/>
          </a:xfrm>
          <a:prstGeom prst="rect">
            <a:avLst/>
          </a:prstGeom>
        </p:spPr>
      </p:pic>
    </p:spTree>
    <p:extLst>
      <p:ext uri="{BB962C8B-B14F-4D97-AF65-F5344CB8AC3E}">
        <p14:creationId xmlns:p14="http://schemas.microsoft.com/office/powerpoint/2010/main" val="11724032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A19BE-AFB8-4436-B6A4-CC794CD1427B}"/>
              </a:ext>
            </a:extLst>
          </p:cNvPr>
          <p:cNvSpPr>
            <a:spLocks noGrp="1"/>
          </p:cNvSpPr>
          <p:nvPr>
            <p:ph type="title"/>
          </p:nvPr>
        </p:nvSpPr>
        <p:spPr/>
        <p:txBody>
          <a:bodyPr/>
          <a:lstStyle/>
          <a:p>
            <a:r>
              <a:rPr lang="en-US" dirty="0"/>
              <a:t>Example</a:t>
            </a:r>
            <a:endParaRPr lang="en-PH" dirty="0"/>
          </a:p>
        </p:txBody>
      </p:sp>
      <p:sp>
        <p:nvSpPr>
          <p:cNvPr id="4" name="Picture Placeholder 3">
            <a:extLst>
              <a:ext uri="{FF2B5EF4-FFF2-40B4-BE49-F238E27FC236}">
                <a16:creationId xmlns:a16="http://schemas.microsoft.com/office/drawing/2014/main" id="{243184F2-0AA1-4D73-A94C-1E8AEF827DDD}"/>
              </a:ext>
            </a:extLst>
          </p:cNvPr>
          <p:cNvSpPr>
            <a:spLocks noGrp="1"/>
          </p:cNvSpPr>
          <p:nvPr>
            <p:ph type="pic" idx="1"/>
          </p:nvPr>
        </p:nvSpPr>
        <p:spPr/>
      </p:sp>
      <p:sp>
        <p:nvSpPr>
          <p:cNvPr id="5" name="Text Placeholder 4">
            <a:extLst>
              <a:ext uri="{FF2B5EF4-FFF2-40B4-BE49-F238E27FC236}">
                <a16:creationId xmlns:a16="http://schemas.microsoft.com/office/drawing/2014/main" id="{308A81A3-F50B-4DF6-991F-FAC5D4DF5D05}"/>
              </a:ext>
            </a:extLst>
          </p:cNvPr>
          <p:cNvSpPr>
            <a:spLocks noGrp="1"/>
          </p:cNvSpPr>
          <p:nvPr>
            <p:ph type="body" sz="half" idx="2"/>
          </p:nvPr>
        </p:nvSpPr>
        <p:spPr/>
        <p:txBody>
          <a:bodyPr/>
          <a:lstStyle/>
          <a:p>
            <a:r>
              <a:rPr lang="en-US" dirty="0"/>
              <a:t>Factorial of a number is the product of all the integers from 1 to that number. For example, the factorial of 6 (denoted as 6!) is 1*2*3*4*5*6 = 720.</a:t>
            </a:r>
            <a:endParaRPr lang="en-PH" dirty="0"/>
          </a:p>
        </p:txBody>
      </p:sp>
      <p:pic>
        <p:nvPicPr>
          <p:cNvPr id="9" name="Picture 8">
            <a:extLst>
              <a:ext uri="{FF2B5EF4-FFF2-40B4-BE49-F238E27FC236}">
                <a16:creationId xmlns:a16="http://schemas.microsoft.com/office/drawing/2014/main" id="{D3D5BDCE-8CC3-4298-BCB5-AD151435D33B}"/>
              </a:ext>
            </a:extLst>
          </p:cNvPr>
          <p:cNvPicPr>
            <a:picLocks noChangeAspect="1"/>
          </p:cNvPicPr>
          <p:nvPr/>
        </p:nvPicPr>
        <p:blipFill>
          <a:blip r:embed="rId2"/>
          <a:stretch>
            <a:fillRect/>
          </a:stretch>
        </p:blipFill>
        <p:spPr>
          <a:xfrm>
            <a:off x="5183188" y="987425"/>
            <a:ext cx="5353797" cy="3048425"/>
          </a:xfrm>
          <a:prstGeom prst="rect">
            <a:avLst/>
          </a:prstGeom>
        </p:spPr>
      </p:pic>
      <p:pic>
        <p:nvPicPr>
          <p:cNvPr id="11" name="Picture 10">
            <a:extLst>
              <a:ext uri="{FF2B5EF4-FFF2-40B4-BE49-F238E27FC236}">
                <a16:creationId xmlns:a16="http://schemas.microsoft.com/office/drawing/2014/main" id="{AE7C68DC-940C-4483-A18A-3074D7CD29B4}"/>
              </a:ext>
            </a:extLst>
          </p:cNvPr>
          <p:cNvPicPr>
            <a:picLocks noChangeAspect="1"/>
          </p:cNvPicPr>
          <p:nvPr/>
        </p:nvPicPr>
        <p:blipFill>
          <a:blip r:embed="rId3"/>
          <a:stretch>
            <a:fillRect/>
          </a:stretch>
        </p:blipFill>
        <p:spPr>
          <a:xfrm>
            <a:off x="5337728" y="4510238"/>
            <a:ext cx="2505425" cy="438211"/>
          </a:xfrm>
          <a:prstGeom prst="rect">
            <a:avLst/>
          </a:prstGeom>
        </p:spPr>
      </p:pic>
    </p:spTree>
    <p:extLst>
      <p:ext uri="{BB962C8B-B14F-4D97-AF65-F5344CB8AC3E}">
        <p14:creationId xmlns:p14="http://schemas.microsoft.com/office/powerpoint/2010/main" val="3445753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A9B6E56C-5F50-4BD7-8AB4-94C55E5E5AEA}"/>
              </a:ext>
            </a:extLst>
          </p:cNvPr>
          <p:cNvSpPr>
            <a:spLocks noGrp="1"/>
          </p:cNvSpPr>
          <p:nvPr>
            <p:ph type="title"/>
          </p:nvPr>
        </p:nvSpPr>
        <p:spPr/>
        <p:txBody>
          <a:bodyPr/>
          <a:lstStyle/>
          <a:p>
            <a:endParaRPr lang="en-PH"/>
          </a:p>
        </p:txBody>
      </p:sp>
      <p:sp>
        <p:nvSpPr>
          <p:cNvPr id="12" name="Picture Placeholder 11">
            <a:extLst>
              <a:ext uri="{FF2B5EF4-FFF2-40B4-BE49-F238E27FC236}">
                <a16:creationId xmlns:a16="http://schemas.microsoft.com/office/drawing/2014/main" id="{FB0A5AD7-3CB9-4F0E-88CF-266D60031DA8}"/>
              </a:ext>
            </a:extLst>
          </p:cNvPr>
          <p:cNvSpPr>
            <a:spLocks noGrp="1"/>
          </p:cNvSpPr>
          <p:nvPr>
            <p:ph type="pic" idx="1"/>
          </p:nvPr>
        </p:nvSpPr>
        <p:spPr/>
      </p:sp>
      <p:sp>
        <p:nvSpPr>
          <p:cNvPr id="6" name="Content Placeholder 5">
            <a:extLst>
              <a:ext uri="{FF2B5EF4-FFF2-40B4-BE49-F238E27FC236}">
                <a16:creationId xmlns:a16="http://schemas.microsoft.com/office/drawing/2014/main" id="{143F0C7A-8391-4D98-B375-050E4FD2C6B0}"/>
              </a:ext>
            </a:extLst>
          </p:cNvPr>
          <p:cNvSpPr>
            <a:spLocks noGrp="1"/>
          </p:cNvSpPr>
          <p:nvPr>
            <p:ph type="body" sz="half" idx="2"/>
          </p:nvPr>
        </p:nvSpPr>
        <p:spPr/>
        <p:txBody>
          <a:bodyPr>
            <a:normAutofit fontScale="92500"/>
          </a:bodyPr>
          <a:lstStyle/>
          <a:p>
            <a:r>
              <a:rPr lang="en-US" dirty="0"/>
              <a:t>Our recursion ends when the number reduces to 1. This is called the base condition.</a:t>
            </a:r>
          </a:p>
          <a:p>
            <a:endParaRPr lang="en-US" dirty="0"/>
          </a:p>
          <a:p>
            <a:r>
              <a:rPr lang="en-US" dirty="0"/>
              <a:t>Every recursive function must have a base condition that stops the recursion or else the function calls itself infinitely.</a:t>
            </a:r>
          </a:p>
          <a:p>
            <a:endParaRPr lang="en-US" dirty="0"/>
          </a:p>
          <a:p>
            <a:r>
              <a:rPr lang="en-US" dirty="0"/>
              <a:t>The Python interpreter limits the depths of recursion to help avoid infinite recursions, resulting in stack overflows.</a:t>
            </a:r>
          </a:p>
          <a:p>
            <a:endParaRPr lang="en-US" dirty="0"/>
          </a:p>
          <a:p>
            <a:r>
              <a:rPr lang="en-US" dirty="0"/>
              <a:t>By default, the maximum depth of recursion is 1000. If the limit is crossed, it results in </a:t>
            </a:r>
            <a:r>
              <a:rPr lang="en-US" dirty="0" err="1"/>
              <a:t>RecursionError</a:t>
            </a:r>
            <a:r>
              <a:rPr lang="en-US" dirty="0"/>
              <a:t>. Let's look at one such condition.</a:t>
            </a:r>
            <a:endParaRPr lang="en-PH" dirty="0"/>
          </a:p>
        </p:txBody>
      </p:sp>
      <p:pic>
        <p:nvPicPr>
          <p:cNvPr id="8" name="Picture 7">
            <a:extLst>
              <a:ext uri="{FF2B5EF4-FFF2-40B4-BE49-F238E27FC236}">
                <a16:creationId xmlns:a16="http://schemas.microsoft.com/office/drawing/2014/main" id="{178FA2C7-C9D4-4DB8-A339-90CCA7B1F41A}"/>
              </a:ext>
            </a:extLst>
          </p:cNvPr>
          <p:cNvPicPr>
            <a:picLocks noChangeAspect="1"/>
          </p:cNvPicPr>
          <p:nvPr/>
        </p:nvPicPr>
        <p:blipFill>
          <a:blip r:embed="rId2"/>
          <a:stretch>
            <a:fillRect/>
          </a:stretch>
        </p:blipFill>
        <p:spPr>
          <a:xfrm>
            <a:off x="8390257" y="987425"/>
            <a:ext cx="3647054" cy="3640667"/>
          </a:xfrm>
          <a:prstGeom prst="rect">
            <a:avLst/>
          </a:prstGeom>
        </p:spPr>
      </p:pic>
      <p:pic>
        <p:nvPicPr>
          <p:cNvPr id="10" name="Picture 9">
            <a:extLst>
              <a:ext uri="{FF2B5EF4-FFF2-40B4-BE49-F238E27FC236}">
                <a16:creationId xmlns:a16="http://schemas.microsoft.com/office/drawing/2014/main" id="{A8B609F4-8DA3-47BD-8A3C-2912D05B98E0}"/>
              </a:ext>
            </a:extLst>
          </p:cNvPr>
          <p:cNvPicPr>
            <a:picLocks noChangeAspect="1"/>
          </p:cNvPicPr>
          <p:nvPr/>
        </p:nvPicPr>
        <p:blipFill>
          <a:blip r:embed="rId3"/>
          <a:stretch>
            <a:fillRect/>
          </a:stretch>
        </p:blipFill>
        <p:spPr>
          <a:xfrm>
            <a:off x="5179763" y="2878667"/>
            <a:ext cx="3129114" cy="1803400"/>
          </a:xfrm>
          <a:prstGeom prst="rect">
            <a:avLst/>
          </a:prstGeom>
        </p:spPr>
      </p:pic>
      <p:pic>
        <p:nvPicPr>
          <p:cNvPr id="14" name="Picture 13">
            <a:extLst>
              <a:ext uri="{FF2B5EF4-FFF2-40B4-BE49-F238E27FC236}">
                <a16:creationId xmlns:a16="http://schemas.microsoft.com/office/drawing/2014/main" id="{DB865A1C-4F27-4B57-AB63-CD68AE95CE24}"/>
              </a:ext>
            </a:extLst>
          </p:cNvPr>
          <p:cNvPicPr>
            <a:picLocks noChangeAspect="1"/>
          </p:cNvPicPr>
          <p:nvPr/>
        </p:nvPicPr>
        <p:blipFill rotWithShape="1">
          <a:blip r:embed="rId4"/>
          <a:srcRect l="2294"/>
          <a:stretch/>
        </p:blipFill>
        <p:spPr>
          <a:xfrm>
            <a:off x="5183188" y="4814597"/>
            <a:ext cx="4111842" cy="1145935"/>
          </a:xfrm>
          <a:prstGeom prst="rect">
            <a:avLst/>
          </a:prstGeom>
        </p:spPr>
      </p:pic>
    </p:spTree>
    <p:extLst>
      <p:ext uri="{BB962C8B-B14F-4D97-AF65-F5344CB8AC3E}">
        <p14:creationId xmlns:p14="http://schemas.microsoft.com/office/powerpoint/2010/main" val="19051785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0B633C4-5759-41CC-BD98-7A5CF211FF20}"/>
              </a:ext>
            </a:extLst>
          </p:cNvPr>
          <p:cNvSpPr>
            <a:spLocks noGrp="1"/>
          </p:cNvSpPr>
          <p:nvPr>
            <p:ph type="title"/>
          </p:nvPr>
        </p:nvSpPr>
        <p:spPr/>
        <p:txBody>
          <a:bodyPr/>
          <a:lstStyle/>
          <a:p>
            <a:r>
              <a:rPr lang="en-US" dirty="0"/>
              <a:t>Advantages of Recursion</a:t>
            </a:r>
            <a:endParaRPr lang="en-PH" dirty="0"/>
          </a:p>
        </p:txBody>
      </p:sp>
      <p:sp>
        <p:nvSpPr>
          <p:cNvPr id="8" name="Content Placeholder 7">
            <a:extLst>
              <a:ext uri="{FF2B5EF4-FFF2-40B4-BE49-F238E27FC236}">
                <a16:creationId xmlns:a16="http://schemas.microsoft.com/office/drawing/2014/main" id="{02D7F825-795C-4C23-A5F2-C4D5CA10A7ED}"/>
              </a:ext>
            </a:extLst>
          </p:cNvPr>
          <p:cNvSpPr>
            <a:spLocks noGrp="1"/>
          </p:cNvSpPr>
          <p:nvPr>
            <p:ph idx="1"/>
          </p:nvPr>
        </p:nvSpPr>
        <p:spPr/>
        <p:txBody>
          <a:bodyPr/>
          <a:lstStyle/>
          <a:p>
            <a:r>
              <a:rPr lang="en-US" dirty="0"/>
              <a:t>Recursive functions make the code look clean and elegant.</a:t>
            </a:r>
          </a:p>
          <a:p>
            <a:r>
              <a:rPr lang="en-US" dirty="0"/>
              <a:t>A complex task can be broken down into simpler sub-problems using recursion.</a:t>
            </a:r>
          </a:p>
          <a:p>
            <a:r>
              <a:rPr lang="en-US" dirty="0"/>
              <a:t>Sequence generation is easier with recursion than using some nested iteration.</a:t>
            </a:r>
            <a:endParaRPr lang="en-PH" dirty="0"/>
          </a:p>
        </p:txBody>
      </p:sp>
    </p:spTree>
    <p:extLst>
      <p:ext uri="{BB962C8B-B14F-4D97-AF65-F5344CB8AC3E}">
        <p14:creationId xmlns:p14="http://schemas.microsoft.com/office/powerpoint/2010/main" val="21491048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5E5A0-8D54-4EB9-BA49-C23F38EF1618}"/>
              </a:ext>
            </a:extLst>
          </p:cNvPr>
          <p:cNvSpPr>
            <a:spLocks noGrp="1"/>
          </p:cNvSpPr>
          <p:nvPr>
            <p:ph type="title"/>
          </p:nvPr>
        </p:nvSpPr>
        <p:spPr/>
        <p:txBody>
          <a:bodyPr/>
          <a:lstStyle/>
          <a:p>
            <a:r>
              <a:rPr lang="en-US" dirty="0"/>
              <a:t>Disadvantages of Recursion</a:t>
            </a:r>
            <a:endParaRPr lang="en-PH" dirty="0"/>
          </a:p>
        </p:txBody>
      </p:sp>
      <p:sp>
        <p:nvSpPr>
          <p:cNvPr id="3" name="Content Placeholder 2">
            <a:extLst>
              <a:ext uri="{FF2B5EF4-FFF2-40B4-BE49-F238E27FC236}">
                <a16:creationId xmlns:a16="http://schemas.microsoft.com/office/drawing/2014/main" id="{BD5B9AA2-6F24-45B1-90B0-D9CE8308A939}"/>
              </a:ext>
            </a:extLst>
          </p:cNvPr>
          <p:cNvSpPr>
            <a:spLocks noGrp="1"/>
          </p:cNvSpPr>
          <p:nvPr>
            <p:ph idx="1"/>
          </p:nvPr>
        </p:nvSpPr>
        <p:spPr/>
        <p:txBody>
          <a:bodyPr/>
          <a:lstStyle/>
          <a:p>
            <a:r>
              <a:rPr lang="en-US" dirty="0"/>
              <a:t>Sometimes the logic behind recursion is hard to follow through.</a:t>
            </a:r>
          </a:p>
          <a:p>
            <a:r>
              <a:rPr lang="en-US" dirty="0"/>
              <a:t>Recursive calls are expensive (inefficient) as they take up a lot of memory and time.</a:t>
            </a:r>
          </a:p>
          <a:p>
            <a:r>
              <a:rPr lang="en-US" dirty="0"/>
              <a:t>Recursive functions are hard to debug.</a:t>
            </a:r>
            <a:endParaRPr lang="en-PH" dirty="0"/>
          </a:p>
        </p:txBody>
      </p:sp>
    </p:spTree>
    <p:extLst>
      <p:ext uri="{BB962C8B-B14F-4D97-AF65-F5344CB8AC3E}">
        <p14:creationId xmlns:p14="http://schemas.microsoft.com/office/powerpoint/2010/main" val="6366232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7E12F68-7225-4E6D-B705-0200BFD40C62}"/>
              </a:ext>
            </a:extLst>
          </p:cNvPr>
          <p:cNvSpPr>
            <a:spLocks noGrp="1"/>
          </p:cNvSpPr>
          <p:nvPr>
            <p:ph type="title"/>
          </p:nvPr>
        </p:nvSpPr>
        <p:spPr/>
        <p:txBody>
          <a:bodyPr/>
          <a:lstStyle/>
          <a:p>
            <a:r>
              <a:rPr lang="en-US" dirty="0"/>
              <a:t>Why and when is a recursion favorable?</a:t>
            </a:r>
            <a:endParaRPr lang="en-PH" dirty="0"/>
          </a:p>
        </p:txBody>
      </p:sp>
      <p:sp>
        <p:nvSpPr>
          <p:cNvPr id="7" name="Content Placeholder 6">
            <a:extLst>
              <a:ext uri="{FF2B5EF4-FFF2-40B4-BE49-F238E27FC236}">
                <a16:creationId xmlns:a16="http://schemas.microsoft.com/office/drawing/2014/main" id="{8DB9DB36-7173-4A1A-842A-5FB0AAEB7477}"/>
              </a:ext>
            </a:extLst>
          </p:cNvPr>
          <p:cNvSpPr>
            <a:spLocks noGrp="1"/>
          </p:cNvSpPr>
          <p:nvPr>
            <p:ph idx="1"/>
          </p:nvPr>
        </p:nvSpPr>
        <p:spPr/>
        <p:txBody>
          <a:bodyPr>
            <a:normAutofit fontScale="85000" lnSpcReduction="20000"/>
          </a:bodyPr>
          <a:lstStyle/>
          <a:p>
            <a:r>
              <a:rPr lang="en-US" dirty="0"/>
              <a:t>In the previous example, the </a:t>
            </a:r>
            <a:r>
              <a:rPr lang="en-US" dirty="0" err="1"/>
              <a:t>factorial_recursive</a:t>
            </a:r>
            <a:r>
              <a:rPr lang="en-US" dirty="0"/>
              <a:t> function calls itself with a smaller value (n - 1) until it reaches the base case where n is 0. At that point, it returns 1 (the factorial of 0), and the recursion "unwinds," multiplying each result to calculate the factorial of the original number.</a:t>
            </a:r>
          </a:p>
          <a:p>
            <a:endParaRPr lang="en-US" dirty="0"/>
          </a:p>
          <a:p>
            <a:r>
              <a:rPr lang="en-US" dirty="0"/>
              <a:t>Recursion can be a more favorable solution in this case because it naturally mirrors the mathematical definition of factorial and makes the code more readable and concise. While you can calculate factorials iteratively using a loop, it tends to be less intuitive and more verbose.</a:t>
            </a:r>
          </a:p>
          <a:p>
            <a:endParaRPr lang="en-US" dirty="0"/>
          </a:p>
          <a:p>
            <a:r>
              <a:rPr lang="en-US" dirty="0"/>
              <a:t>However, it's important to note that recursion has limitations, particularly related to stack overflow errors for large inputs, so it may not be the most efficient solution in all scenarios. In such cases, an iterative approach or </a:t>
            </a:r>
            <a:r>
              <a:rPr lang="en-US" dirty="0" err="1"/>
              <a:t>memoization</a:t>
            </a:r>
            <a:r>
              <a:rPr lang="en-US" dirty="0"/>
              <a:t> (caching previous results) may be more suitable.</a:t>
            </a:r>
            <a:endParaRPr lang="en-PH" dirty="0"/>
          </a:p>
        </p:txBody>
      </p:sp>
    </p:spTree>
    <p:extLst>
      <p:ext uri="{BB962C8B-B14F-4D97-AF65-F5344CB8AC3E}">
        <p14:creationId xmlns:p14="http://schemas.microsoft.com/office/powerpoint/2010/main" val="19400392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EA95D-E58A-455C-B962-4F37BB372C3E}"/>
              </a:ext>
            </a:extLst>
          </p:cNvPr>
          <p:cNvSpPr>
            <a:spLocks noGrp="1"/>
          </p:cNvSpPr>
          <p:nvPr>
            <p:ph type="title"/>
          </p:nvPr>
        </p:nvSpPr>
        <p:spPr/>
        <p:txBody>
          <a:bodyPr/>
          <a:lstStyle/>
          <a:p>
            <a:r>
              <a:rPr lang="en-US" dirty="0"/>
              <a:t>Recursion vs a For loop</a:t>
            </a:r>
            <a:endParaRPr lang="en-PH" dirty="0"/>
          </a:p>
        </p:txBody>
      </p:sp>
      <p:sp>
        <p:nvSpPr>
          <p:cNvPr id="3" name="Content Placeholder 2">
            <a:extLst>
              <a:ext uri="{FF2B5EF4-FFF2-40B4-BE49-F238E27FC236}">
                <a16:creationId xmlns:a16="http://schemas.microsoft.com/office/drawing/2014/main" id="{7B2D221B-5241-473C-9E5B-548093D0D615}"/>
              </a:ext>
            </a:extLst>
          </p:cNvPr>
          <p:cNvSpPr>
            <a:spLocks noGrp="1"/>
          </p:cNvSpPr>
          <p:nvPr>
            <p:ph idx="1"/>
          </p:nvPr>
        </p:nvSpPr>
        <p:spPr/>
        <p:txBody>
          <a:bodyPr/>
          <a:lstStyle/>
          <a:p>
            <a:endParaRPr lang="en-PH"/>
          </a:p>
        </p:txBody>
      </p:sp>
      <p:pic>
        <p:nvPicPr>
          <p:cNvPr id="7" name="Picture 6">
            <a:extLst>
              <a:ext uri="{FF2B5EF4-FFF2-40B4-BE49-F238E27FC236}">
                <a16:creationId xmlns:a16="http://schemas.microsoft.com/office/drawing/2014/main" id="{27FB0800-5F4E-4B6A-AE5C-8153CC4E3E4F}"/>
              </a:ext>
            </a:extLst>
          </p:cNvPr>
          <p:cNvPicPr>
            <a:picLocks noChangeAspect="1"/>
          </p:cNvPicPr>
          <p:nvPr/>
        </p:nvPicPr>
        <p:blipFill>
          <a:blip r:embed="rId2"/>
          <a:stretch>
            <a:fillRect/>
          </a:stretch>
        </p:blipFill>
        <p:spPr>
          <a:xfrm>
            <a:off x="7031338" y="2568399"/>
            <a:ext cx="3277057" cy="2534004"/>
          </a:xfrm>
          <a:prstGeom prst="rect">
            <a:avLst/>
          </a:prstGeom>
        </p:spPr>
      </p:pic>
      <p:pic>
        <p:nvPicPr>
          <p:cNvPr id="8" name="Picture 7">
            <a:extLst>
              <a:ext uri="{FF2B5EF4-FFF2-40B4-BE49-F238E27FC236}">
                <a16:creationId xmlns:a16="http://schemas.microsoft.com/office/drawing/2014/main" id="{98E203FC-94CF-4584-9A60-AE4C51F41652}"/>
              </a:ext>
            </a:extLst>
          </p:cNvPr>
          <p:cNvPicPr>
            <a:picLocks noChangeAspect="1"/>
          </p:cNvPicPr>
          <p:nvPr/>
        </p:nvPicPr>
        <p:blipFill>
          <a:blip r:embed="rId3"/>
          <a:stretch>
            <a:fillRect/>
          </a:stretch>
        </p:blipFill>
        <p:spPr>
          <a:xfrm>
            <a:off x="1342362" y="2635083"/>
            <a:ext cx="4753638" cy="2400635"/>
          </a:xfrm>
          <a:prstGeom prst="rect">
            <a:avLst/>
          </a:prstGeom>
        </p:spPr>
      </p:pic>
    </p:spTree>
    <p:extLst>
      <p:ext uri="{BB962C8B-B14F-4D97-AF65-F5344CB8AC3E}">
        <p14:creationId xmlns:p14="http://schemas.microsoft.com/office/powerpoint/2010/main" val="14563860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3729E81-300E-4D48-87E4-FCF77DE68342}"/>
              </a:ext>
            </a:extLst>
          </p:cNvPr>
          <p:cNvSpPr>
            <a:spLocks noGrp="1"/>
          </p:cNvSpPr>
          <p:nvPr>
            <p:ph type="title"/>
          </p:nvPr>
        </p:nvSpPr>
        <p:spPr/>
        <p:txBody>
          <a:bodyPr/>
          <a:lstStyle/>
          <a:p>
            <a:r>
              <a:rPr lang="en-US" dirty="0"/>
              <a:t>Recursion in a List</a:t>
            </a:r>
            <a:endParaRPr lang="en-PH" dirty="0"/>
          </a:p>
        </p:txBody>
      </p:sp>
      <p:sp>
        <p:nvSpPr>
          <p:cNvPr id="6" name="Content Placeholder 5">
            <a:extLst>
              <a:ext uri="{FF2B5EF4-FFF2-40B4-BE49-F238E27FC236}">
                <a16:creationId xmlns:a16="http://schemas.microsoft.com/office/drawing/2014/main" id="{4ECB3ACA-C4C9-4A33-A0FA-173463768730}"/>
              </a:ext>
            </a:extLst>
          </p:cNvPr>
          <p:cNvSpPr>
            <a:spLocks noGrp="1"/>
          </p:cNvSpPr>
          <p:nvPr>
            <p:ph idx="1"/>
          </p:nvPr>
        </p:nvSpPr>
        <p:spPr/>
        <p:txBody>
          <a:bodyPr/>
          <a:lstStyle/>
          <a:p>
            <a:endParaRPr lang="en-PH"/>
          </a:p>
        </p:txBody>
      </p:sp>
      <p:pic>
        <p:nvPicPr>
          <p:cNvPr id="8" name="Picture 7">
            <a:extLst>
              <a:ext uri="{FF2B5EF4-FFF2-40B4-BE49-F238E27FC236}">
                <a16:creationId xmlns:a16="http://schemas.microsoft.com/office/drawing/2014/main" id="{F9BB7691-400D-43E6-8CED-09180C7689DC}"/>
              </a:ext>
            </a:extLst>
          </p:cNvPr>
          <p:cNvPicPr>
            <a:picLocks noChangeAspect="1"/>
          </p:cNvPicPr>
          <p:nvPr/>
        </p:nvPicPr>
        <p:blipFill>
          <a:blip r:embed="rId2"/>
          <a:stretch>
            <a:fillRect/>
          </a:stretch>
        </p:blipFill>
        <p:spPr>
          <a:xfrm>
            <a:off x="1633811" y="2372049"/>
            <a:ext cx="3658111" cy="2943636"/>
          </a:xfrm>
          <a:prstGeom prst="rect">
            <a:avLst/>
          </a:prstGeom>
        </p:spPr>
      </p:pic>
      <p:pic>
        <p:nvPicPr>
          <p:cNvPr id="10" name="Picture 9">
            <a:extLst>
              <a:ext uri="{FF2B5EF4-FFF2-40B4-BE49-F238E27FC236}">
                <a16:creationId xmlns:a16="http://schemas.microsoft.com/office/drawing/2014/main" id="{DB28A867-A85C-48E4-AA9D-78FAEC073B21}"/>
              </a:ext>
            </a:extLst>
          </p:cNvPr>
          <p:cNvPicPr>
            <a:picLocks noChangeAspect="1"/>
          </p:cNvPicPr>
          <p:nvPr/>
        </p:nvPicPr>
        <p:blipFill>
          <a:blip r:embed="rId3"/>
          <a:stretch>
            <a:fillRect/>
          </a:stretch>
        </p:blipFill>
        <p:spPr>
          <a:xfrm>
            <a:off x="6087533" y="2699669"/>
            <a:ext cx="3953427" cy="2000529"/>
          </a:xfrm>
          <a:prstGeom prst="rect">
            <a:avLst/>
          </a:prstGeom>
        </p:spPr>
      </p:pic>
    </p:spTree>
    <p:extLst>
      <p:ext uri="{BB962C8B-B14F-4D97-AF65-F5344CB8AC3E}">
        <p14:creationId xmlns:p14="http://schemas.microsoft.com/office/powerpoint/2010/main" val="26034798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90AB404-0DB8-427D-8980-F87AF8D4F2E1}"/>
              </a:ext>
            </a:extLst>
          </p:cNvPr>
          <p:cNvSpPr>
            <a:spLocks noGrp="1"/>
          </p:cNvSpPr>
          <p:nvPr>
            <p:ph type="title"/>
          </p:nvPr>
        </p:nvSpPr>
        <p:spPr/>
        <p:txBody>
          <a:bodyPr/>
          <a:lstStyle/>
          <a:p>
            <a:r>
              <a:rPr lang="en-US" dirty="0"/>
              <a:t>Limitations</a:t>
            </a:r>
            <a:endParaRPr lang="en-PH" dirty="0"/>
          </a:p>
        </p:txBody>
      </p:sp>
      <p:sp>
        <p:nvSpPr>
          <p:cNvPr id="6" name="Content Placeholder 5">
            <a:extLst>
              <a:ext uri="{FF2B5EF4-FFF2-40B4-BE49-F238E27FC236}">
                <a16:creationId xmlns:a16="http://schemas.microsoft.com/office/drawing/2014/main" id="{1FF4AC6B-122C-4D68-879E-9F4717CA7B2A}"/>
              </a:ext>
            </a:extLst>
          </p:cNvPr>
          <p:cNvSpPr>
            <a:spLocks noGrp="1"/>
          </p:cNvSpPr>
          <p:nvPr>
            <p:ph idx="1"/>
          </p:nvPr>
        </p:nvSpPr>
        <p:spPr/>
        <p:txBody>
          <a:bodyPr/>
          <a:lstStyle/>
          <a:p>
            <a:r>
              <a:rPr lang="en-US" dirty="0"/>
              <a:t>Every time a function calls itself and stores some memory. Thus, a recursive function could hold much more memory than a traditional function. </a:t>
            </a:r>
          </a:p>
          <a:p>
            <a:r>
              <a:rPr lang="en-US" dirty="0"/>
              <a:t>Python stops the function calls after a depth of 1000 calls. If you run this example:</a:t>
            </a:r>
            <a:endParaRPr lang="en-PH" dirty="0"/>
          </a:p>
        </p:txBody>
      </p:sp>
      <p:pic>
        <p:nvPicPr>
          <p:cNvPr id="8" name="Picture 7">
            <a:extLst>
              <a:ext uri="{FF2B5EF4-FFF2-40B4-BE49-F238E27FC236}">
                <a16:creationId xmlns:a16="http://schemas.microsoft.com/office/drawing/2014/main" id="{B412D7EF-387C-4FC4-9966-9EC51F1E2713}"/>
              </a:ext>
            </a:extLst>
          </p:cNvPr>
          <p:cNvPicPr>
            <a:picLocks noChangeAspect="1"/>
          </p:cNvPicPr>
          <p:nvPr/>
        </p:nvPicPr>
        <p:blipFill>
          <a:blip r:embed="rId2"/>
          <a:stretch>
            <a:fillRect/>
          </a:stretch>
        </p:blipFill>
        <p:spPr>
          <a:xfrm>
            <a:off x="3507075" y="4001294"/>
            <a:ext cx="3467584" cy="2019582"/>
          </a:xfrm>
          <a:prstGeom prst="rect">
            <a:avLst/>
          </a:prstGeom>
        </p:spPr>
      </p:pic>
      <p:pic>
        <p:nvPicPr>
          <p:cNvPr id="10" name="Picture 9">
            <a:extLst>
              <a:ext uri="{FF2B5EF4-FFF2-40B4-BE49-F238E27FC236}">
                <a16:creationId xmlns:a16="http://schemas.microsoft.com/office/drawing/2014/main" id="{961E1261-E60C-4BBA-AA2C-08E6EF790411}"/>
              </a:ext>
            </a:extLst>
          </p:cNvPr>
          <p:cNvPicPr>
            <a:picLocks noChangeAspect="1"/>
          </p:cNvPicPr>
          <p:nvPr/>
        </p:nvPicPr>
        <p:blipFill>
          <a:blip r:embed="rId3"/>
          <a:stretch>
            <a:fillRect/>
          </a:stretch>
        </p:blipFill>
        <p:spPr>
          <a:xfrm>
            <a:off x="3507075" y="6192821"/>
            <a:ext cx="4001058" cy="238158"/>
          </a:xfrm>
          <a:prstGeom prst="rect">
            <a:avLst/>
          </a:prstGeom>
        </p:spPr>
      </p:pic>
    </p:spTree>
    <p:extLst>
      <p:ext uri="{BB962C8B-B14F-4D97-AF65-F5344CB8AC3E}">
        <p14:creationId xmlns:p14="http://schemas.microsoft.com/office/powerpoint/2010/main" val="24009402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F1B3F-D33C-405E-80BD-DC71E71798CA}"/>
              </a:ext>
            </a:extLst>
          </p:cNvPr>
          <p:cNvSpPr>
            <a:spLocks noGrp="1"/>
          </p:cNvSpPr>
          <p:nvPr>
            <p:ph type="title"/>
          </p:nvPr>
        </p:nvSpPr>
        <p:spPr/>
        <p:txBody>
          <a:bodyPr/>
          <a:lstStyle/>
          <a:p>
            <a:r>
              <a:rPr lang="en-US" dirty="0"/>
              <a:t>Python Recursive Function</a:t>
            </a:r>
            <a:endParaRPr lang="en-PH" dirty="0"/>
          </a:p>
        </p:txBody>
      </p:sp>
      <p:sp>
        <p:nvSpPr>
          <p:cNvPr id="3" name="Content Placeholder 2">
            <a:extLst>
              <a:ext uri="{FF2B5EF4-FFF2-40B4-BE49-F238E27FC236}">
                <a16:creationId xmlns:a16="http://schemas.microsoft.com/office/drawing/2014/main" id="{C7887F00-4C3D-4201-9C0B-0B54F93E2A0F}"/>
              </a:ext>
            </a:extLst>
          </p:cNvPr>
          <p:cNvSpPr>
            <a:spLocks noGrp="1"/>
          </p:cNvSpPr>
          <p:nvPr>
            <p:ph idx="1"/>
          </p:nvPr>
        </p:nvSpPr>
        <p:spPr/>
        <p:txBody>
          <a:bodyPr/>
          <a:lstStyle/>
          <a:p>
            <a:r>
              <a:rPr lang="en-US" dirty="0"/>
              <a:t>In Python, we know that a function can call other functions. It is even possible for the function to call itself. These types of construct are termed as recursive functions.</a:t>
            </a:r>
          </a:p>
          <a:p>
            <a:endParaRPr lang="en-US" dirty="0"/>
          </a:p>
          <a:p>
            <a:r>
              <a:rPr lang="en-US" dirty="0"/>
              <a:t>The following image shows the working of a recursive function called recurse</a:t>
            </a:r>
            <a:endParaRPr lang="en-PH" dirty="0"/>
          </a:p>
        </p:txBody>
      </p:sp>
      <p:pic>
        <p:nvPicPr>
          <p:cNvPr id="5" name="Picture 4">
            <a:extLst>
              <a:ext uri="{FF2B5EF4-FFF2-40B4-BE49-F238E27FC236}">
                <a16:creationId xmlns:a16="http://schemas.microsoft.com/office/drawing/2014/main" id="{44806D9D-C872-458C-BE7F-879D8512938F}"/>
              </a:ext>
            </a:extLst>
          </p:cNvPr>
          <p:cNvPicPr>
            <a:picLocks noChangeAspect="1"/>
          </p:cNvPicPr>
          <p:nvPr/>
        </p:nvPicPr>
        <p:blipFill>
          <a:blip r:embed="rId2"/>
          <a:stretch>
            <a:fillRect/>
          </a:stretch>
        </p:blipFill>
        <p:spPr>
          <a:xfrm>
            <a:off x="3949429" y="4357434"/>
            <a:ext cx="3886742" cy="1819529"/>
          </a:xfrm>
          <a:prstGeom prst="rect">
            <a:avLst/>
          </a:prstGeom>
        </p:spPr>
      </p:pic>
    </p:spTree>
    <p:extLst>
      <p:ext uri="{BB962C8B-B14F-4D97-AF65-F5344CB8AC3E}">
        <p14:creationId xmlns:p14="http://schemas.microsoft.com/office/powerpoint/2010/main" val="127481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5CD16-38C0-4F4F-B590-1203A3A6D11B}"/>
              </a:ext>
            </a:extLst>
          </p:cNvPr>
          <p:cNvSpPr>
            <a:spLocks noGrp="1"/>
          </p:cNvSpPr>
          <p:nvPr>
            <p:ph type="title"/>
          </p:nvPr>
        </p:nvSpPr>
        <p:spPr/>
        <p:txBody>
          <a:bodyPr/>
          <a:lstStyle/>
          <a:p>
            <a:r>
              <a:rPr lang="en-US" dirty="0"/>
              <a:t>It can crash!</a:t>
            </a:r>
            <a:endParaRPr lang="en-PH" dirty="0"/>
          </a:p>
        </p:txBody>
      </p:sp>
      <p:sp>
        <p:nvSpPr>
          <p:cNvPr id="3" name="Content Placeholder 2">
            <a:extLst>
              <a:ext uri="{FF2B5EF4-FFF2-40B4-BE49-F238E27FC236}">
                <a16:creationId xmlns:a16="http://schemas.microsoft.com/office/drawing/2014/main" id="{27F0B932-8A8F-42CC-9B07-4676F4D10597}"/>
              </a:ext>
            </a:extLst>
          </p:cNvPr>
          <p:cNvSpPr>
            <a:spLocks noGrp="1"/>
          </p:cNvSpPr>
          <p:nvPr>
            <p:ph idx="1"/>
          </p:nvPr>
        </p:nvSpPr>
        <p:spPr/>
        <p:txBody>
          <a:bodyPr>
            <a:normAutofit fontScale="77500" lnSpcReduction="20000"/>
          </a:bodyPr>
          <a:lstStyle/>
          <a:p>
            <a:r>
              <a:rPr lang="en-US" dirty="0"/>
              <a:t>In other programming languages, your program could simply crash. You can resolve this by modifying the number of recursion calls such as</a:t>
            </a:r>
          </a:p>
          <a:p>
            <a:endParaRPr lang="en-US" dirty="0"/>
          </a:p>
          <a:p>
            <a:r>
              <a:rPr lang="en-US" dirty="0"/>
              <a:t>but keep in mind there is still a limit to the input for the factorial function. For this reason, you should use recursion wisely. </a:t>
            </a:r>
          </a:p>
          <a:p>
            <a:r>
              <a:rPr lang="en-US" dirty="0"/>
              <a:t>As you learned now for the factorial problem, a recursive function is not the best solution.  </a:t>
            </a:r>
          </a:p>
          <a:p>
            <a:r>
              <a:rPr lang="en-US" dirty="0"/>
              <a:t>For other problems such as traversing a directory, recursion may be a good solution.</a:t>
            </a:r>
          </a:p>
          <a:p>
            <a:endParaRPr lang="en-PH" dirty="0"/>
          </a:p>
        </p:txBody>
      </p:sp>
      <p:sp>
        <p:nvSpPr>
          <p:cNvPr id="6" name="Text Placeholder 5">
            <a:extLst>
              <a:ext uri="{FF2B5EF4-FFF2-40B4-BE49-F238E27FC236}">
                <a16:creationId xmlns:a16="http://schemas.microsoft.com/office/drawing/2014/main" id="{78D4AB40-8DC2-4235-98CC-95AE4475D16A}"/>
              </a:ext>
            </a:extLst>
          </p:cNvPr>
          <p:cNvSpPr>
            <a:spLocks noGrp="1"/>
          </p:cNvSpPr>
          <p:nvPr>
            <p:ph type="body" sz="half" idx="2"/>
          </p:nvPr>
        </p:nvSpPr>
        <p:spPr/>
        <p:txBody>
          <a:bodyPr/>
          <a:lstStyle/>
          <a:p>
            <a:endParaRPr lang="en-PH"/>
          </a:p>
        </p:txBody>
      </p:sp>
      <p:pic>
        <p:nvPicPr>
          <p:cNvPr id="5" name="Picture 4">
            <a:extLst>
              <a:ext uri="{FF2B5EF4-FFF2-40B4-BE49-F238E27FC236}">
                <a16:creationId xmlns:a16="http://schemas.microsoft.com/office/drawing/2014/main" id="{838D2294-ACFB-466C-9ABD-48F30FB75C7E}"/>
              </a:ext>
            </a:extLst>
          </p:cNvPr>
          <p:cNvPicPr>
            <a:picLocks noChangeAspect="1"/>
          </p:cNvPicPr>
          <p:nvPr/>
        </p:nvPicPr>
        <p:blipFill>
          <a:blip r:embed="rId2"/>
          <a:stretch>
            <a:fillRect/>
          </a:stretch>
        </p:blipFill>
        <p:spPr>
          <a:xfrm>
            <a:off x="1003875" y="2448507"/>
            <a:ext cx="3458058" cy="3029373"/>
          </a:xfrm>
          <a:prstGeom prst="rect">
            <a:avLst/>
          </a:prstGeom>
        </p:spPr>
      </p:pic>
    </p:spTree>
    <p:extLst>
      <p:ext uri="{BB962C8B-B14F-4D97-AF65-F5344CB8AC3E}">
        <p14:creationId xmlns:p14="http://schemas.microsoft.com/office/powerpoint/2010/main" val="38868880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0B2168A-857D-4693-90E4-5447887398A5}"/>
              </a:ext>
            </a:extLst>
          </p:cNvPr>
          <p:cNvSpPr>
            <a:spLocks noGrp="1"/>
          </p:cNvSpPr>
          <p:nvPr>
            <p:ph type="title"/>
          </p:nvPr>
        </p:nvSpPr>
        <p:spPr/>
        <p:txBody>
          <a:bodyPr/>
          <a:lstStyle/>
          <a:p>
            <a:r>
              <a:rPr lang="en-US" dirty="0"/>
              <a:t>Uses and implementations of Recursion</a:t>
            </a:r>
            <a:endParaRPr lang="en-PH" dirty="0"/>
          </a:p>
        </p:txBody>
      </p:sp>
      <p:sp>
        <p:nvSpPr>
          <p:cNvPr id="6" name="Content Placeholder 5">
            <a:extLst>
              <a:ext uri="{FF2B5EF4-FFF2-40B4-BE49-F238E27FC236}">
                <a16:creationId xmlns:a16="http://schemas.microsoft.com/office/drawing/2014/main" id="{81471F59-FCFD-4F48-BB93-601D991AF35C}"/>
              </a:ext>
            </a:extLst>
          </p:cNvPr>
          <p:cNvSpPr>
            <a:spLocks noGrp="1"/>
          </p:cNvSpPr>
          <p:nvPr>
            <p:ph idx="1"/>
          </p:nvPr>
        </p:nvSpPr>
        <p:spPr/>
        <p:txBody>
          <a:bodyPr/>
          <a:lstStyle/>
          <a:p>
            <a:r>
              <a:rPr lang="en-US" dirty="0"/>
              <a:t>Fibonacci Number Sequence</a:t>
            </a:r>
          </a:p>
          <a:p>
            <a:r>
              <a:rPr lang="en-US" dirty="0"/>
              <a:t>Binary Tree Traversal</a:t>
            </a:r>
          </a:p>
          <a:p>
            <a:r>
              <a:rPr lang="en-US" dirty="0"/>
              <a:t>Tower of Hanoi</a:t>
            </a:r>
          </a:p>
          <a:p>
            <a:r>
              <a:rPr lang="en-US" dirty="0"/>
              <a:t>Calculation Exponents</a:t>
            </a:r>
          </a:p>
          <a:p>
            <a:r>
              <a:rPr lang="en-US" dirty="0"/>
              <a:t>Computing GCD</a:t>
            </a:r>
          </a:p>
          <a:p>
            <a:r>
              <a:rPr lang="en-US" dirty="0"/>
              <a:t>Permutations and Combinations</a:t>
            </a:r>
          </a:p>
          <a:p>
            <a:r>
              <a:rPr lang="en-US" dirty="0"/>
              <a:t>Maze Solving</a:t>
            </a:r>
          </a:p>
          <a:p>
            <a:r>
              <a:rPr lang="en-US"/>
              <a:t>Fractals</a:t>
            </a:r>
            <a:endParaRPr lang="en-PH"/>
          </a:p>
        </p:txBody>
      </p:sp>
    </p:spTree>
    <p:extLst>
      <p:ext uri="{BB962C8B-B14F-4D97-AF65-F5344CB8AC3E}">
        <p14:creationId xmlns:p14="http://schemas.microsoft.com/office/powerpoint/2010/main" val="42291840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12130-C4E5-41E9-B5D5-012851AA8B07}"/>
              </a:ext>
            </a:extLst>
          </p:cNvPr>
          <p:cNvSpPr>
            <a:spLocks noGrp="1"/>
          </p:cNvSpPr>
          <p:nvPr>
            <p:ph type="title"/>
          </p:nvPr>
        </p:nvSpPr>
        <p:spPr/>
        <p:txBody>
          <a:bodyPr/>
          <a:lstStyle/>
          <a:p>
            <a:r>
              <a:rPr lang="en-US" dirty="0"/>
              <a:t>What is recursion?</a:t>
            </a:r>
            <a:endParaRPr lang="en-PH" dirty="0"/>
          </a:p>
        </p:txBody>
      </p:sp>
      <p:sp>
        <p:nvSpPr>
          <p:cNvPr id="3" name="Content Placeholder 2">
            <a:extLst>
              <a:ext uri="{FF2B5EF4-FFF2-40B4-BE49-F238E27FC236}">
                <a16:creationId xmlns:a16="http://schemas.microsoft.com/office/drawing/2014/main" id="{625FEC19-6268-4495-A6C7-467AA9C5EDFD}"/>
              </a:ext>
            </a:extLst>
          </p:cNvPr>
          <p:cNvSpPr>
            <a:spLocks noGrp="1"/>
          </p:cNvSpPr>
          <p:nvPr>
            <p:ph idx="1"/>
          </p:nvPr>
        </p:nvSpPr>
        <p:spPr/>
        <p:txBody>
          <a:bodyPr/>
          <a:lstStyle/>
          <a:p>
            <a:r>
              <a:rPr lang="en-US" dirty="0"/>
              <a:t>Recursion is the process of defining something in terms of itself.</a:t>
            </a:r>
          </a:p>
          <a:p>
            <a:endParaRPr lang="en-US" dirty="0"/>
          </a:p>
          <a:p>
            <a:r>
              <a:rPr lang="en-US" dirty="0"/>
              <a:t>A physical world example would be to place two parallel mirrors facing each other. Any object in between them would be reflected recursively.</a:t>
            </a:r>
            <a:endParaRPr lang="en-PH" dirty="0"/>
          </a:p>
        </p:txBody>
      </p:sp>
    </p:spTree>
    <p:extLst>
      <p:ext uri="{BB962C8B-B14F-4D97-AF65-F5344CB8AC3E}">
        <p14:creationId xmlns:p14="http://schemas.microsoft.com/office/powerpoint/2010/main" val="13339874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9816F-5475-465B-8043-A6EA6F7E68C2}"/>
              </a:ext>
            </a:extLst>
          </p:cNvPr>
          <p:cNvSpPr>
            <a:spLocks noGrp="1"/>
          </p:cNvSpPr>
          <p:nvPr>
            <p:ph type="title"/>
          </p:nvPr>
        </p:nvSpPr>
        <p:spPr/>
        <p:txBody>
          <a:bodyPr/>
          <a:lstStyle/>
          <a:p>
            <a:r>
              <a:rPr lang="en-US" dirty="0"/>
              <a:t>Remember</a:t>
            </a:r>
            <a:endParaRPr lang="en-PH" dirty="0"/>
          </a:p>
        </p:txBody>
      </p:sp>
      <p:sp>
        <p:nvSpPr>
          <p:cNvPr id="3" name="Content Placeholder 2">
            <a:extLst>
              <a:ext uri="{FF2B5EF4-FFF2-40B4-BE49-F238E27FC236}">
                <a16:creationId xmlns:a16="http://schemas.microsoft.com/office/drawing/2014/main" id="{31FB8321-71B6-402B-AD8F-46876B1E2DDA}"/>
              </a:ext>
            </a:extLst>
          </p:cNvPr>
          <p:cNvSpPr>
            <a:spLocks noGrp="1"/>
          </p:cNvSpPr>
          <p:nvPr>
            <p:ph idx="1"/>
          </p:nvPr>
        </p:nvSpPr>
        <p:spPr/>
        <p:txBody>
          <a:bodyPr/>
          <a:lstStyle/>
          <a:p>
            <a:r>
              <a:rPr lang="en-US" dirty="0"/>
              <a:t>"To understand recursion, you must first understand recursion",</a:t>
            </a:r>
          </a:p>
          <a:p>
            <a:r>
              <a:rPr lang="en-US" dirty="0"/>
              <a:t>"A human is someone whose mother is human".</a:t>
            </a:r>
          </a:p>
          <a:p>
            <a:endParaRPr lang="en-PH" dirty="0"/>
          </a:p>
        </p:txBody>
      </p:sp>
    </p:spTree>
    <p:extLst>
      <p:ext uri="{BB962C8B-B14F-4D97-AF65-F5344CB8AC3E}">
        <p14:creationId xmlns:p14="http://schemas.microsoft.com/office/powerpoint/2010/main" val="1393491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3C59B-761C-4FFD-A5DE-69CECB3A4E95}"/>
              </a:ext>
            </a:extLst>
          </p:cNvPr>
          <p:cNvSpPr>
            <a:spLocks noGrp="1"/>
          </p:cNvSpPr>
          <p:nvPr>
            <p:ph type="title"/>
          </p:nvPr>
        </p:nvSpPr>
        <p:spPr/>
        <p:txBody>
          <a:bodyPr/>
          <a:lstStyle/>
          <a:p>
            <a:r>
              <a:rPr lang="en-US" dirty="0"/>
              <a:t>What is recursion in Python?</a:t>
            </a:r>
            <a:endParaRPr lang="en-PH" dirty="0"/>
          </a:p>
        </p:txBody>
      </p:sp>
      <p:sp>
        <p:nvSpPr>
          <p:cNvPr id="3" name="Content Placeholder 2">
            <a:extLst>
              <a:ext uri="{FF2B5EF4-FFF2-40B4-BE49-F238E27FC236}">
                <a16:creationId xmlns:a16="http://schemas.microsoft.com/office/drawing/2014/main" id="{0840B216-660F-4B91-919B-08C587EF87BB}"/>
              </a:ext>
            </a:extLst>
          </p:cNvPr>
          <p:cNvSpPr>
            <a:spLocks noGrp="1"/>
          </p:cNvSpPr>
          <p:nvPr>
            <p:ph idx="1"/>
          </p:nvPr>
        </p:nvSpPr>
        <p:spPr/>
        <p:txBody>
          <a:bodyPr>
            <a:normAutofit/>
          </a:bodyPr>
          <a:lstStyle/>
          <a:p>
            <a:r>
              <a:rPr lang="en-US" dirty="0"/>
              <a:t>Python also accepts function recursion, which means a defined function can call itself.</a:t>
            </a:r>
          </a:p>
          <a:p>
            <a:r>
              <a:rPr lang="en-US" dirty="0"/>
              <a:t>Recursion is a common mathematical and programming concept. It means that a function calls itself. This has the benefit of meaning that you can loop through data to reach a result.</a:t>
            </a:r>
          </a:p>
          <a:p>
            <a:endParaRPr lang="en-US" dirty="0"/>
          </a:p>
        </p:txBody>
      </p:sp>
    </p:spTree>
    <p:extLst>
      <p:ext uri="{BB962C8B-B14F-4D97-AF65-F5344CB8AC3E}">
        <p14:creationId xmlns:p14="http://schemas.microsoft.com/office/powerpoint/2010/main" val="14204594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024A3-72D6-4D5B-AB6E-729EAE7651BC}"/>
              </a:ext>
            </a:extLst>
          </p:cNvPr>
          <p:cNvSpPr>
            <a:spLocks noGrp="1"/>
          </p:cNvSpPr>
          <p:nvPr>
            <p:ph type="title"/>
          </p:nvPr>
        </p:nvSpPr>
        <p:spPr/>
        <p:txBody>
          <a:bodyPr/>
          <a:lstStyle/>
          <a:p>
            <a:r>
              <a:rPr lang="en-US" dirty="0"/>
              <a:t>Why do I need recursion?</a:t>
            </a:r>
            <a:endParaRPr lang="en-PH" dirty="0"/>
          </a:p>
        </p:txBody>
      </p:sp>
      <p:sp>
        <p:nvSpPr>
          <p:cNvPr id="3" name="Content Placeholder 2">
            <a:extLst>
              <a:ext uri="{FF2B5EF4-FFF2-40B4-BE49-F238E27FC236}">
                <a16:creationId xmlns:a16="http://schemas.microsoft.com/office/drawing/2014/main" id="{889F959C-6EA5-485C-A7D1-0B55102C4F77}"/>
              </a:ext>
            </a:extLst>
          </p:cNvPr>
          <p:cNvSpPr>
            <a:spLocks noGrp="1"/>
          </p:cNvSpPr>
          <p:nvPr>
            <p:ph idx="1"/>
          </p:nvPr>
        </p:nvSpPr>
        <p:spPr/>
        <p:txBody>
          <a:bodyPr/>
          <a:lstStyle/>
          <a:p>
            <a:r>
              <a:rPr lang="en-US" dirty="0"/>
              <a:t>You may want to split a complex problem into several smaller ones. You are already familiar with loops or iterations. </a:t>
            </a:r>
          </a:p>
          <a:p>
            <a:r>
              <a:rPr lang="en-US" dirty="0"/>
              <a:t>In </a:t>
            </a:r>
            <a:r>
              <a:rPr lang="en-US" b="1" dirty="0"/>
              <a:t>some situations </a:t>
            </a:r>
            <a:r>
              <a:rPr lang="en-US" dirty="0"/>
              <a:t>recursion may be a better solution.</a:t>
            </a:r>
          </a:p>
        </p:txBody>
      </p:sp>
    </p:spTree>
    <p:extLst>
      <p:ext uri="{BB962C8B-B14F-4D97-AF65-F5344CB8AC3E}">
        <p14:creationId xmlns:p14="http://schemas.microsoft.com/office/powerpoint/2010/main" val="18681181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0EA35-2B5F-4131-B6DC-BB3663D9FA35}"/>
              </a:ext>
            </a:extLst>
          </p:cNvPr>
          <p:cNvSpPr>
            <a:spLocks noGrp="1"/>
          </p:cNvSpPr>
          <p:nvPr>
            <p:ph type="title"/>
          </p:nvPr>
        </p:nvSpPr>
        <p:spPr/>
        <p:txBody>
          <a:bodyPr/>
          <a:lstStyle/>
          <a:p>
            <a:r>
              <a:rPr lang="en-US" dirty="0"/>
              <a:t>Pitfall</a:t>
            </a:r>
            <a:endParaRPr lang="en-PH" dirty="0"/>
          </a:p>
        </p:txBody>
      </p:sp>
      <p:sp>
        <p:nvSpPr>
          <p:cNvPr id="3" name="Content Placeholder 2">
            <a:extLst>
              <a:ext uri="{FF2B5EF4-FFF2-40B4-BE49-F238E27FC236}">
                <a16:creationId xmlns:a16="http://schemas.microsoft.com/office/drawing/2014/main" id="{F374C01B-14D0-43C2-85CB-A251399645B0}"/>
              </a:ext>
            </a:extLst>
          </p:cNvPr>
          <p:cNvSpPr>
            <a:spLocks noGrp="1"/>
          </p:cNvSpPr>
          <p:nvPr>
            <p:ph idx="1"/>
          </p:nvPr>
        </p:nvSpPr>
        <p:spPr/>
        <p:txBody>
          <a:bodyPr/>
          <a:lstStyle/>
          <a:p>
            <a:r>
              <a:rPr lang="en-US" dirty="0"/>
              <a:t>The developer should be very careful with recursion as it can be quite easy to slip into writing a function which never terminates, or one that uses excess amounts of memory or processor power. However, when written correctly recursion can be a very efficient and mathematically-elegant approach to programming.</a:t>
            </a:r>
          </a:p>
          <a:p>
            <a:endParaRPr lang="en-PH" dirty="0"/>
          </a:p>
        </p:txBody>
      </p:sp>
    </p:spTree>
    <p:extLst>
      <p:ext uri="{BB962C8B-B14F-4D97-AF65-F5344CB8AC3E}">
        <p14:creationId xmlns:p14="http://schemas.microsoft.com/office/powerpoint/2010/main" val="24738664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5BD36-9F60-415D-BEAC-31C0B208A22A}"/>
              </a:ext>
            </a:extLst>
          </p:cNvPr>
          <p:cNvSpPr>
            <a:spLocks noGrp="1"/>
          </p:cNvSpPr>
          <p:nvPr>
            <p:ph type="title"/>
          </p:nvPr>
        </p:nvSpPr>
        <p:spPr/>
        <p:txBody>
          <a:bodyPr/>
          <a:lstStyle/>
          <a:p>
            <a:r>
              <a:rPr lang="en-US" dirty="0"/>
              <a:t>Recursion Example</a:t>
            </a:r>
            <a:endParaRPr lang="en-PH" dirty="0"/>
          </a:p>
        </p:txBody>
      </p:sp>
      <p:sp>
        <p:nvSpPr>
          <p:cNvPr id="3" name="Content Placeholder 2">
            <a:extLst>
              <a:ext uri="{FF2B5EF4-FFF2-40B4-BE49-F238E27FC236}">
                <a16:creationId xmlns:a16="http://schemas.microsoft.com/office/drawing/2014/main" id="{B0148D5D-2B7A-44A6-AA02-853BF067FA14}"/>
              </a:ext>
            </a:extLst>
          </p:cNvPr>
          <p:cNvSpPr>
            <a:spLocks noGrp="1"/>
          </p:cNvSpPr>
          <p:nvPr>
            <p:ph idx="1"/>
          </p:nvPr>
        </p:nvSpPr>
        <p:spPr/>
        <p:txBody>
          <a:bodyPr/>
          <a:lstStyle/>
          <a:p>
            <a:r>
              <a:rPr lang="en-US" dirty="0"/>
              <a:t>In the </a:t>
            </a:r>
            <a:r>
              <a:rPr lang="en-US" dirty="0" err="1"/>
              <a:t>tri_recursion</a:t>
            </a:r>
            <a:r>
              <a:rPr lang="en-US" dirty="0"/>
              <a:t>(), it presents a function that we have defined to call itself ("recurse"). </a:t>
            </a:r>
          </a:p>
          <a:p>
            <a:r>
              <a:rPr lang="en-US" dirty="0"/>
              <a:t>We use the </a:t>
            </a:r>
            <a:r>
              <a:rPr lang="en-US" i="1" dirty="0"/>
              <a:t>k</a:t>
            </a:r>
            <a:r>
              <a:rPr lang="en-US" dirty="0"/>
              <a:t> variable as the data, which decrements (-1) every time we recurse. </a:t>
            </a:r>
          </a:p>
          <a:p>
            <a:r>
              <a:rPr lang="en-US" dirty="0"/>
              <a:t>The recursion ends when the condition is not greater than 0 (i.e. when it is 0).</a:t>
            </a:r>
          </a:p>
          <a:p>
            <a:endParaRPr lang="en-US" dirty="0"/>
          </a:p>
          <a:p>
            <a:r>
              <a:rPr lang="en-US" dirty="0"/>
              <a:t>To a new developer it can take some time to work out how exactly this works, best way to find out is by testing and modifying it.</a:t>
            </a:r>
          </a:p>
          <a:p>
            <a:endParaRPr lang="en-PH" dirty="0"/>
          </a:p>
        </p:txBody>
      </p:sp>
    </p:spTree>
    <p:extLst>
      <p:ext uri="{BB962C8B-B14F-4D97-AF65-F5344CB8AC3E}">
        <p14:creationId xmlns:p14="http://schemas.microsoft.com/office/powerpoint/2010/main" val="15314297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3C6D8-A392-456C-A941-DE78E8C0BBEF}"/>
              </a:ext>
            </a:extLst>
          </p:cNvPr>
          <p:cNvSpPr>
            <a:spLocks noGrp="1"/>
          </p:cNvSpPr>
          <p:nvPr>
            <p:ph type="title"/>
          </p:nvPr>
        </p:nvSpPr>
        <p:spPr/>
        <p:txBody>
          <a:bodyPr/>
          <a:lstStyle/>
          <a:p>
            <a:r>
              <a:rPr lang="en-US" dirty="0"/>
              <a:t>Recursion example</a:t>
            </a:r>
            <a:endParaRPr lang="en-PH" dirty="0"/>
          </a:p>
        </p:txBody>
      </p:sp>
      <p:sp>
        <p:nvSpPr>
          <p:cNvPr id="3" name="Content Placeholder 2">
            <a:extLst>
              <a:ext uri="{FF2B5EF4-FFF2-40B4-BE49-F238E27FC236}">
                <a16:creationId xmlns:a16="http://schemas.microsoft.com/office/drawing/2014/main" id="{F9129886-DDBE-41A5-87ED-F65FA4111095}"/>
              </a:ext>
            </a:extLst>
          </p:cNvPr>
          <p:cNvSpPr>
            <a:spLocks noGrp="1"/>
          </p:cNvSpPr>
          <p:nvPr>
            <p:ph idx="1"/>
          </p:nvPr>
        </p:nvSpPr>
        <p:spPr/>
        <p:txBody>
          <a:bodyPr/>
          <a:lstStyle/>
          <a:p>
            <a:endParaRPr lang="en-PH"/>
          </a:p>
        </p:txBody>
      </p:sp>
      <p:pic>
        <p:nvPicPr>
          <p:cNvPr id="5" name="Picture 4">
            <a:extLst>
              <a:ext uri="{FF2B5EF4-FFF2-40B4-BE49-F238E27FC236}">
                <a16:creationId xmlns:a16="http://schemas.microsoft.com/office/drawing/2014/main" id="{66A80BAE-F9BB-45C1-A2B6-529C095D135E}"/>
              </a:ext>
            </a:extLst>
          </p:cNvPr>
          <p:cNvPicPr>
            <a:picLocks noChangeAspect="1"/>
          </p:cNvPicPr>
          <p:nvPr/>
        </p:nvPicPr>
        <p:blipFill>
          <a:blip r:embed="rId2"/>
          <a:stretch>
            <a:fillRect/>
          </a:stretch>
        </p:blipFill>
        <p:spPr>
          <a:xfrm>
            <a:off x="1247534" y="2277533"/>
            <a:ext cx="4816809" cy="2953955"/>
          </a:xfrm>
          <a:prstGeom prst="rect">
            <a:avLst/>
          </a:prstGeom>
        </p:spPr>
      </p:pic>
      <p:pic>
        <p:nvPicPr>
          <p:cNvPr id="7" name="Picture 6">
            <a:extLst>
              <a:ext uri="{FF2B5EF4-FFF2-40B4-BE49-F238E27FC236}">
                <a16:creationId xmlns:a16="http://schemas.microsoft.com/office/drawing/2014/main" id="{B1472C95-F7B2-4716-96BB-027464E5C6B3}"/>
              </a:ext>
            </a:extLst>
          </p:cNvPr>
          <p:cNvPicPr>
            <a:picLocks noChangeAspect="1"/>
          </p:cNvPicPr>
          <p:nvPr/>
        </p:nvPicPr>
        <p:blipFill>
          <a:blip r:embed="rId3"/>
          <a:stretch>
            <a:fillRect/>
          </a:stretch>
        </p:blipFill>
        <p:spPr>
          <a:xfrm>
            <a:off x="6821198" y="2379133"/>
            <a:ext cx="3180716" cy="2595144"/>
          </a:xfrm>
          <a:prstGeom prst="rect">
            <a:avLst/>
          </a:prstGeom>
        </p:spPr>
      </p:pic>
    </p:spTree>
    <p:extLst>
      <p:ext uri="{BB962C8B-B14F-4D97-AF65-F5344CB8AC3E}">
        <p14:creationId xmlns:p14="http://schemas.microsoft.com/office/powerpoint/2010/main" val="23407563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131</TotalTime>
  <Words>1043</Words>
  <Application>Microsoft Office PowerPoint</Application>
  <PresentationFormat>Widescreen</PresentationFormat>
  <Paragraphs>87</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Calibri Light</vt:lpstr>
      <vt:lpstr>Office Theme</vt:lpstr>
      <vt:lpstr>Recursion in Python</vt:lpstr>
      <vt:lpstr>Python Recursive Function</vt:lpstr>
      <vt:lpstr>What is recursion?</vt:lpstr>
      <vt:lpstr>Remember</vt:lpstr>
      <vt:lpstr>What is recursion in Python?</vt:lpstr>
      <vt:lpstr>Why do I need recursion?</vt:lpstr>
      <vt:lpstr>Pitfall</vt:lpstr>
      <vt:lpstr>Recursion Example</vt:lpstr>
      <vt:lpstr>Recursion example</vt:lpstr>
      <vt:lpstr>Doing Factorials</vt:lpstr>
      <vt:lpstr>Factorials</vt:lpstr>
      <vt:lpstr>Example</vt:lpstr>
      <vt:lpstr>PowerPoint Presentation</vt:lpstr>
      <vt:lpstr>Advantages of Recursion</vt:lpstr>
      <vt:lpstr>Disadvantages of Recursion</vt:lpstr>
      <vt:lpstr>Why and when is a recursion favorable?</vt:lpstr>
      <vt:lpstr>Recursion vs a For loop</vt:lpstr>
      <vt:lpstr>Recursion in a List</vt:lpstr>
      <vt:lpstr>Limitations</vt:lpstr>
      <vt:lpstr>It can crash!</vt:lpstr>
      <vt:lpstr>Uses and implementations of Recursion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Recursion in Python</dc:title>
  <dc:creator>Francis Jesmar Montalbo</dc:creator>
  <cp:lastModifiedBy>Francis Jesmar Montalbo</cp:lastModifiedBy>
  <cp:revision>3</cp:revision>
  <dcterms:created xsi:type="dcterms:W3CDTF">2023-09-21T05:12:29Z</dcterms:created>
  <dcterms:modified xsi:type="dcterms:W3CDTF">2023-10-02T02:23:33Z</dcterms:modified>
</cp:coreProperties>
</file>