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620360F3-1728-47BE-A1FB-586B33F93DAF}"/>
    <pc:docChg chg="addSld modSld">
      <pc:chgData name="Francis Jesmar Montalbo" userId="c525fad2a92ffd10" providerId="LiveId" clId="{620360F3-1728-47BE-A1FB-586B33F93DAF}" dt="2023-04-25T06:48:53.346" v="17" actId="1076"/>
      <pc:docMkLst>
        <pc:docMk/>
      </pc:docMkLst>
      <pc:sldChg chg="addSp delSp modSp new mod">
        <pc:chgData name="Francis Jesmar Montalbo" userId="c525fad2a92ffd10" providerId="LiveId" clId="{620360F3-1728-47BE-A1FB-586B33F93DAF}" dt="2023-04-25T06:48:53.346" v="17" actId="1076"/>
        <pc:sldMkLst>
          <pc:docMk/>
          <pc:sldMk cId="1469641514" sldId="268"/>
        </pc:sldMkLst>
        <pc:spChg chg="mod">
          <ac:chgData name="Francis Jesmar Montalbo" userId="c525fad2a92ffd10" providerId="LiveId" clId="{620360F3-1728-47BE-A1FB-586B33F93DAF}" dt="2023-04-25T06:44:28.045" v="7" actId="20577"/>
          <ac:spMkLst>
            <pc:docMk/>
            <pc:sldMk cId="1469641514" sldId="268"/>
            <ac:spMk id="2" creationId="{42B58373-CE75-4259-A1F3-08875E2508BE}"/>
          </ac:spMkLst>
        </pc:spChg>
        <pc:spChg chg="del mod">
          <ac:chgData name="Francis Jesmar Montalbo" userId="c525fad2a92ffd10" providerId="LiveId" clId="{620360F3-1728-47BE-A1FB-586B33F93DAF}" dt="2023-04-25T06:48:05.010" v="14" actId="22"/>
          <ac:spMkLst>
            <pc:docMk/>
            <pc:sldMk cId="1469641514" sldId="268"/>
            <ac:spMk id="3" creationId="{61501B8B-7744-4953-AA6A-1E3F3B8298A5}"/>
          </ac:spMkLst>
        </pc:spChg>
        <pc:picChg chg="add mod ord">
          <ac:chgData name="Francis Jesmar Montalbo" userId="c525fad2a92ffd10" providerId="LiveId" clId="{620360F3-1728-47BE-A1FB-586B33F93DAF}" dt="2023-04-25T06:48:53.346" v="17" actId="1076"/>
          <ac:picMkLst>
            <pc:docMk/>
            <pc:sldMk cId="1469641514" sldId="268"/>
            <ac:picMk id="5" creationId="{9CA6F730-AA2D-4202-A568-581E6B9F6E5F}"/>
          </ac:picMkLst>
        </pc:picChg>
      </pc:sldChg>
    </pc:docChg>
  </pc:docChgLst>
  <pc:docChgLst>
    <pc:chgData name="Francis Jesmar Montalbo" userId="c525fad2a92ffd10" providerId="LiveId" clId="{D813B42D-626E-4BE3-8196-791AC4AF06B7}"/>
    <pc:docChg chg="custSel modSld">
      <pc:chgData name="Francis Jesmar Montalbo" userId="c525fad2a92ffd10" providerId="LiveId" clId="{D813B42D-626E-4BE3-8196-791AC4AF06B7}" dt="2023-05-31T06:39:16.025" v="14" actId="313"/>
      <pc:docMkLst>
        <pc:docMk/>
      </pc:docMkLst>
      <pc:sldChg chg="addSp modSp mod setBg addAnim">
        <pc:chgData name="Francis Jesmar Montalbo" userId="c525fad2a92ffd10" providerId="LiveId" clId="{D813B42D-626E-4BE3-8196-791AC4AF06B7}" dt="2023-05-31T06:38:34.649" v="2"/>
        <pc:sldMkLst>
          <pc:docMk/>
          <pc:sldMk cId="2866481285" sldId="256"/>
        </pc:sldMkLst>
        <pc:spChg chg="mod">
          <ac:chgData name="Francis Jesmar Montalbo" userId="c525fad2a92ffd10" providerId="LiveId" clId="{D813B42D-626E-4BE3-8196-791AC4AF06B7}" dt="2023-05-31T06:38:34.645" v="0" actId="26606"/>
          <ac:spMkLst>
            <pc:docMk/>
            <pc:sldMk cId="2866481285" sldId="256"/>
            <ac:spMk id="2" creationId="{BE6D832E-D802-431C-9E56-7A07958C5847}"/>
          </ac:spMkLst>
        </pc:spChg>
        <pc:spChg chg="mod">
          <ac:chgData name="Francis Jesmar Montalbo" userId="c525fad2a92ffd10" providerId="LiveId" clId="{D813B42D-626E-4BE3-8196-791AC4AF06B7}" dt="2023-05-31T06:38:34.645" v="0" actId="26606"/>
          <ac:spMkLst>
            <pc:docMk/>
            <pc:sldMk cId="2866481285" sldId="256"/>
            <ac:spMk id="3" creationId="{105303EF-8710-478C-9F0E-AC225BEC7E3C}"/>
          </ac:spMkLst>
        </pc:spChg>
        <pc:spChg chg="add">
          <ac:chgData name="Francis Jesmar Montalbo" userId="c525fad2a92ffd10" providerId="LiveId" clId="{D813B42D-626E-4BE3-8196-791AC4AF06B7}" dt="2023-05-31T06:38:34.645" v="0" actId="26606"/>
          <ac:spMkLst>
            <pc:docMk/>
            <pc:sldMk cId="2866481285" sldId="256"/>
            <ac:spMk id="9" creationId="{E7F94237-0536-4DB1-8C95-39E355CED94B}"/>
          </ac:spMkLst>
        </pc:spChg>
        <pc:spChg chg="add">
          <ac:chgData name="Francis Jesmar Montalbo" userId="c525fad2a92ffd10" providerId="LiveId" clId="{D813B42D-626E-4BE3-8196-791AC4AF06B7}" dt="2023-05-31T06:38:34.645" v="0" actId="26606"/>
          <ac:spMkLst>
            <pc:docMk/>
            <pc:sldMk cId="2866481285" sldId="256"/>
            <ac:spMk id="11" creationId="{1A3C89F8-0D2F-47FF-B903-151248265F47}"/>
          </ac:spMkLst>
        </pc:spChg>
        <pc:spChg chg="add">
          <ac:chgData name="Francis Jesmar Montalbo" userId="c525fad2a92ffd10" providerId="LiveId" clId="{D813B42D-626E-4BE3-8196-791AC4AF06B7}" dt="2023-05-31T06:38:34.645" v="0" actId="26606"/>
          <ac:spMkLst>
            <pc:docMk/>
            <pc:sldMk cId="2866481285" sldId="256"/>
            <ac:spMk id="13" creationId="{C5CB530E-515E-412C-9DF1-5F8FFBD6F383}"/>
          </ac:spMkLst>
        </pc:spChg>
        <pc:spChg chg="add">
          <ac:chgData name="Francis Jesmar Montalbo" userId="c525fad2a92ffd10" providerId="LiveId" clId="{D813B42D-626E-4BE3-8196-791AC4AF06B7}" dt="2023-05-31T06:38:34.645" v="0" actId="26606"/>
          <ac:spMkLst>
            <pc:docMk/>
            <pc:sldMk cId="2866481285" sldId="256"/>
            <ac:spMk id="15" creationId="{712D4376-A578-4FF1-94FC-245E7A6A489F}"/>
          </ac:spMkLst>
        </pc:spChg>
        <pc:spChg chg="add">
          <ac:chgData name="Francis Jesmar Montalbo" userId="c525fad2a92ffd10" providerId="LiveId" clId="{D813B42D-626E-4BE3-8196-791AC4AF06B7}" dt="2023-05-31T06:38:34.645" v="0" actId="26606"/>
          <ac:spMkLst>
            <pc:docMk/>
            <pc:sldMk cId="2866481285" sldId="256"/>
            <ac:spMk id="17" creationId="{AEA7509D-F04F-40CB-A0B3-EEF16499CC9F}"/>
          </ac:spMkLst>
        </pc:spChg>
        <pc:spChg chg="add">
          <ac:chgData name="Francis Jesmar Montalbo" userId="c525fad2a92ffd10" providerId="LiveId" clId="{D813B42D-626E-4BE3-8196-791AC4AF06B7}" dt="2023-05-31T06:38:34.645" v="0" actId="26606"/>
          <ac:spMkLst>
            <pc:docMk/>
            <pc:sldMk cId="2866481285" sldId="256"/>
            <ac:spMk id="21" creationId="{508BEF50-7B1E-49A4-BC19-5F4F1D755E64}"/>
          </ac:spMkLst>
        </pc:spChg>
        <pc:spChg chg="add">
          <ac:chgData name="Francis Jesmar Montalbo" userId="c525fad2a92ffd10" providerId="LiveId" clId="{D813B42D-626E-4BE3-8196-791AC4AF06B7}" dt="2023-05-31T06:38:34.645" v="0" actId="26606"/>
          <ac:spMkLst>
            <pc:docMk/>
            <pc:sldMk cId="2866481285" sldId="256"/>
            <ac:spMk id="23" creationId="{3FBAD350-5664-4811-A208-657FB882D350}"/>
          </ac:spMkLst>
        </pc:spChg>
        <pc:spChg chg="add">
          <ac:chgData name="Francis Jesmar Montalbo" userId="c525fad2a92ffd10" providerId="LiveId" clId="{D813B42D-626E-4BE3-8196-791AC4AF06B7}" dt="2023-05-31T06:38:34.645" v="0" actId="26606"/>
          <ac:spMkLst>
            <pc:docMk/>
            <pc:sldMk cId="2866481285" sldId="256"/>
            <ac:spMk id="25" creationId="{C39ADB8F-D187-49D7-BDCF-C1B6DC727068}"/>
          </ac:spMkLst>
        </pc:spChg>
        <pc:picChg chg="add">
          <ac:chgData name="Francis Jesmar Montalbo" userId="c525fad2a92ffd10" providerId="LiveId" clId="{D813B42D-626E-4BE3-8196-791AC4AF06B7}" dt="2023-05-31T06:38:34.645" v="0" actId="26606"/>
          <ac:picMkLst>
            <pc:docMk/>
            <pc:sldMk cId="2866481285" sldId="256"/>
            <ac:picMk id="5" creationId="{12D1BF6C-FA98-78E0-6AEF-222991E2CBEF}"/>
          </ac:picMkLst>
        </pc:picChg>
        <pc:cxnChg chg="add">
          <ac:chgData name="Francis Jesmar Montalbo" userId="c525fad2a92ffd10" providerId="LiveId" clId="{D813B42D-626E-4BE3-8196-791AC4AF06B7}" dt="2023-05-31T06:38:34.645" v="0" actId="26606"/>
          <ac:cxnSpMkLst>
            <pc:docMk/>
            <pc:sldMk cId="2866481285" sldId="256"/>
            <ac:cxnSpMk id="19" creationId="{56020367-4FD5-4596-8E10-C5F095CD8DBF}"/>
          </ac:cxnSpMkLst>
        </pc:cxnChg>
      </pc:sldChg>
      <pc:sldChg chg="addSp modSp mod setBg">
        <pc:chgData name="Francis Jesmar Montalbo" userId="c525fad2a92ffd10" providerId="LiveId" clId="{D813B42D-626E-4BE3-8196-791AC4AF06B7}" dt="2023-05-31T06:38:49.725" v="3" actId="26606"/>
        <pc:sldMkLst>
          <pc:docMk/>
          <pc:sldMk cId="144758895" sldId="260"/>
        </pc:sldMkLst>
        <pc:spChg chg="mod">
          <ac:chgData name="Francis Jesmar Montalbo" userId="c525fad2a92ffd10" providerId="LiveId" clId="{D813B42D-626E-4BE3-8196-791AC4AF06B7}" dt="2023-05-31T06:38:49.725" v="3" actId="26606"/>
          <ac:spMkLst>
            <pc:docMk/>
            <pc:sldMk cId="144758895" sldId="260"/>
            <ac:spMk id="2" creationId="{F1786730-CA3E-4467-8B78-135B876EE77D}"/>
          </ac:spMkLst>
        </pc:spChg>
        <pc:spChg chg="mod">
          <ac:chgData name="Francis Jesmar Montalbo" userId="c525fad2a92ffd10" providerId="LiveId" clId="{D813B42D-626E-4BE3-8196-791AC4AF06B7}" dt="2023-05-31T06:38:49.725" v="3" actId="26606"/>
          <ac:spMkLst>
            <pc:docMk/>
            <pc:sldMk cId="144758895" sldId="260"/>
            <ac:spMk id="3" creationId="{1E5959CB-C080-40D4-875B-5365846CE671}"/>
          </ac:spMkLst>
        </pc:spChg>
        <pc:spChg chg="add">
          <ac:chgData name="Francis Jesmar Montalbo" userId="c525fad2a92ffd10" providerId="LiveId" clId="{D813B42D-626E-4BE3-8196-791AC4AF06B7}" dt="2023-05-31T06:38:49.725" v="3" actId="26606"/>
          <ac:spMkLst>
            <pc:docMk/>
            <pc:sldMk cId="144758895" sldId="260"/>
            <ac:spMk id="10" creationId="{8D1AA55E-40D5-461B-A5A8-4AE8AAB71B08}"/>
          </ac:spMkLst>
        </pc:spChg>
        <pc:spChg chg="add">
          <ac:chgData name="Francis Jesmar Montalbo" userId="c525fad2a92ffd10" providerId="LiveId" clId="{D813B42D-626E-4BE3-8196-791AC4AF06B7}" dt="2023-05-31T06:38:49.725" v="3" actId="26606"/>
          <ac:spMkLst>
            <pc:docMk/>
            <pc:sldMk cId="144758895" sldId="260"/>
            <ac:spMk id="14" creationId="{6CB927A4-E432-4310-9CD5-E89FF5063179}"/>
          </ac:spMkLst>
        </pc:spChg>
        <pc:spChg chg="add">
          <ac:chgData name="Francis Jesmar Montalbo" userId="c525fad2a92ffd10" providerId="LiveId" clId="{D813B42D-626E-4BE3-8196-791AC4AF06B7}" dt="2023-05-31T06:38:49.725" v="3" actId="26606"/>
          <ac:spMkLst>
            <pc:docMk/>
            <pc:sldMk cId="144758895" sldId="260"/>
            <ac:spMk id="16" creationId="{E3020543-B24B-4EC4-8FFC-8DD88EEA91A8}"/>
          </ac:spMkLst>
        </pc:spChg>
        <pc:picChg chg="add">
          <ac:chgData name="Francis Jesmar Montalbo" userId="c525fad2a92ffd10" providerId="LiveId" clId="{D813B42D-626E-4BE3-8196-791AC4AF06B7}" dt="2023-05-31T06:38:49.725" v="3" actId="26606"/>
          <ac:picMkLst>
            <pc:docMk/>
            <pc:sldMk cId="144758895" sldId="260"/>
            <ac:picMk id="7" creationId="{D384F984-A34A-96CE-1F5C-0B1360A6EA5B}"/>
          </ac:picMkLst>
        </pc:picChg>
        <pc:cxnChg chg="add">
          <ac:chgData name="Francis Jesmar Montalbo" userId="c525fad2a92ffd10" providerId="LiveId" clId="{D813B42D-626E-4BE3-8196-791AC4AF06B7}" dt="2023-05-31T06:38:49.725" v="3" actId="26606"/>
          <ac:cxnSpMkLst>
            <pc:docMk/>
            <pc:sldMk cId="144758895" sldId="260"/>
            <ac:cxnSpMk id="12" creationId="{7EB498BD-8089-4626-91EA-4978EBEF535E}"/>
          </ac:cxnSpMkLst>
        </pc:cxnChg>
      </pc:sldChg>
      <pc:sldChg chg="addSp modSp mod setBg">
        <pc:chgData name="Francis Jesmar Montalbo" userId="c525fad2a92ffd10" providerId="LiveId" clId="{D813B42D-626E-4BE3-8196-791AC4AF06B7}" dt="2023-05-31T06:39:16.025" v="14" actId="313"/>
        <pc:sldMkLst>
          <pc:docMk/>
          <pc:sldMk cId="1826056054" sldId="265"/>
        </pc:sldMkLst>
        <pc:spChg chg="mod">
          <ac:chgData name="Francis Jesmar Montalbo" userId="c525fad2a92ffd10" providerId="LiveId" clId="{D813B42D-626E-4BE3-8196-791AC4AF06B7}" dt="2023-05-31T06:39:16.025" v="14" actId="313"/>
          <ac:spMkLst>
            <pc:docMk/>
            <pc:sldMk cId="1826056054" sldId="265"/>
            <ac:spMk id="2" creationId="{15879BDB-30B9-48C7-9173-737766984487}"/>
          </ac:spMkLst>
        </pc:spChg>
        <pc:spChg chg="mod ord">
          <ac:chgData name="Francis Jesmar Montalbo" userId="c525fad2a92ffd10" providerId="LiveId" clId="{D813B42D-626E-4BE3-8196-791AC4AF06B7}" dt="2023-05-31T06:39:03.108" v="4" actId="26606"/>
          <ac:spMkLst>
            <pc:docMk/>
            <pc:sldMk cId="1826056054" sldId="265"/>
            <ac:spMk id="3" creationId="{E46B07C8-8A2D-47E1-9B67-169A264402F8}"/>
          </ac:spMkLst>
        </pc:spChg>
        <pc:spChg chg="add">
          <ac:chgData name="Francis Jesmar Montalbo" userId="c525fad2a92ffd10" providerId="LiveId" clId="{D813B42D-626E-4BE3-8196-791AC4AF06B7}" dt="2023-05-31T06:39:03.108" v="4" actId="26606"/>
          <ac:spMkLst>
            <pc:docMk/>
            <pc:sldMk cId="1826056054" sldId="265"/>
            <ac:spMk id="10" creationId="{327D73B4-9F5C-4A64-A179-51B9500CB8B5}"/>
          </ac:spMkLst>
        </pc:spChg>
        <pc:spChg chg="add">
          <ac:chgData name="Francis Jesmar Montalbo" userId="c525fad2a92ffd10" providerId="LiveId" clId="{D813B42D-626E-4BE3-8196-791AC4AF06B7}" dt="2023-05-31T06:39:03.108" v="4" actId="26606"/>
          <ac:spMkLst>
            <pc:docMk/>
            <pc:sldMk cId="1826056054" sldId="265"/>
            <ac:spMk id="12" creationId="{C1F06963-6374-4B48-844F-071A9BAAAE02}"/>
          </ac:spMkLst>
        </pc:spChg>
        <pc:spChg chg="add">
          <ac:chgData name="Francis Jesmar Montalbo" userId="c525fad2a92ffd10" providerId="LiveId" clId="{D813B42D-626E-4BE3-8196-791AC4AF06B7}" dt="2023-05-31T06:39:03.108" v="4" actId="26606"/>
          <ac:spMkLst>
            <pc:docMk/>
            <pc:sldMk cId="1826056054" sldId="265"/>
            <ac:spMk id="18" creationId="{E3020543-B24B-4EC4-8FFC-8DD88EEA91A8}"/>
          </ac:spMkLst>
        </pc:spChg>
        <pc:grpChg chg="add">
          <ac:chgData name="Francis Jesmar Montalbo" userId="c525fad2a92ffd10" providerId="LiveId" clId="{D813B42D-626E-4BE3-8196-791AC4AF06B7}" dt="2023-05-31T06:39:03.108" v="4" actId="26606"/>
          <ac:grpSpMkLst>
            <pc:docMk/>
            <pc:sldMk cId="1826056054" sldId="265"/>
            <ac:grpSpMk id="14" creationId="{5614C7C0-FA1D-4105-8345-1DF76F9870A8}"/>
          </ac:grpSpMkLst>
        </pc:grpChg>
        <pc:picChg chg="mod">
          <ac:chgData name="Francis Jesmar Montalbo" userId="c525fad2a92ffd10" providerId="LiveId" clId="{D813B42D-626E-4BE3-8196-791AC4AF06B7}" dt="2023-05-31T06:39:03.108" v="4" actId="26606"/>
          <ac:picMkLst>
            <pc:docMk/>
            <pc:sldMk cId="1826056054" sldId="265"/>
            <ac:picMk id="5" creationId="{0702BC7F-BB84-4083-9AA9-1A8830F6E415}"/>
          </ac:picMkLst>
        </pc:picChg>
        <pc:cxnChg chg="add">
          <ac:chgData name="Francis Jesmar Montalbo" userId="c525fad2a92ffd10" providerId="LiveId" clId="{D813B42D-626E-4BE3-8196-791AC4AF06B7}" dt="2023-05-31T06:39:03.108" v="4" actId="26606"/>
          <ac:cxnSpMkLst>
            <pc:docMk/>
            <pc:sldMk cId="1826056054" sldId="265"/>
            <ac:cxnSpMk id="20" creationId="{C49DA8F6-BCC1-4447-B54C-57856834B94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A683-4E3B-4099-BF82-7F3213911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A11EB07-CCD3-4141-BE9E-2142D3C15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B337CCD0-D101-404F-BCC2-9291A3041F80}"/>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6C4B27A9-2AB7-49FA-BD9E-68941900EB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14CFE01-31B4-414F-BB6D-B3BAEBB812D4}"/>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270162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D351-318F-4DB6-946C-545EC74B7F8F}"/>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D5D3D69-5FAC-464D-AF43-1026D8568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4431568-5235-46D6-B573-76F54E4E59FB}"/>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0825695F-1168-42A8-A91E-A6A713B593D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14EE66B-9977-4482-8E4C-83966EC3C72A}"/>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59194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630B7-B06F-4716-8447-8E2112ABBC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3BCD56D-6F0B-4FA8-ADC1-E8176B560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C14D43C-3A19-4C5E-AA43-411223C518F7}"/>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4BA23BA4-CE99-4801-B0D9-F593CA2A5B6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A89EB7D-A9CA-409B-BE39-B8770B44B411}"/>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74546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8B30-E7A4-4685-8648-2E5DD1E3444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BC1DABD-4151-490E-8468-A306390B9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6283D9B-A6AE-43FE-B344-30278579D27F}"/>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38C7D5FB-AFEB-4D29-8B1E-6B4043DE84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7B6A684-6E83-4AF3-AF6D-1B847D001F65}"/>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280872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3EB8-9102-48BF-BD8C-2E63EE1C3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2F766F8D-C8C5-4610-AC13-12144045D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1935-6C07-4960-9AEC-95EAFD1A85A8}"/>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419E25BC-7C48-47C6-9A1B-84D30A1774E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E5FD4B3-877E-4580-9F37-5E292D156D91}"/>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352828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40E5-C096-478C-A833-1D3C10C63D3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128D623-4707-4773-853E-F1AF23F70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63BA1BF6-2278-4923-83C6-5E4BC0CB4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8A5A9DC-86FE-4FA9-9063-6CF92B041072}"/>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6" name="Footer Placeholder 5">
            <a:extLst>
              <a:ext uri="{FF2B5EF4-FFF2-40B4-BE49-F238E27FC236}">
                <a16:creationId xmlns:a16="http://schemas.microsoft.com/office/drawing/2014/main" id="{D7B9C412-2740-4A8A-A8B0-C2B5E6811D8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77C1B3-6BC1-4DD1-9CA4-9ABC774933F7}"/>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157355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E380-8028-4DA6-AF36-BA13C07D94A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AC1254D-28D8-4402-BFD5-A8591DBE8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B51AB-84B0-4F90-8EFE-417AC4D3B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C30D1829-0EB3-43FF-BD8C-264F3DC86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76AACC-8C79-4E4D-A6D6-B33C44B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E919CB4E-A9EA-4C8B-9EAA-331E9112E2B0}"/>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8" name="Footer Placeholder 7">
            <a:extLst>
              <a:ext uri="{FF2B5EF4-FFF2-40B4-BE49-F238E27FC236}">
                <a16:creationId xmlns:a16="http://schemas.microsoft.com/office/drawing/2014/main" id="{EAEDD606-E1E8-4081-B0D9-8CD0BFC72FD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696B8B65-4FE0-4D5B-937D-3FB6AF198AF3}"/>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340723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2D62-AD2B-42B9-8BFC-CFD512C8E63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C6775CCB-0E40-443F-AA60-E6FBB9E4403A}"/>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4" name="Footer Placeholder 3">
            <a:extLst>
              <a:ext uri="{FF2B5EF4-FFF2-40B4-BE49-F238E27FC236}">
                <a16:creationId xmlns:a16="http://schemas.microsoft.com/office/drawing/2014/main" id="{53D0A871-629D-446D-A9D7-C251E1068E7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539287B-499B-43CD-A538-0F8858BBE965}"/>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359113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C9F33-2CF1-40C9-9A32-D80B56C89D76}"/>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3" name="Footer Placeholder 2">
            <a:extLst>
              <a:ext uri="{FF2B5EF4-FFF2-40B4-BE49-F238E27FC236}">
                <a16:creationId xmlns:a16="http://schemas.microsoft.com/office/drawing/2014/main" id="{04FBCB5B-E432-4A3A-8275-5B6565547B6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880455-4853-44F5-8624-0197ACB71BBF}"/>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193318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AF71-CD0B-45ED-83A3-8D7E16ECF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65A5FE1A-5FC1-4226-9CC8-1188A40DD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2BE1F39-FB67-4BF3-B2A9-D7A9DD0E1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7494D-818C-49F3-A169-90072ACD5591}"/>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6" name="Footer Placeholder 5">
            <a:extLst>
              <a:ext uri="{FF2B5EF4-FFF2-40B4-BE49-F238E27FC236}">
                <a16:creationId xmlns:a16="http://schemas.microsoft.com/office/drawing/2014/main" id="{B819E161-8F99-4722-BF0D-90C3CB1F1A9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C01FFE-B235-4A7F-8B87-E871FE2DD044}"/>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363855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0372-4729-4119-9866-135BC80E6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91F6A31-D721-4E26-9DB0-4162C834A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5158843-2832-44EC-BD7B-20968832D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B86D9-F75A-4651-A96A-AB1672038E6E}"/>
              </a:ext>
            </a:extLst>
          </p:cNvPr>
          <p:cNvSpPr>
            <a:spLocks noGrp="1"/>
          </p:cNvSpPr>
          <p:nvPr>
            <p:ph type="dt" sz="half" idx="10"/>
          </p:nvPr>
        </p:nvSpPr>
        <p:spPr/>
        <p:txBody>
          <a:bodyPr/>
          <a:lstStyle/>
          <a:p>
            <a:fld id="{D2295DAB-0A03-4997-ABC8-5BF3DCE4B0AA}" type="datetimeFigureOut">
              <a:rPr lang="en-PH" smtClean="0"/>
              <a:t>02/10/2023</a:t>
            </a:fld>
            <a:endParaRPr lang="en-PH"/>
          </a:p>
        </p:txBody>
      </p:sp>
      <p:sp>
        <p:nvSpPr>
          <p:cNvPr id="6" name="Footer Placeholder 5">
            <a:extLst>
              <a:ext uri="{FF2B5EF4-FFF2-40B4-BE49-F238E27FC236}">
                <a16:creationId xmlns:a16="http://schemas.microsoft.com/office/drawing/2014/main" id="{200D867E-C469-46B3-BD00-F09570AC082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F6DF181-0D6A-4B6A-8EB7-73EB322C42C7}"/>
              </a:ext>
            </a:extLst>
          </p:cNvPr>
          <p:cNvSpPr>
            <a:spLocks noGrp="1"/>
          </p:cNvSpPr>
          <p:nvPr>
            <p:ph type="sldNum" sz="quarter" idx="12"/>
          </p:nvPr>
        </p:nvSpPr>
        <p:spPr/>
        <p:txBody>
          <a:bodyPr/>
          <a:lstStyle/>
          <a:p>
            <a:fld id="{38096D95-AEA7-493C-86FE-0F167277978F}" type="slidenum">
              <a:rPr lang="en-PH" smtClean="0"/>
              <a:t>‹#›</a:t>
            </a:fld>
            <a:endParaRPr lang="en-PH"/>
          </a:p>
        </p:txBody>
      </p:sp>
    </p:spTree>
    <p:extLst>
      <p:ext uri="{BB962C8B-B14F-4D97-AF65-F5344CB8AC3E}">
        <p14:creationId xmlns:p14="http://schemas.microsoft.com/office/powerpoint/2010/main" val="89877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39470E-5A8F-4848-A0DE-6F4151256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4149EB3-FD78-410C-B39E-76FCD68D3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A7D693D-D0F6-478E-8F21-D2502E004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95DAB-0A03-4997-ABC8-5BF3DCE4B0AA}" type="datetimeFigureOut">
              <a:rPr lang="en-PH" smtClean="0"/>
              <a:t>02/10/2023</a:t>
            </a:fld>
            <a:endParaRPr lang="en-PH"/>
          </a:p>
        </p:txBody>
      </p:sp>
      <p:sp>
        <p:nvSpPr>
          <p:cNvPr id="5" name="Footer Placeholder 4">
            <a:extLst>
              <a:ext uri="{FF2B5EF4-FFF2-40B4-BE49-F238E27FC236}">
                <a16:creationId xmlns:a16="http://schemas.microsoft.com/office/drawing/2014/main" id="{56B06605-07AC-4EBA-8A44-8AFC63033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C2A1C1D-ACBE-49C5-AE2C-7DA47E626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96D95-AEA7-493C-86FE-0F167277978F}" type="slidenum">
              <a:rPr lang="en-PH" smtClean="0"/>
              <a:t>‹#›</a:t>
            </a:fld>
            <a:endParaRPr lang="en-PH"/>
          </a:p>
        </p:txBody>
      </p:sp>
    </p:spTree>
    <p:extLst>
      <p:ext uri="{BB962C8B-B14F-4D97-AF65-F5344CB8AC3E}">
        <p14:creationId xmlns:p14="http://schemas.microsoft.com/office/powerpoint/2010/main" val="243940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Metal tic-tac-toe game pieces">
            <a:extLst>
              <a:ext uri="{FF2B5EF4-FFF2-40B4-BE49-F238E27FC236}">
                <a16:creationId xmlns:a16="http://schemas.microsoft.com/office/drawing/2014/main" id="{12D1BF6C-FA98-78E0-6AEF-222991E2CBEF}"/>
              </a:ext>
            </a:extLst>
          </p:cNvPr>
          <p:cNvPicPr>
            <a:picLocks noChangeAspect="1"/>
          </p:cNvPicPr>
          <p:nvPr/>
        </p:nvPicPr>
        <p:blipFill rotWithShape="1">
          <a:blip r:embed="rId2">
            <a:duotone>
              <a:schemeClr val="accent1">
                <a:shade val="45000"/>
                <a:satMod val="135000"/>
              </a:schemeClr>
              <a:prstClr val="white"/>
            </a:duotone>
            <a:alphaModFix amt="35000"/>
          </a:blip>
          <a:srcRect t="19239" b="5761"/>
          <a:stretch/>
        </p:blipFill>
        <p:spPr>
          <a:xfrm>
            <a:off x="20" y="10"/>
            <a:ext cx="12191981" cy="6857989"/>
          </a:xfrm>
          <a:prstGeom prst="rect">
            <a:avLst/>
          </a:prstGeom>
        </p:spPr>
      </p:pic>
      <p:sp>
        <p:nvSpPr>
          <p:cNvPr id="2" name="Title 1">
            <a:extLst>
              <a:ext uri="{FF2B5EF4-FFF2-40B4-BE49-F238E27FC236}">
                <a16:creationId xmlns:a16="http://schemas.microsoft.com/office/drawing/2014/main" id="{BE6D832E-D802-431C-9E56-7A07958C5847}"/>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Exception</a:t>
            </a:r>
            <a:endParaRPr lang="en-PH" sz="8000">
              <a:solidFill>
                <a:srgbClr val="FFFFFF"/>
              </a:solidFill>
            </a:endParaRPr>
          </a:p>
        </p:txBody>
      </p:sp>
      <p:sp>
        <p:nvSpPr>
          <p:cNvPr id="3" name="Subtitle 2">
            <a:extLst>
              <a:ext uri="{FF2B5EF4-FFF2-40B4-BE49-F238E27FC236}">
                <a16:creationId xmlns:a16="http://schemas.microsoft.com/office/drawing/2014/main" id="{105303EF-8710-478C-9F0E-AC225BEC7E3C}"/>
              </a:ext>
            </a:extLst>
          </p:cNvPr>
          <p:cNvSpPr>
            <a:spLocks noGrp="1"/>
          </p:cNvSpPr>
          <p:nvPr>
            <p:ph type="subTitle" idx="1"/>
          </p:nvPr>
        </p:nvSpPr>
        <p:spPr>
          <a:xfrm>
            <a:off x="1208228" y="5972174"/>
            <a:ext cx="8578699" cy="504825"/>
          </a:xfrm>
        </p:spPr>
        <p:txBody>
          <a:bodyPr>
            <a:normAutofit/>
          </a:bodyPr>
          <a:lstStyle/>
          <a:p>
            <a:pPr algn="l"/>
            <a:r>
              <a:rPr lang="en-US" sz="2000">
                <a:solidFill>
                  <a:srgbClr val="FFFFFF"/>
                </a:solidFill>
              </a:rPr>
              <a:t>Week 6</a:t>
            </a:r>
            <a:endParaRPr lang="en-PH" sz="2000" dirty="0">
              <a:solidFill>
                <a:srgbClr val="FFFFFF"/>
              </a:solidFill>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48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879BDB-30B9-48C7-9173-737766984487}"/>
              </a:ext>
            </a:extLst>
          </p:cNvPr>
          <p:cNvSpPr>
            <a:spLocks noGrp="1"/>
          </p:cNvSpPr>
          <p:nvPr>
            <p:ph type="title"/>
          </p:nvPr>
        </p:nvSpPr>
        <p:spPr>
          <a:xfrm>
            <a:off x="6657715" y="467271"/>
            <a:ext cx="4195674" cy="2052522"/>
          </a:xfrm>
        </p:spPr>
        <p:txBody>
          <a:bodyPr anchor="b">
            <a:normAutofit fontScale="90000"/>
          </a:bodyPr>
          <a:lstStyle/>
          <a:p>
            <a:r>
              <a:rPr lang="en-PH" sz="4800"/>
              <a:t>The “Finally”, </a:t>
            </a:r>
            <a:r>
              <a:rPr lang="en-PH" sz="4800" dirty="0"/>
              <a:t>Keyword in Python</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0702BC7F-BB84-4083-9AA9-1A8830F6E415}"/>
              </a:ext>
            </a:extLst>
          </p:cNvPr>
          <p:cNvPicPr>
            <a:picLocks noChangeAspect="1"/>
          </p:cNvPicPr>
          <p:nvPr/>
        </p:nvPicPr>
        <p:blipFill>
          <a:blip r:embed="rId2"/>
          <a:stretch>
            <a:fillRect/>
          </a:stretch>
        </p:blipFill>
        <p:spPr>
          <a:xfrm>
            <a:off x="1217770" y="1765385"/>
            <a:ext cx="3952579" cy="3319723"/>
          </a:xfrm>
          <a:prstGeom prst="rect">
            <a:avLst/>
          </a:prstGeom>
        </p:spPr>
      </p:pic>
      <p:sp>
        <p:nvSpPr>
          <p:cNvPr id="3" name="Content Placeholder 2">
            <a:extLst>
              <a:ext uri="{FF2B5EF4-FFF2-40B4-BE49-F238E27FC236}">
                <a16:creationId xmlns:a16="http://schemas.microsoft.com/office/drawing/2014/main" id="{E46B07C8-8A2D-47E1-9B67-169A264402F8}"/>
              </a:ext>
            </a:extLst>
          </p:cNvPr>
          <p:cNvSpPr>
            <a:spLocks noGrp="1"/>
          </p:cNvSpPr>
          <p:nvPr>
            <p:ph idx="1"/>
          </p:nvPr>
        </p:nvSpPr>
        <p:spPr>
          <a:xfrm>
            <a:off x="6695359" y="2990818"/>
            <a:ext cx="4158031" cy="2913872"/>
          </a:xfrm>
        </p:spPr>
        <p:txBody>
          <a:bodyPr anchor="t">
            <a:normAutofit/>
          </a:bodyPr>
          <a:lstStyle/>
          <a:p>
            <a:r>
              <a:rPr lang="en-US" sz="2000">
                <a:solidFill>
                  <a:schemeClr val="tx1">
                    <a:alpha val="80000"/>
                  </a:schemeClr>
                </a:solidFill>
              </a:rPr>
              <a:t>Python provides a keyword finally, which is always executed after the try and except blocks. </a:t>
            </a:r>
          </a:p>
          <a:p>
            <a:r>
              <a:rPr lang="en-US" sz="2000">
                <a:solidFill>
                  <a:schemeClr val="tx1">
                    <a:alpha val="80000"/>
                  </a:schemeClr>
                </a:solidFill>
              </a:rPr>
              <a:t>The final block always executes after normal termination of try block or after try block terminates due to some exception.</a:t>
            </a:r>
            <a:endParaRPr lang="en-PH" sz="2000">
              <a:solidFill>
                <a:schemeClr val="tx1">
                  <a:alpha val="80000"/>
                </a:schemeClr>
              </a:solidFill>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5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E5B9-B609-4566-A051-AFB294BB1DCE}"/>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34A8FA5A-4390-4F97-AE75-F1E5F4BEB21B}"/>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950EF0C8-09E7-423F-A6E2-F946719CAB07}"/>
              </a:ext>
            </a:extLst>
          </p:cNvPr>
          <p:cNvPicPr>
            <a:picLocks noChangeAspect="1"/>
          </p:cNvPicPr>
          <p:nvPr/>
        </p:nvPicPr>
        <p:blipFill>
          <a:blip r:embed="rId2"/>
          <a:stretch>
            <a:fillRect/>
          </a:stretch>
        </p:blipFill>
        <p:spPr>
          <a:xfrm>
            <a:off x="1577200" y="2055635"/>
            <a:ext cx="3534268" cy="2543530"/>
          </a:xfrm>
          <a:prstGeom prst="rect">
            <a:avLst/>
          </a:prstGeom>
        </p:spPr>
      </p:pic>
      <p:pic>
        <p:nvPicPr>
          <p:cNvPr id="7" name="Picture 6">
            <a:extLst>
              <a:ext uri="{FF2B5EF4-FFF2-40B4-BE49-F238E27FC236}">
                <a16:creationId xmlns:a16="http://schemas.microsoft.com/office/drawing/2014/main" id="{36DBFCB1-3CDF-4BDA-A233-F199B3A03D6D}"/>
              </a:ext>
            </a:extLst>
          </p:cNvPr>
          <p:cNvPicPr>
            <a:picLocks noChangeAspect="1"/>
          </p:cNvPicPr>
          <p:nvPr/>
        </p:nvPicPr>
        <p:blipFill>
          <a:blip r:embed="rId3"/>
          <a:stretch>
            <a:fillRect/>
          </a:stretch>
        </p:blipFill>
        <p:spPr>
          <a:xfrm>
            <a:off x="5850468" y="2993978"/>
            <a:ext cx="2181529" cy="666843"/>
          </a:xfrm>
          <a:prstGeom prst="rect">
            <a:avLst/>
          </a:prstGeom>
        </p:spPr>
      </p:pic>
    </p:spTree>
    <p:extLst>
      <p:ext uri="{BB962C8B-B14F-4D97-AF65-F5344CB8AC3E}">
        <p14:creationId xmlns:p14="http://schemas.microsoft.com/office/powerpoint/2010/main" val="224724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E30A-118E-4319-873E-1EA51EE0EA0A}"/>
              </a:ext>
            </a:extLst>
          </p:cNvPr>
          <p:cNvSpPr>
            <a:spLocks noGrp="1"/>
          </p:cNvSpPr>
          <p:nvPr>
            <p:ph type="title"/>
          </p:nvPr>
        </p:nvSpPr>
        <p:spPr/>
        <p:txBody>
          <a:bodyPr/>
          <a:lstStyle/>
          <a:p>
            <a:r>
              <a:rPr lang="en-PH" dirty="0"/>
              <a:t>Raising Exception</a:t>
            </a:r>
          </a:p>
        </p:txBody>
      </p:sp>
      <p:sp>
        <p:nvSpPr>
          <p:cNvPr id="3" name="Content Placeholder 2">
            <a:extLst>
              <a:ext uri="{FF2B5EF4-FFF2-40B4-BE49-F238E27FC236}">
                <a16:creationId xmlns:a16="http://schemas.microsoft.com/office/drawing/2014/main" id="{552BB3A5-9DEE-4E7F-AC3D-EEB6A81A57EE}"/>
              </a:ext>
            </a:extLst>
          </p:cNvPr>
          <p:cNvSpPr>
            <a:spLocks noGrp="1"/>
          </p:cNvSpPr>
          <p:nvPr>
            <p:ph idx="1"/>
          </p:nvPr>
        </p:nvSpPr>
        <p:spPr/>
        <p:txBody>
          <a:bodyPr/>
          <a:lstStyle/>
          <a:p>
            <a:r>
              <a:rPr lang="en-US" dirty="0"/>
              <a:t>The raise statement allows the programmer to force a specific exception to occur. </a:t>
            </a:r>
          </a:p>
          <a:p>
            <a:r>
              <a:rPr lang="en-US" dirty="0"/>
              <a:t>The sole argument in raise indicates the exception to be raised. This must be either an exception instance or an exception class (a class that derives from Exception).</a:t>
            </a:r>
          </a:p>
          <a:p>
            <a:r>
              <a:rPr lang="en-US" dirty="0"/>
              <a:t>The output of the above code will simply line printed as “An exception” but a Runtime error will also occur in the last due to the raise statement in the last line. So, the output on your command line will look like </a:t>
            </a:r>
            <a:endParaRPr lang="en-PH" dirty="0"/>
          </a:p>
        </p:txBody>
      </p:sp>
      <p:pic>
        <p:nvPicPr>
          <p:cNvPr id="5" name="Picture 4">
            <a:extLst>
              <a:ext uri="{FF2B5EF4-FFF2-40B4-BE49-F238E27FC236}">
                <a16:creationId xmlns:a16="http://schemas.microsoft.com/office/drawing/2014/main" id="{E5C708B7-4A90-4E8B-AD9A-EA99CCE99FA3}"/>
              </a:ext>
            </a:extLst>
          </p:cNvPr>
          <p:cNvPicPr>
            <a:picLocks noChangeAspect="1"/>
          </p:cNvPicPr>
          <p:nvPr/>
        </p:nvPicPr>
        <p:blipFill>
          <a:blip r:embed="rId2"/>
          <a:stretch>
            <a:fillRect/>
          </a:stretch>
        </p:blipFill>
        <p:spPr>
          <a:xfrm>
            <a:off x="1298238" y="5639725"/>
            <a:ext cx="4027296" cy="1074476"/>
          </a:xfrm>
          <a:prstGeom prst="rect">
            <a:avLst/>
          </a:prstGeom>
        </p:spPr>
      </p:pic>
      <p:pic>
        <p:nvPicPr>
          <p:cNvPr id="7" name="Picture 6">
            <a:extLst>
              <a:ext uri="{FF2B5EF4-FFF2-40B4-BE49-F238E27FC236}">
                <a16:creationId xmlns:a16="http://schemas.microsoft.com/office/drawing/2014/main" id="{A51AC34B-03E3-4579-9A6C-426A00F82167}"/>
              </a:ext>
            </a:extLst>
          </p:cNvPr>
          <p:cNvPicPr>
            <a:picLocks noChangeAspect="1"/>
          </p:cNvPicPr>
          <p:nvPr/>
        </p:nvPicPr>
        <p:blipFill>
          <a:blip r:embed="rId3"/>
          <a:stretch>
            <a:fillRect/>
          </a:stretch>
        </p:blipFill>
        <p:spPr>
          <a:xfrm>
            <a:off x="5402924" y="5695288"/>
            <a:ext cx="5687219" cy="962159"/>
          </a:xfrm>
          <a:prstGeom prst="rect">
            <a:avLst/>
          </a:prstGeom>
        </p:spPr>
      </p:pic>
    </p:spTree>
    <p:extLst>
      <p:ext uri="{BB962C8B-B14F-4D97-AF65-F5344CB8AC3E}">
        <p14:creationId xmlns:p14="http://schemas.microsoft.com/office/powerpoint/2010/main" val="298276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8373-CE75-4259-A1F3-08875E2508BE}"/>
              </a:ext>
            </a:extLst>
          </p:cNvPr>
          <p:cNvSpPr>
            <a:spLocks noGrp="1"/>
          </p:cNvSpPr>
          <p:nvPr>
            <p:ph type="title"/>
          </p:nvPr>
        </p:nvSpPr>
        <p:spPr/>
        <p:txBody>
          <a:bodyPr/>
          <a:lstStyle/>
          <a:p>
            <a:r>
              <a:rPr lang="en-US" dirty="0"/>
              <a:t>Summary</a:t>
            </a:r>
            <a:endParaRPr lang="en-PH" dirty="0"/>
          </a:p>
        </p:txBody>
      </p:sp>
      <p:pic>
        <p:nvPicPr>
          <p:cNvPr id="5" name="Content Placeholder 4">
            <a:extLst>
              <a:ext uri="{FF2B5EF4-FFF2-40B4-BE49-F238E27FC236}">
                <a16:creationId xmlns:a16="http://schemas.microsoft.com/office/drawing/2014/main" id="{9CA6F730-AA2D-4202-A568-581E6B9F6E5F}"/>
              </a:ext>
            </a:extLst>
          </p:cNvPr>
          <p:cNvPicPr>
            <a:picLocks noGrp="1" noChangeAspect="1"/>
          </p:cNvPicPr>
          <p:nvPr>
            <p:ph idx="1"/>
          </p:nvPr>
        </p:nvPicPr>
        <p:blipFill>
          <a:blip r:embed="rId2"/>
          <a:stretch>
            <a:fillRect/>
          </a:stretch>
        </p:blipFill>
        <p:spPr>
          <a:xfrm>
            <a:off x="2271980" y="1818318"/>
            <a:ext cx="6676599" cy="2931482"/>
          </a:xfrm>
        </p:spPr>
      </p:pic>
    </p:spTree>
    <p:extLst>
      <p:ext uri="{BB962C8B-B14F-4D97-AF65-F5344CB8AC3E}">
        <p14:creationId xmlns:p14="http://schemas.microsoft.com/office/powerpoint/2010/main" val="14696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F3A9-0A33-49B8-BD86-BF592CB71554}"/>
              </a:ext>
            </a:extLst>
          </p:cNvPr>
          <p:cNvSpPr>
            <a:spLocks noGrp="1"/>
          </p:cNvSpPr>
          <p:nvPr>
            <p:ph type="title"/>
          </p:nvPr>
        </p:nvSpPr>
        <p:spPr/>
        <p:txBody>
          <a:bodyPr/>
          <a:lstStyle/>
          <a:p>
            <a:r>
              <a:rPr lang="en-US" dirty="0"/>
              <a:t>Difference between Syntax error and Exception</a:t>
            </a:r>
            <a:endParaRPr lang="en-PH" dirty="0"/>
          </a:p>
        </p:txBody>
      </p:sp>
      <p:sp>
        <p:nvSpPr>
          <p:cNvPr id="3" name="Content Placeholder 2">
            <a:extLst>
              <a:ext uri="{FF2B5EF4-FFF2-40B4-BE49-F238E27FC236}">
                <a16:creationId xmlns:a16="http://schemas.microsoft.com/office/drawing/2014/main" id="{FA93CBB0-BB7C-45C9-96B3-84EBA0C8AA73}"/>
              </a:ext>
            </a:extLst>
          </p:cNvPr>
          <p:cNvSpPr>
            <a:spLocks noGrp="1"/>
          </p:cNvSpPr>
          <p:nvPr>
            <p:ph idx="1"/>
          </p:nvPr>
        </p:nvSpPr>
        <p:spPr/>
        <p:txBody>
          <a:bodyPr/>
          <a:lstStyle/>
          <a:p>
            <a:r>
              <a:rPr lang="en-US" dirty="0"/>
              <a:t>Syntax Error: As the name suggests this error is caused by the wrong syntax in the code. </a:t>
            </a:r>
            <a:r>
              <a:rPr lang="en-US" b="1" dirty="0"/>
              <a:t>It leads to the termination of the program.</a:t>
            </a:r>
          </a:p>
          <a:p>
            <a:endParaRPr lang="en-US" b="1" dirty="0"/>
          </a:p>
          <a:p>
            <a:endParaRPr lang="en-US" dirty="0"/>
          </a:p>
          <a:p>
            <a:endParaRPr lang="en-PH" dirty="0"/>
          </a:p>
        </p:txBody>
      </p:sp>
      <p:pic>
        <p:nvPicPr>
          <p:cNvPr id="5" name="Picture 4">
            <a:extLst>
              <a:ext uri="{FF2B5EF4-FFF2-40B4-BE49-F238E27FC236}">
                <a16:creationId xmlns:a16="http://schemas.microsoft.com/office/drawing/2014/main" id="{166775D8-6838-4AB5-A310-3351AC052B88}"/>
              </a:ext>
            </a:extLst>
          </p:cNvPr>
          <p:cNvPicPr>
            <a:picLocks noChangeAspect="1"/>
          </p:cNvPicPr>
          <p:nvPr/>
        </p:nvPicPr>
        <p:blipFill>
          <a:blip r:embed="rId2"/>
          <a:stretch>
            <a:fillRect/>
          </a:stretch>
        </p:blipFill>
        <p:spPr>
          <a:xfrm>
            <a:off x="1667131" y="2917736"/>
            <a:ext cx="3896269" cy="1276528"/>
          </a:xfrm>
          <a:prstGeom prst="rect">
            <a:avLst/>
          </a:prstGeom>
        </p:spPr>
      </p:pic>
      <p:pic>
        <p:nvPicPr>
          <p:cNvPr id="7" name="Picture 6">
            <a:extLst>
              <a:ext uri="{FF2B5EF4-FFF2-40B4-BE49-F238E27FC236}">
                <a16:creationId xmlns:a16="http://schemas.microsoft.com/office/drawing/2014/main" id="{297915DB-EB49-46A3-977D-392390EF9C13}"/>
              </a:ext>
            </a:extLst>
          </p:cNvPr>
          <p:cNvPicPr>
            <a:picLocks noChangeAspect="1"/>
          </p:cNvPicPr>
          <p:nvPr/>
        </p:nvPicPr>
        <p:blipFill>
          <a:blip r:embed="rId3"/>
          <a:stretch>
            <a:fillRect/>
          </a:stretch>
        </p:blipFill>
        <p:spPr>
          <a:xfrm>
            <a:off x="5867399" y="2917735"/>
            <a:ext cx="4985641" cy="985397"/>
          </a:xfrm>
          <a:prstGeom prst="rect">
            <a:avLst/>
          </a:prstGeom>
        </p:spPr>
      </p:pic>
    </p:spTree>
    <p:extLst>
      <p:ext uri="{BB962C8B-B14F-4D97-AF65-F5344CB8AC3E}">
        <p14:creationId xmlns:p14="http://schemas.microsoft.com/office/powerpoint/2010/main" val="274545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C6A2-DBD3-48B0-8EAD-0E9E29A80F25}"/>
              </a:ext>
            </a:extLst>
          </p:cNvPr>
          <p:cNvSpPr>
            <a:spLocks noGrp="1"/>
          </p:cNvSpPr>
          <p:nvPr>
            <p:ph type="title"/>
          </p:nvPr>
        </p:nvSpPr>
        <p:spPr/>
        <p:txBody>
          <a:bodyPr/>
          <a:lstStyle/>
          <a:p>
            <a:r>
              <a:rPr lang="en-US" dirty="0"/>
              <a:t>Exception</a:t>
            </a:r>
            <a:endParaRPr lang="en-PH" dirty="0"/>
          </a:p>
        </p:txBody>
      </p:sp>
      <p:sp>
        <p:nvSpPr>
          <p:cNvPr id="3" name="Content Placeholder 2">
            <a:extLst>
              <a:ext uri="{FF2B5EF4-FFF2-40B4-BE49-F238E27FC236}">
                <a16:creationId xmlns:a16="http://schemas.microsoft.com/office/drawing/2014/main" id="{43C3053D-F7E7-4246-9CE0-9E85558E3ADC}"/>
              </a:ext>
            </a:extLst>
          </p:cNvPr>
          <p:cNvSpPr>
            <a:spLocks noGrp="1"/>
          </p:cNvSpPr>
          <p:nvPr>
            <p:ph idx="1"/>
          </p:nvPr>
        </p:nvSpPr>
        <p:spPr/>
        <p:txBody>
          <a:bodyPr/>
          <a:lstStyle/>
          <a:p>
            <a:r>
              <a:rPr lang="en-US" dirty="0"/>
              <a:t>Exceptions are raised when the program is syntactically correct, but the code resulted in an error. </a:t>
            </a:r>
          </a:p>
          <a:p>
            <a:r>
              <a:rPr lang="en-US" dirty="0"/>
              <a:t>This error does not stop the execution of the program, however, it changes the normal flow of the program.</a:t>
            </a:r>
          </a:p>
          <a:p>
            <a:r>
              <a:rPr lang="en-US" dirty="0"/>
              <a:t>In the above example raised the </a:t>
            </a:r>
            <a:r>
              <a:rPr lang="en-US" dirty="0" err="1"/>
              <a:t>ZeroDivisionError</a:t>
            </a:r>
            <a:r>
              <a:rPr lang="en-US" dirty="0"/>
              <a:t> as we are trying to divide a number by 0.</a:t>
            </a:r>
          </a:p>
          <a:p>
            <a:endParaRPr lang="en-PH" dirty="0"/>
          </a:p>
        </p:txBody>
      </p:sp>
      <p:pic>
        <p:nvPicPr>
          <p:cNvPr id="5" name="Picture 4">
            <a:extLst>
              <a:ext uri="{FF2B5EF4-FFF2-40B4-BE49-F238E27FC236}">
                <a16:creationId xmlns:a16="http://schemas.microsoft.com/office/drawing/2014/main" id="{673C5C0D-5B15-455A-85EE-3B59BB9361A1}"/>
              </a:ext>
            </a:extLst>
          </p:cNvPr>
          <p:cNvPicPr>
            <a:picLocks noChangeAspect="1"/>
          </p:cNvPicPr>
          <p:nvPr/>
        </p:nvPicPr>
        <p:blipFill>
          <a:blip r:embed="rId2"/>
          <a:stretch>
            <a:fillRect/>
          </a:stretch>
        </p:blipFill>
        <p:spPr>
          <a:xfrm>
            <a:off x="838200" y="4960857"/>
            <a:ext cx="2333951" cy="1152686"/>
          </a:xfrm>
          <a:prstGeom prst="rect">
            <a:avLst/>
          </a:prstGeom>
        </p:spPr>
      </p:pic>
      <p:pic>
        <p:nvPicPr>
          <p:cNvPr id="7" name="Picture 6">
            <a:extLst>
              <a:ext uri="{FF2B5EF4-FFF2-40B4-BE49-F238E27FC236}">
                <a16:creationId xmlns:a16="http://schemas.microsoft.com/office/drawing/2014/main" id="{C0C6F96C-D7B7-4270-B3AF-9AD119B8B971}"/>
              </a:ext>
            </a:extLst>
          </p:cNvPr>
          <p:cNvPicPr>
            <a:picLocks noChangeAspect="1"/>
          </p:cNvPicPr>
          <p:nvPr/>
        </p:nvPicPr>
        <p:blipFill>
          <a:blip r:embed="rId3"/>
          <a:stretch>
            <a:fillRect/>
          </a:stretch>
        </p:blipFill>
        <p:spPr>
          <a:xfrm>
            <a:off x="3766085" y="4994199"/>
            <a:ext cx="7487695" cy="1086002"/>
          </a:xfrm>
          <a:prstGeom prst="rect">
            <a:avLst/>
          </a:prstGeom>
        </p:spPr>
      </p:pic>
    </p:spTree>
    <p:extLst>
      <p:ext uri="{BB962C8B-B14F-4D97-AF65-F5344CB8AC3E}">
        <p14:creationId xmlns:p14="http://schemas.microsoft.com/office/powerpoint/2010/main" val="200548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E18E-CE05-4D75-805A-1803EF6FADC6}"/>
              </a:ext>
            </a:extLst>
          </p:cNvPr>
          <p:cNvSpPr>
            <a:spLocks noGrp="1"/>
          </p:cNvSpPr>
          <p:nvPr>
            <p:ph type="title"/>
          </p:nvPr>
        </p:nvSpPr>
        <p:spPr/>
        <p:txBody>
          <a:bodyPr/>
          <a:lstStyle/>
          <a:p>
            <a:r>
              <a:rPr lang="en-US" dirty="0"/>
              <a:t>Exception Hierarchy</a:t>
            </a:r>
            <a:endParaRPr lang="en-PH" dirty="0"/>
          </a:p>
        </p:txBody>
      </p:sp>
      <p:sp>
        <p:nvSpPr>
          <p:cNvPr id="3" name="Content Placeholder 2">
            <a:extLst>
              <a:ext uri="{FF2B5EF4-FFF2-40B4-BE49-F238E27FC236}">
                <a16:creationId xmlns:a16="http://schemas.microsoft.com/office/drawing/2014/main" id="{ED23926C-D1FC-4ACC-8C95-A062A7CFA058}"/>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F4E92267-192D-4DDD-91EC-A95B8F228250}"/>
              </a:ext>
            </a:extLst>
          </p:cNvPr>
          <p:cNvPicPr>
            <a:picLocks noChangeAspect="1"/>
          </p:cNvPicPr>
          <p:nvPr/>
        </p:nvPicPr>
        <p:blipFill>
          <a:blip r:embed="rId2"/>
          <a:stretch>
            <a:fillRect/>
          </a:stretch>
        </p:blipFill>
        <p:spPr>
          <a:xfrm>
            <a:off x="5872073" y="206072"/>
            <a:ext cx="2840128" cy="6445856"/>
          </a:xfrm>
          <a:prstGeom prst="rect">
            <a:avLst/>
          </a:prstGeom>
        </p:spPr>
      </p:pic>
    </p:spTree>
    <p:extLst>
      <p:ext uri="{BB962C8B-B14F-4D97-AF65-F5344CB8AC3E}">
        <p14:creationId xmlns:p14="http://schemas.microsoft.com/office/powerpoint/2010/main" val="426267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786730-CA3E-4467-8B78-135B876EE77D}"/>
              </a:ext>
            </a:extLst>
          </p:cNvPr>
          <p:cNvSpPr>
            <a:spLocks noGrp="1"/>
          </p:cNvSpPr>
          <p:nvPr>
            <p:ph type="title"/>
          </p:nvPr>
        </p:nvSpPr>
        <p:spPr>
          <a:xfrm>
            <a:off x="838200" y="1336390"/>
            <a:ext cx="6155988" cy="1182927"/>
          </a:xfrm>
        </p:spPr>
        <p:txBody>
          <a:bodyPr anchor="b">
            <a:normAutofit/>
          </a:bodyPr>
          <a:lstStyle/>
          <a:p>
            <a:r>
              <a:rPr lang="en-US" sz="3900"/>
              <a:t>Try and Except Statement – Catching Exceptions</a:t>
            </a:r>
            <a:endParaRPr lang="en-PH" sz="390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5959CB-C080-40D4-875B-5365846CE671}"/>
              </a:ext>
            </a:extLst>
          </p:cNvPr>
          <p:cNvSpPr>
            <a:spLocks noGrp="1"/>
          </p:cNvSpPr>
          <p:nvPr>
            <p:ph idx="1"/>
          </p:nvPr>
        </p:nvSpPr>
        <p:spPr>
          <a:xfrm>
            <a:off x="803776" y="2829330"/>
            <a:ext cx="6190412" cy="3344459"/>
          </a:xfrm>
        </p:spPr>
        <p:txBody>
          <a:bodyPr anchor="t">
            <a:normAutofit/>
          </a:bodyPr>
          <a:lstStyle/>
          <a:p>
            <a:r>
              <a:rPr lang="en-US" sz="2000">
                <a:solidFill>
                  <a:schemeClr val="tx1">
                    <a:alpha val="80000"/>
                  </a:schemeClr>
                </a:solidFill>
              </a:rPr>
              <a:t>Try and except statements are used to catch and handle exceptions in Python. </a:t>
            </a:r>
          </a:p>
          <a:p>
            <a:r>
              <a:rPr lang="en-US" sz="2000">
                <a:solidFill>
                  <a:schemeClr val="tx1">
                    <a:alpha val="80000"/>
                  </a:schemeClr>
                </a:solidFill>
              </a:rPr>
              <a:t>Statements that can raise exceptions are kept inside the try clause and the statements that handle the exception are written inside except clause.</a:t>
            </a:r>
            <a:endParaRPr lang="en-PH" sz="2000">
              <a:solidFill>
                <a:schemeClr val="tx1">
                  <a:alpha val="80000"/>
                </a:schemeClr>
              </a:solidFill>
            </a:endParaRPr>
          </a:p>
        </p:txBody>
      </p:sp>
      <p:pic>
        <p:nvPicPr>
          <p:cNvPr id="7" name="Graphic 6" descr="No sign">
            <a:extLst>
              <a:ext uri="{FF2B5EF4-FFF2-40B4-BE49-F238E27FC236}">
                <a16:creationId xmlns:a16="http://schemas.microsoft.com/office/drawing/2014/main" id="{D384F984-A34A-96CE-1F5C-0B1360A6E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475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9DBF-C42C-468F-AD99-907445CAA0F2}"/>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52CB66E6-1D29-4517-830C-C8F26FCC413B}"/>
              </a:ext>
            </a:extLst>
          </p:cNvPr>
          <p:cNvSpPr>
            <a:spLocks noGrp="1"/>
          </p:cNvSpPr>
          <p:nvPr>
            <p:ph idx="1"/>
          </p:nvPr>
        </p:nvSpPr>
        <p:spPr/>
        <p:txBody>
          <a:bodyPr>
            <a:normAutofit fontScale="92500" lnSpcReduction="10000"/>
          </a:bodyPr>
          <a:lstStyle/>
          <a:p>
            <a:r>
              <a:rPr lang="en-US" dirty="0"/>
              <a:t> Let us try to access the array element whose index is out of bound and handle the corresponding exception.</a:t>
            </a:r>
          </a:p>
          <a:p>
            <a:r>
              <a:rPr lang="en-US" dirty="0"/>
              <a:t>In the example, the statements that can cause the error are placed inside the try statement (second print statement in our case). The second print statement tries to access the fourth element of the list which is not there and this throws an exception. This exception is then caught by the except statement.</a:t>
            </a:r>
          </a:p>
          <a:p>
            <a:r>
              <a:rPr lang="en-US" b="0" i="0" dirty="0">
                <a:solidFill>
                  <a:srgbClr val="FFFFFF"/>
                </a:solidFill>
                <a:effectLst/>
                <a:latin typeface="urw-din"/>
              </a:rPr>
              <a:t>In the above example, the statements that can cause the error are placed inside the try statement (second print statement in our case). The second print statement tries to access the fourth element of the list which is not there and this throws an exception. This exception is then caught by the except statement.</a:t>
            </a:r>
            <a:endParaRPr lang="en-PH" dirty="0"/>
          </a:p>
        </p:txBody>
      </p:sp>
      <p:pic>
        <p:nvPicPr>
          <p:cNvPr id="5" name="Picture 4">
            <a:extLst>
              <a:ext uri="{FF2B5EF4-FFF2-40B4-BE49-F238E27FC236}">
                <a16:creationId xmlns:a16="http://schemas.microsoft.com/office/drawing/2014/main" id="{06C87B28-202C-486B-ABD4-68B6E5AFD1C2}"/>
              </a:ext>
            </a:extLst>
          </p:cNvPr>
          <p:cNvPicPr>
            <a:picLocks noChangeAspect="1"/>
          </p:cNvPicPr>
          <p:nvPr/>
        </p:nvPicPr>
        <p:blipFill>
          <a:blip r:embed="rId2"/>
          <a:stretch>
            <a:fillRect/>
          </a:stretch>
        </p:blipFill>
        <p:spPr>
          <a:xfrm>
            <a:off x="929440" y="4450674"/>
            <a:ext cx="4372585" cy="2105319"/>
          </a:xfrm>
          <a:prstGeom prst="rect">
            <a:avLst/>
          </a:prstGeom>
        </p:spPr>
      </p:pic>
      <p:pic>
        <p:nvPicPr>
          <p:cNvPr id="7" name="Picture 6">
            <a:extLst>
              <a:ext uri="{FF2B5EF4-FFF2-40B4-BE49-F238E27FC236}">
                <a16:creationId xmlns:a16="http://schemas.microsoft.com/office/drawing/2014/main" id="{318F3A29-3B64-4A0E-B0C9-800F513CA016}"/>
              </a:ext>
            </a:extLst>
          </p:cNvPr>
          <p:cNvPicPr>
            <a:picLocks noChangeAspect="1"/>
          </p:cNvPicPr>
          <p:nvPr/>
        </p:nvPicPr>
        <p:blipFill>
          <a:blip r:embed="rId3"/>
          <a:stretch>
            <a:fillRect/>
          </a:stretch>
        </p:blipFill>
        <p:spPr>
          <a:xfrm>
            <a:off x="6267334" y="5596954"/>
            <a:ext cx="1638529" cy="552527"/>
          </a:xfrm>
          <a:prstGeom prst="rect">
            <a:avLst/>
          </a:prstGeom>
        </p:spPr>
      </p:pic>
    </p:spTree>
    <p:extLst>
      <p:ext uri="{BB962C8B-B14F-4D97-AF65-F5344CB8AC3E}">
        <p14:creationId xmlns:p14="http://schemas.microsoft.com/office/powerpoint/2010/main" val="202043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16F9-4684-4189-A4FB-9FDB90B2B2DF}"/>
              </a:ext>
            </a:extLst>
          </p:cNvPr>
          <p:cNvSpPr>
            <a:spLocks noGrp="1"/>
          </p:cNvSpPr>
          <p:nvPr>
            <p:ph type="title"/>
          </p:nvPr>
        </p:nvSpPr>
        <p:spPr/>
        <p:txBody>
          <a:bodyPr/>
          <a:lstStyle/>
          <a:p>
            <a:r>
              <a:rPr lang="en-PH" dirty="0"/>
              <a:t>Catching Specific Exception</a:t>
            </a:r>
          </a:p>
        </p:txBody>
      </p:sp>
      <p:sp>
        <p:nvSpPr>
          <p:cNvPr id="3" name="Content Placeholder 2">
            <a:extLst>
              <a:ext uri="{FF2B5EF4-FFF2-40B4-BE49-F238E27FC236}">
                <a16:creationId xmlns:a16="http://schemas.microsoft.com/office/drawing/2014/main" id="{5B7FAD16-2363-4478-A129-E81AE49FEC4C}"/>
              </a:ext>
            </a:extLst>
          </p:cNvPr>
          <p:cNvSpPr>
            <a:spLocks noGrp="1"/>
          </p:cNvSpPr>
          <p:nvPr>
            <p:ph idx="1"/>
          </p:nvPr>
        </p:nvSpPr>
        <p:spPr/>
        <p:txBody>
          <a:bodyPr/>
          <a:lstStyle/>
          <a:p>
            <a:r>
              <a:rPr lang="en-US" dirty="0"/>
              <a:t>A try statement can have more than one except clause, to specify handlers for different exceptions. </a:t>
            </a:r>
          </a:p>
          <a:p>
            <a:r>
              <a:rPr lang="en-US" dirty="0"/>
              <a:t>Note that at most one handler will be executed. For example, we can add </a:t>
            </a:r>
            <a:r>
              <a:rPr lang="en-US" dirty="0" err="1"/>
              <a:t>IndexError</a:t>
            </a:r>
            <a:r>
              <a:rPr lang="en-US" dirty="0"/>
              <a:t> in the code. The general syntax for adding specific exceptions are – </a:t>
            </a:r>
          </a:p>
          <a:p>
            <a:endParaRPr lang="en-PH" dirty="0"/>
          </a:p>
        </p:txBody>
      </p:sp>
      <p:pic>
        <p:nvPicPr>
          <p:cNvPr id="5" name="Picture 4">
            <a:extLst>
              <a:ext uri="{FF2B5EF4-FFF2-40B4-BE49-F238E27FC236}">
                <a16:creationId xmlns:a16="http://schemas.microsoft.com/office/drawing/2014/main" id="{88EF7311-5221-4360-85BF-96DE713BF31E}"/>
              </a:ext>
            </a:extLst>
          </p:cNvPr>
          <p:cNvPicPr>
            <a:picLocks noChangeAspect="1"/>
          </p:cNvPicPr>
          <p:nvPr/>
        </p:nvPicPr>
        <p:blipFill>
          <a:blip r:embed="rId2"/>
          <a:stretch>
            <a:fillRect/>
          </a:stretch>
        </p:blipFill>
        <p:spPr>
          <a:xfrm>
            <a:off x="2849446" y="4107286"/>
            <a:ext cx="1667108" cy="1505160"/>
          </a:xfrm>
          <a:prstGeom prst="rect">
            <a:avLst/>
          </a:prstGeom>
        </p:spPr>
      </p:pic>
    </p:spTree>
    <p:extLst>
      <p:ext uri="{BB962C8B-B14F-4D97-AF65-F5344CB8AC3E}">
        <p14:creationId xmlns:p14="http://schemas.microsoft.com/office/powerpoint/2010/main" val="317663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67F0-CBBA-43F7-980B-B912FAA68478}"/>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54556108-A5D7-4A4C-A15F-0FAB08B7785D}"/>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47F95E5B-8F6C-4841-AF90-29018621C6D6}"/>
              </a:ext>
            </a:extLst>
          </p:cNvPr>
          <p:cNvPicPr>
            <a:picLocks noChangeAspect="1"/>
          </p:cNvPicPr>
          <p:nvPr/>
        </p:nvPicPr>
        <p:blipFill>
          <a:blip r:embed="rId2"/>
          <a:stretch>
            <a:fillRect/>
          </a:stretch>
        </p:blipFill>
        <p:spPr>
          <a:xfrm>
            <a:off x="1099341" y="2112905"/>
            <a:ext cx="3829584" cy="3886742"/>
          </a:xfrm>
          <a:prstGeom prst="rect">
            <a:avLst/>
          </a:prstGeom>
        </p:spPr>
      </p:pic>
      <p:pic>
        <p:nvPicPr>
          <p:cNvPr id="7" name="Picture 6">
            <a:extLst>
              <a:ext uri="{FF2B5EF4-FFF2-40B4-BE49-F238E27FC236}">
                <a16:creationId xmlns:a16="http://schemas.microsoft.com/office/drawing/2014/main" id="{FDE7A6EC-0DF6-4C88-83CF-0CCEAE629CFB}"/>
              </a:ext>
            </a:extLst>
          </p:cNvPr>
          <p:cNvPicPr>
            <a:picLocks noChangeAspect="1"/>
          </p:cNvPicPr>
          <p:nvPr/>
        </p:nvPicPr>
        <p:blipFill>
          <a:blip r:embed="rId3"/>
          <a:stretch>
            <a:fillRect/>
          </a:stretch>
        </p:blipFill>
        <p:spPr>
          <a:xfrm>
            <a:off x="5654985" y="2488109"/>
            <a:ext cx="3343742" cy="476316"/>
          </a:xfrm>
          <a:prstGeom prst="rect">
            <a:avLst/>
          </a:prstGeom>
        </p:spPr>
      </p:pic>
      <p:pic>
        <p:nvPicPr>
          <p:cNvPr id="9" name="Picture 8">
            <a:extLst>
              <a:ext uri="{FF2B5EF4-FFF2-40B4-BE49-F238E27FC236}">
                <a16:creationId xmlns:a16="http://schemas.microsoft.com/office/drawing/2014/main" id="{3B4272AA-52AB-4593-B965-39CAB3615BDA}"/>
              </a:ext>
            </a:extLst>
          </p:cNvPr>
          <p:cNvPicPr>
            <a:picLocks noChangeAspect="1"/>
          </p:cNvPicPr>
          <p:nvPr/>
        </p:nvPicPr>
        <p:blipFill>
          <a:blip r:embed="rId4"/>
          <a:stretch>
            <a:fillRect/>
          </a:stretch>
        </p:blipFill>
        <p:spPr>
          <a:xfrm>
            <a:off x="5654985" y="3474509"/>
            <a:ext cx="3620005" cy="952633"/>
          </a:xfrm>
          <a:prstGeom prst="rect">
            <a:avLst/>
          </a:prstGeom>
        </p:spPr>
      </p:pic>
      <p:pic>
        <p:nvPicPr>
          <p:cNvPr id="11" name="Picture 10">
            <a:extLst>
              <a:ext uri="{FF2B5EF4-FFF2-40B4-BE49-F238E27FC236}">
                <a16:creationId xmlns:a16="http://schemas.microsoft.com/office/drawing/2014/main" id="{38398AEE-F3E5-4446-9279-510DDF586DBE}"/>
              </a:ext>
            </a:extLst>
          </p:cNvPr>
          <p:cNvPicPr>
            <a:picLocks noChangeAspect="1"/>
          </p:cNvPicPr>
          <p:nvPr/>
        </p:nvPicPr>
        <p:blipFill>
          <a:blip r:embed="rId5"/>
          <a:stretch>
            <a:fillRect/>
          </a:stretch>
        </p:blipFill>
        <p:spPr>
          <a:xfrm>
            <a:off x="838200" y="6173787"/>
            <a:ext cx="6658904" cy="390580"/>
          </a:xfrm>
          <a:prstGeom prst="rect">
            <a:avLst/>
          </a:prstGeom>
        </p:spPr>
      </p:pic>
    </p:spTree>
    <p:extLst>
      <p:ext uri="{BB962C8B-B14F-4D97-AF65-F5344CB8AC3E}">
        <p14:creationId xmlns:p14="http://schemas.microsoft.com/office/powerpoint/2010/main" val="170623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57D9-14E8-4720-AB88-E705555E5E79}"/>
              </a:ext>
            </a:extLst>
          </p:cNvPr>
          <p:cNvSpPr>
            <a:spLocks noGrp="1"/>
          </p:cNvSpPr>
          <p:nvPr>
            <p:ph type="title"/>
          </p:nvPr>
        </p:nvSpPr>
        <p:spPr/>
        <p:txBody>
          <a:bodyPr/>
          <a:lstStyle/>
          <a:p>
            <a:r>
              <a:rPr lang="en-PH" dirty="0"/>
              <a:t>Try with Else Clause</a:t>
            </a:r>
          </a:p>
        </p:txBody>
      </p:sp>
      <p:sp>
        <p:nvSpPr>
          <p:cNvPr id="3" name="Content Placeholder 2">
            <a:extLst>
              <a:ext uri="{FF2B5EF4-FFF2-40B4-BE49-F238E27FC236}">
                <a16:creationId xmlns:a16="http://schemas.microsoft.com/office/drawing/2014/main" id="{9F412FED-5467-408B-9D3B-09EF704102C9}"/>
              </a:ext>
            </a:extLst>
          </p:cNvPr>
          <p:cNvSpPr>
            <a:spLocks noGrp="1"/>
          </p:cNvSpPr>
          <p:nvPr>
            <p:ph idx="1"/>
          </p:nvPr>
        </p:nvSpPr>
        <p:spPr/>
        <p:txBody>
          <a:bodyPr/>
          <a:lstStyle/>
          <a:p>
            <a:r>
              <a:rPr lang="en-US" dirty="0"/>
              <a:t>In python, you can also use the else clause on the try-except block which must be present after all the except clauses. </a:t>
            </a:r>
          </a:p>
          <a:p>
            <a:r>
              <a:rPr lang="en-US" dirty="0"/>
              <a:t>The code enters the else block only if the try clause does not raise an exception.</a:t>
            </a:r>
            <a:endParaRPr lang="en-PH" dirty="0"/>
          </a:p>
        </p:txBody>
      </p:sp>
      <p:pic>
        <p:nvPicPr>
          <p:cNvPr id="5" name="Picture 4">
            <a:extLst>
              <a:ext uri="{FF2B5EF4-FFF2-40B4-BE49-F238E27FC236}">
                <a16:creationId xmlns:a16="http://schemas.microsoft.com/office/drawing/2014/main" id="{A6EFF258-E210-4EE4-AF45-9705BD8CDCE9}"/>
              </a:ext>
            </a:extLst>
          </p:cNvPr>
          <p:cNvPicPr>
            <a:picLocks noChangeAspect="1"/>
          </p:cNvPicPr>
          <p:nvPr/>
        </p:nvPicPr>
        <p:blipFill>
          <a:blip r:embed="rId2"/>
          <a:stretch>
            <a:fillRect/>
          </a:stretch>
        </p:blipFill>
        <p:spPr>
          <a:xfrm>
            <a:off x="2870491" y="3920791"/>
            <a:ext cx="3419952" cy="2391109"/>
          </a:xfrm>
          <a:prstGeom prst="rect">
            <a:avLst/>
          </a:prstGeom>
        </p:spPr>
      </p:pic>
      <p:pic>
        <p:nvPicPr>
          <p:cNvPr id="7" name="Picture 6">
            <a:extLst>
              <a:ext uri="{FF2B5EF4-FFF2-40B4-BE49-F238E27FC236}">
                <a16:creationId xmlns:a16="http://schemas.microsoft.com/office/drawing/2014/main" id="{A7DF2118-5CFA-4140-9A8B-FEDCA17CE61E}"/>
              </a:ext>
            </a:extLst>
          </p:cNvPr>
          <p:cNvPicPr>
            <a:picLocks noChangeAspect="1"/>
          </p:cNvPicPr>
          <p:nvPr/>
        </p:nvPicPr>
        <p:blipFill>
          <a:blip r:embed="rId3"/>
          <a:stretch>
            <a:fillRect/>
          </a:stretch>
        </p:blipFill>
        <p:spPr>
          <a:xfrm>
            <a:off x="7171684" y="4245461"/>
            <a:ext cx="1590897" cy="619211"/>
          </a:xfrm>
          <a:prstGeom prst="rect">
            <a:avLst/>
          </a:prstGeom>
        </p:spPr>
      </p:pic>
    </p:spTree>
    <p:extLst>
      <p:ext uri="{BB962C8B-B14F-4D97-AF65-F5344CB8AC3E}">
        <p14:creationId xmlns:p14="http://schemas.microsoft.com/office/powerpoint/2010/main" val="681612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519</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urw-din</vt:lpstr>
      <vt:lpstr>Office Theme</vt:lpstr>
      <vt:lpstr>Exception</vt:lpstr>
      <vt:lpstr>Difference between Syntax error and Exception</vt:lpstr>
      <vt:lpstr>Exception</vt:lpstr>
      <vt:lpstr>Exception Hierarchy</vt:lpstr>
      <vt:lpstr>Try and Except Statement – Catching Exceptions</vt:lpstr>
      <vt:lpstr>Example</vt:lpstr>
      <vt:lpstr>Catching Specific Exception</vt:lpstr>
      <vt:lpstr>Example</vt:lpstr>
      <vt:lpstr>Try with Else Clause</vt:lpstr>
      <vt:lpstr>The “Finally”, Keyword in Python</vt:lpstr>
      <vt:lpstr>Example</vt:lpstr>
      <vt:lpstr>Raising Exception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dc:title>
  <dc:creator>Francis Jesmar Montalbo</dc:creator>
  <cp:lastModifiedBy>Francis Jesmar Montalbo</cp:lastModifiedBy>
  <cp:revision>3</cp:revision>
  <dcterms:created xsi:type="dcterms:W3CDTF">2022-11-18T00:13:09Z</dcterms:created>
  <dcterms:modified xsi:type="dcterms:W3CDTF">2023-10-02T02:23:41Z</dcterms:modified>
</cp:coreProperties>
</file>