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33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33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39" r:id="rId31"/>
    <p:sldId id="288" r:id="rId32"/>
    <p:sldId id="290" r:id="rId33"/>
    <p:sldId id="293" r:id="rId34"/>
    <p:sldId id="292" r:id="rId35"/>
    <p:sldId id="291" r:id="rId36"/>
    <p:sldId id="294" r:id="rId37"/>
    <p:sldId id="340" r:id="rId38"/>
    <p:sldId id="295" r:id="rId39"/>
    <p:sldId id="298" r:id="rId40"/>
    <p:sldId id="297" r:id="rId41"/>
    <p:sldId id="299" r:id="rId42"/>
    <p:sldId id="300" r:id="rId43"/>
    <p:sldId id="301" r:id="rId44"/>
    <p:sldId id="341" r:id="rId45"/>
    <p:sldId id="289" r:id="rId46"/>
    <p:sldId id="342" r:id="rId47"/>
    <p:sldId id="296" r:id="rId48"/>
    <p:sldId id="327" r:id="rId49"/>
    <p:sldId id="302" r:id="rId50"/>
    <p:sldId id="316" r:id="rId51"/>
    <p:sldId id="353" r:id="rId52"/>
    <p:sldId id="318" r:id="rId53"/>
    <p:sldId id="319" r:id="rId54"/>
    <p:sldId id="320" r:id="rId55"/>
    <p:sldId id="321" r:id="rId56"/>
    <p:sldId id="355" r:id="rId57"/>
    <p:sldId id="326" r:id="rId58"/>
    <p:sldId id="303" r:id="rId59"/>
    <p:sldId id="322" r:id="rId60"/>
    <p:sldId id="328" r:id="rId61"/>
    <p:sldId id="304" r:id="rId62"/>
    <p:sldId id="324" r:id="rId63"/>
    <p:sldId id="323" r:id="rId64"/>
    <p:sldId id="325" r:id="rId65"/>
    <p:sldId id="329" r:id="rId66"/>
    <p:sldId id="305" r:id="rId67"/>
    <p:sldId id="345" r:id="rId68"/>
    <p:sldId id="346" r:id="rId69"/>
    <p:sldId id="347" r:id="rId70"/>
    <p:sldId id="349" r:id="rId71"/>
    <p:sldId id="350" r:id="rId72"/>
    <p:sldId id="351" r:id="rId73"/>
    <p:sldId id="348" r:id="rId74"/>
    <p:sldId id="330" r:id="rId75"/>
    <p:sldId id="307" r:id="rId76"/>
    <p:sldId id="306" r:id="rId77"/>
    <p:sldId id="352" r:id="rId78"/>
    <p:sldId id="331" r:id="rId79"/>
    <p:sldId id="308" r:id="rId80"/>
    <p:sldId id="332" r:id="rId81"/>
    <p:sldId id="309" r:id="rId82"/>
    <p:sldId id="333" r:id="rId83"/>
    <p:sldId id="310" r:id="rId84"/>
    <p:sldId id="311" r:id="rId85"/>
    <p:sldId id="334" r:id="rId86"/>
    <p:sldId id="312" r:id="rId87"/>
    <p:sldId id="354" r:id="rId88"/>
    <p:sldId id="313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Jesmar Montalbo" userId="c525fad2a92ffd10" providerId="LiveId" clId="{AFFD7C7C-E60F-420C-82AD-839FD2C8ECF5}"/>
    <pc:docChg chg="undo custSel addSld delSld modSld">
      <pc:chgData name="Francis Jesmar Montalbo" userId="c525fad2a92ffd10" providerId="LiveId" clId="{AFFD7C7C-E60F-420C-82AD-839FD2C8ECF5}" dt="2023-02-06T05:45:43.342" v="649" actId="5793"/>
      <pc:docMkLst>
        <pc:docMk/>
      </pc:docMkLst>
      <pc:sldChg chg="modSp mod">
        <pc:chgData name="Francis Jesmar Montalbo" userId="c525fad2a92ffd10" providerId="LiveId" clId="{AFFD7C7C-E60F-420C-82AD-839FD2C8ECF5}" dt="2023-02-05T23:56:56.193" v="596" actId="20577"/>
        <pc:sldMkLst>
          <pc:docMk/>
          <pc:sldMk cId="1238767217" sldId="25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238767217" sldId="256"/>
            <ac:spMk id="2" creationId="{7AB3FE49-292A-4DD4-B6DD-6DC9414974D9}"/>
          </ac:spMkLst>
        </pc:spChg>
        <pc:spChg chg="mod">
          <ac:chgData name="Francis Jesmar Montalbo" userId="c525fad2a92ffd10" providerId="LiveId" clId="{AFFD7C7C-E60F-420C-82AD-839FD2C8ECF5}" dt="2023-02-05T23:56:56.193" v="596" actId="20577"/>
          <ac:spMkLst>
            <pc:docMk/>
            <pc:sldMk cId="1238767217" sldId="256"/>
            <ac:spMk id="3" creationId="{113F28E2-B38C-4E05-BF2F-67139383A42E}"/>
          </ac:spMkLst>
        </pc:spChg>
      </pc:sldChg>
      <pc:sldChg chg="modSp new del mod">
        <pc:chgData name="Francis Jesmar Montalbo" userId="c525fad2a92ffd10" providerId="LiveId" clId="{AFFD7C7C-E60F-420C-82AD-839FD2C8ECF5}" dt="2023-02-05T22:50:15.412" v="495" actId="47"/>
        <pc:sldMkLst>
          <pc:docMk/>
          <pc:sldMk cId="2509703720" sldId="25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509703720" sldId="257"/>
            <ac:spMk id="2" creationId="{0BB23461-566B-4F51-B712-E2CD5CC04FF3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509703720" sldId="257"/>
            <ac:spMk id="3" creationId="{EA318103-C2AC-4A4B-A01F-AF334678E642}"/>
          </ac:spMkLst>
        </pc:spChg>
      </pc:sldChg>
      <pc:sldChg chg="modSp new mod">
        <pc:chgData name="Francis Jesmar Montalbo" userId="c525fad2a92ffd10" providerId="LiveId" clId="{AFFD7C7C-E60F-420C-82AD-839FD2C8ECF5}" dt="2023-02-05T22:49:48.247" v="464"/>
        <pc:sldMkLst>
          <pc:docMk/>
          <pc:sldMk cId="3831727855" sldId="25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831727855" sldId="258"/>
            <ac:spMk id="2" creationId="{25A0EF65-B90A-42CD-B540-DEB3703502F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831727855" sldId="258"/>
            <ac:spMk id="3" creationId="{FE646E40-1031-4DD2-BCD7-715A3D586AB5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448740932" sldId="26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448740932" sldId="263"/>
            <ac:spMk id="2" creationId="{BAF5A119-54AD-4AF8-B4E6-A6F123ECBE1E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448740932" sldId="263"/>
            <ac:spMk id="3" creationId="{64BBD7AC-3C08-4320-BE6D-E1AAA44A7BF2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956579931" sldId="264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956579931" sldId="264"/>
            <ac:spMk id="2" creationId="{9649E6D2-D15D-40B6-8154-6EBE5AEA3D7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956579931" sldId="264"/>
            <ac:spMk id="3" creationId="{E60E02AC-A1EE-43AA-95B2-C4C97BD01D43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751168906" sldId="265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751168906" sldId="265"/>
            <ac:spMk id="2" creationId="{43E8F1DA-53A6-405F-B057-5028363D6A76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751168906" sldId="265"/>
            <ac:spMk id="5" creationId="{B7B34EA3-19AB-4310-8A0B-2081F2C488B7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751168906" sldId="265"/>
            <ac:spMk id="6" creationId="{2AEB880C-C543-4415-873B-09F3DDF0F52E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496255975" sldId="26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496255975" sldId="266"/>
            <ac:spMk id="3" creationId="{34E8D857-FCB0-4F80-8DC8-6B9D0072356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496255975" sldId="266"/>
            <ac:spMk id="4" creationId="{89EA14FC-415E-435C-A8E6-54AF2D4C8A72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836164530" sldId="26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836164530" sldId="267"/>
            <ac:spMk id="5" creationId="{D24C54E1-2860-4195-9AE0-3E9FE8FCA38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836164530" sldId="267"/>
            <ac:spMk id="6" creationId="{4959D2BE-2D39-4EB9-8E49-695FC6D2D7F0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507949236" sldId="26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507949236" sldId="268"/>
            <ac:spMk id="2" creationId="{FC8658D7-2E0E-441F-9AEE-0A021E815A7E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507949236" sldId="268"/>
            <ac:spMk id="3" creationId="{554F8027-A816-4D74-9D64-3FBC4FD5FCC5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114666236" sldId="26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114666236" sldId="269"/>
            <ac:spMk id="2" creationId="{35D6D6A5-0819-4D22-91C8-59F708216D2C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114666236" sldId="269"/>
            <ac:spMk id="3" creationId="{9A4B0B15-7575-42B3-B33F-DA8343C39AE4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662978745" sldId="27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662978745" sldId="270"/>
            <ac:spMk id="2" creationId="{6E0DBC27-FA95-4F52-8778-CC85997E045E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662978745" sldId="270"/>
            <ac:spMk id="3" creationId="{77310B4D-3D0B-4838-9798-4F43F587E326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958671259" sldId="27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58671259" sldId="271"/>
            <ac:spMk id="2" creationId="{28047C46-0A19-409F-8314-AB87D7DDCF97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58671259" sldId="271"/>
            <ac:spMk id="3" creationId="{1E5D90F7-AA85-43DE-8E60-3C1B4128FC5A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35421462" sldId="27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35421462" sldId="272"/>
            <ac:spMk id="2" creationId="{524866FE-7237-432A-8D74-47361C2A54D9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35421462" sldId="272"/>
            <ac:spMk id="3" creationId="{4AFC67DE-2EE2-4A23-B368-4F61325C018D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4030076109" sldId="27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030076109" sldId="273"/>
            <ac:spMk id="2" creationId="{6924922C-EB4A-461A-8495-A2ABFA9E7E81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030076109" sldId="273"/>
            <ac:spMk id="3" creationId="{F5FEF5AE-0F07-4A1E-B3B5-20B991E08B6A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2387581607" sldId="274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387581607" sldId="274"/>
            <ac:spMk id="2" creationId="{673E9DA8-BDD5-4441-BAC3-E4877C15D93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387581607" sldId="274"/>
            <ac:spMk id="3" creationId="{BB0042DD-CF96-4A2E-89B2-8486D7ED74DA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200411231" sldId="275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0411231" sldId="275"/>
            <ac:spMk id="2" creationId="{FBB73740-93D2-4564-9FB4-6F583821591B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0411231" sldId="275"/>
            <ac:spMk id="3" creationId="{D985F2CA-4CB2-4069-9CD7-A4D46455DCBB}"/>
          </ac:spMkLst>
        </pc:spChg>
      </pc:sldChg>
      <pc:sldChg chg="modSp add mod">
        <pc:chgData name="Francis Jesmar Montalbo" userId="c525fad2a92ffd10" providerId="LiveId" clId="{AFFD7C7C-E60F-420C-82AD-839FD2C8ECF5}" dt="2023-02-05T22:49:48.529" v="482" actId="27636"/>
        <pc:sldMkLst>
          <pc:docMk/>
          <pc:sldMk cId="3623215952" sldId="27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623215952" sldId="276"/>
            <ac:spMk id="2" creationId="{81F9DB36-E92F-475F-A988-01C7AC865801}"/>
          </ac:spMkLst>
        </pc:spChg>
        <pc:spChg chg="mod">
          <ac:chgData name="Francis Jesmar Montalbo" userId="c525fad2a92ffd10" providerId="LiveId" clId="{AFFD7C7C-E60F-420C-82AD-839FD2C8ECF5}" dt="2023-02-05T22:49:48.529" v="482" actId="27636"/>
          <ac:spMkLst>
            <pc:docMk/>
            <pc:sldMk cId="3623215952" sldId="276"/>
            <ac:spMk id="3" creationId="{4F7C2F94-3F19-41E1-BD0B-492CD0964733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556269148" sldId="27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556269148" sldId="277"/>
            <ac:spMk id="2" creationId="{1E8096DD-CD86-485C-9ADA-A2711A59FDD4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556269148" sldId="277"/>
            <ac:spMk id="3" creationId="{0959B745-A376-4D2A-85D5-27F1EF0DB73B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3557479463" sldId="27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557479463" sldId="278"/>
            <ac:spMk id="2" creationId="{31ACAC03-7B47-43AD-9D38-E08E7ABC6E2B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557479463" sldId="278"/>
            <ac:spMk id="3" creationId="{4A6189C7-4BEF-4FE2-89D3-766903B0C99A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807621324" sldId="27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07621324" sldId="279"/>
            <ac:spMk id="2" creationId="{AC151121-F290-44FD-8984-3FEBEFC8DFF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07621324" sldId="279"/>
            <ac:spMk id="3" creationId="{B0960A73-09FA-48E0-B5DD-3BA344C88556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567033935" sldId="28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567033935" sldId="280"/>
            <ac:spMk id="2" creationId="{967914D0-3D7A-42E0-8702-E5B1AD5326BE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567033935" sldId="280"/>
            <ac:spMk id="3" creationId="{2265FF04-6025-4179-AD42-73DE84E2B667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955183266" sldId="28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55183266" sldId="281"/>
            <ac:spMk id="2" creationId="{FA450565-9AD1-404B-9552-2116E5B6561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55183266" sldId="281"/>
            <ac:spMk id="3" creationId="{5C147935-8590-47E2-89E5-F7CEB691E7DE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085381345" sldId="28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085381345" sldId="282"/>
            <ac:spMk id="2" creationId="{19B75690-1E8F-41F1-951A-44CACE129DFB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085381345" sldId="282"/>
            <ac:spMk id="3" creationId="{36052A40-7831-4E96-BC28-1BD299B9B596}"/>
          </ac:spMkLst>
        </pc:spChg>
      </pc:sldChg>
      <pc:sldChg chg="modSp add mod">
        <pc:chgData name="Francis Jesmar Montalbo" userId="c525fad2a92ffd10" providerId="LiveId" clId="{AFFD7C7C-E60F-420C-82AD-839FD2C8ECF5}" dt="2023-02-05T22:49:48.544" v="483" actId="27636"/>
        <pc:sldMkLst>
          <pc:docMk/>
          <pc:sldMk cId="3411967353" sldId="28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411967353" sldId="283"/>
            <ac:spMk id="2" creationId="{08F2FBAD-C4FB-40DA-A8B6-755F9B22A641}"/>
          </ac:spMkLst>
        </pc:spChg>
        <pc:spChg chg="mod">
          <ac:chgData name="Francis Jesmar Montalbo" userId="c525fad2a92ffd10" providerId="LiveId" clId="{AFFD7C7C-E60F-420C-82AD-839FD2C8ECF5}" dt="2023-02-05T22:49:48.544" v="483" actId="27636"/>
          <ac:spMkLst>
            <pc:docMk/>
            <pc:sldMk cId="3411967353" sldId="283"/>
            <ac:spMk id="3" creationId="{15FD13BE-934E-4CDE-A67B-095EB932ED13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613336269" sldId="284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613336269" sldId="284"/>
            <ac:spMk id="2" creationId="{2AE5492A-68FB-4BB4-ADB4-BB34D0808CDC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613336269" sldId="284"/>
            <ac:spMk id="3" creationId="{2A9DFDC3-F2EB-498C-91C5-9E0A624D77D1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07405903" sldId="285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07405903" sldId="285"/>
            <ac:spMk id="2" creationId="{C970A646-7815-4E3E-93B4-566A386F6B8F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07405903" sldId="285"/>
            <ac:spMk id="3" creationId="{DE61CF62-9157-48EF-A1C3-9F23B1EDA9C7}"/>
          </ac:spMkLst>
        </pc:spChg>
      </pc:sldChg>
      <pc:sldChg chg="modSp add mod">
        <pc:chgData name="Francis Jesmar Montalbo" userId="c525fad2a92ffd10" providerId="LiveId" clId="{AFFD7C7C-E60F-420C-82AD-839FD2C8ECF5}" dt="2023-02-05T22:49:48.544" v="484" actId="27636"/>
        <pc:sldMkLst>
          <pc:docMk/>
          <pc:sldMk cId="1908487620" sldId="28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08487620" sldId="286"/>
            <ac:spMk id="2" creationId="{45DD7B3F-BC89-4723-B9DC-284C34179282}"/>
          </ac:spMkLst>
        </pc:spChg>
        <pc:spChg chg="mod">
          <ac:chgData name="Francis Jesmar Montalbo" userId="c525fad2a92ffd10" providerId="LiveId" clId="{AFFD7C7C-E60F-420C-82AD-839FD2C8ECF5}" dt="2023-02-05T22:49:48.544" v="484" actId="27636"/>
          <ac:spMkLst>
            <pc:docMk/>
            <pc:sldMk cId="1908487620" sldId="286"/>
            <ac:spMk id="3" creationId="{06EC845B-B793-468C-90DA-45D0DDFF3E90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65154619" sldId="28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65154619" sldId="287"/>
            <ac:spMk id="2" creationId="{02F07C75-AAE2-4F99-A502-FBB7A55860A7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65154619" sldId="287"/>
            <ac:spMk id="3" creationId="{B6336E96-3668-4005-8FF3-477EB1CA8100}"/>
          </ac:spMkLst>
        </pc:spChg>
      </pc:sldChg>
      <pc:sldChg chg="modSp add mod">
        <pc:chgData name="Francis Jesmar Montalbo" userId="c525fad2a92ffd10" providerId="LiveId" clId="{AFFD7C7C-E60F-420C-82AD-839FD2C8ECF5}" dt="2023-02-05T22:49:48.560" v="485" actId="27636"/>
        <pc:sldMkLst>
          <pc:docMk/>
          <pc:sldMk cId="3588607343" sldId="28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588607343" sldId="288"/>
            <ac:spMk id="2" creationId="{D568FE35-C0BE-4905-B830-3E73822BE7A8}"/>
          </ac:spMkLst>
        </pc:spChg>
        <pc:spChg chg="mod">
          <ac:chgData name="Francis Jesmar Montalbo" userId="c525fad2a92ffd10" providerId="LiveId" clId="{AFFD7C7C-E60F-420C-82AD-839FD2C8ECF5}" dt="2023-02-05T22:49:48.560" v="485" actId="27636"/>
          <ac:spMkLst>
            <pc:docMk/>
            <pc:sldMk cId="3588607343" sldId="288"/>
            <ac:spMk id="3" creationId="{53688B91-14FF-4F21-8BA6-31BE3A8C4767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541605636" sldId="28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541605636" sldId="289"/>
            <ac:spMk id="2" creationId="{9C389077-2DDE-45A4-93B6-04018A1EDADC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541605636" sldId="289"/>
            <ac:spMk id="4" creationId="{F5CD4413-9C83-48DD-9CE1-345F97A17EB8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220594645" sldId="29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220594645" sldId="290"/>
            <ac:spMk id="2" creationId="{810CE9E3-F7DF-4090-A585-9BD8824CE36C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220594645" sldId="290"/>
            <ac:spMk id="3" creationId="{9B5B3F8C-CD98-477B-8A95-A4E9C3631731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4119126506" sldId="29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119126506" sldId="291"/>
            <ac:spMk id="2" creationId="{7294B7CF-9E53-4A53-9899-A04424017ABA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119126506" sldId="291"/>
            <ac:spMk id="3" creationId="{DDE37E65-280B-4E6C-A788-679A50E5103A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4270218458" sldId="29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270218458" sldId="292"/>
            <ac:spMk id="2" creationId="{D55D991F-195D-409C-9C46-651C2752AF14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270218458" sldId="292"/>
            <ac:spMk id="3" creationId="{D416446D-41E1-4AE1-B21B-F0161688272C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946514676" sldId="29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46514676" sldId="293"/>
            <ac:spMk id="2" creationId="{63F34BF6-0967-4540-991D-D5C482490BD4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46514676" sldId="293"/>
            <ac:spMk id="3" creationId="{B6AB7247-80D9-4ECD-BE4C-0350723A3448}"/>
          </ac:spMkLst>
        </pc:spChg>
      </pc:sldChg>
      <pc:sldChg chg="modSp add mod">
        <pc:chgData name="Francis Jesmar Montalbo" userId="c525fad2a92ffd10" providerId="LiveId" clId="{AFFD7C7C-E60F-420C-82AD-839FD2C8ECF5}" dt="2023-02-05T22:49:48.247" v="464"/>
        <pc:sldMkLst>
          <pc:docMk/>
          <pc:sldMk cId="1136750772" sldId="294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136750772" sldId="294"/>
            <ac:spMk id="2" creationId="{8B917B47-C48C-43C1-ADD0-3CCD1D0E6E06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136750772" sldId="294"/>
            <ac:spMk id="3" creationId="{E74A81DC-3251-4DAE-92F4-F0BCB512D3C4}"/>
          </ac:spMkLst>
        </pc:spChg>
      </pc:sldChg>
      <pc:sldChg chg="modSp add mod">
        <pc:chgData name="Francis Jesmar Montalbo" userId="c525fad2a92ffd10" providerId="LiveId" clId="{AFFD7C7C-E60F-420C-82AD-839FD2C8ECF5}" dt="2023-02-05T22:49:48.576" v="486" actId="27636"/>
        <pc:sldMkLst>
          <pc:docMk/>
          <pc:sldMk cId="3565710910" sldId="295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565710910" sldId="295"/>
            <ac:spMk id="2" creationId="{07B1621C-BFE2-4AB1-A138-9849675D7C3C}"/>
          </ac:spMkLst>
        </pc:spChg>
        <pc:spChg chg="mod">
          <ac:chgData name="Francis Jesmar Montalbo" userId="c525fad2a92ffd10" providerId="LiveId" clId="{AFFD7C7C-E60F-420C-82AD-839FD2C8ECF5}" dt="2023-02-05T22:49:48.576" v="486" actId="27636"/>
          <ac:spMkLst>
            <pc:docMk/>
            <pc:sldMk cId="3565710910" sldId="295"/>
            <ac:spMk id="3" creationId="{F8D55939-8444-4ECC-B753-BAEEE700E638}"/>
          </ac:spMkLst>
        </pc:spChg>
      </pc:sldChg>
      <pc:sldChg chg="modSp add mod">
        <pc:chgData name="Francis Jesmar Montalbo" userId="c525fad2a92ffd10" providerId="LiveId" clId="{AFFD7C7C-E60F-420C-82AD-839FD2C8ECF5}" dt="2023-02-05T22:49:48.638" v="491" actId="27636"/>
        <pc:sldMkLst>
          <pc:docMk/>
          <pc:sldMk cId="44575759" sldId="296"/>
        </pc:sldMkLst>
        <pc:spChg chg="mod">
          <ac:chgData name="Francis Jesmar Montalbo" userId="c525fad2a92ffd10" providerId="LiveId" clId="{AFFD7C7C-E60F-420C-82AD-839FD2C8ECF5}" dt="2023-02-05T22:49:48.638" v="491" actId="27636"/>
          <ac:spMkLst>
            <pc:docMk/>
            <pc:sldMk cId="44575759" sldId="296"/>
            <ac:spMk id="2" creationId="{7B9B61B0-2D7A-43C5-B811-75D1566491A6}"/>
          </ac:spMkLst>
        </pc:spChg>
        <pc:spChg chg="mod">
          <ac:chgData name="Francis Jesmar Montalbo" userId="c525fad2a92ffd10" providerId="LiveId" clId="{AFFD7C7C-E60F-420C-82AD-839FD2C8ECF5}" dt="2023-02-05T22:49:48.638" v="490" actId="27636"/>
          <ac:spMkLst>
            <pc:docMk/>
            <pc:sldMk cId="44575759" sldId="296"/>
            <ac:spMk id="3" creationId="{96E825C8-2E7E-442E-A164-E286BF937B32}"/>
          </ac:spMkLst>
        </pc:spChg>
      </pc:sldChg>
      <pc:sldChg chg="modSp add mod">
        <pc:chgData name="Francis Jesmar Montalbo" userId="c525fad2a92ffd10" providerId="LiveId" clId="{AFFD7C7C-E60F-420C-82AD-839FD2C8ECF5}" dt="2023-02-05T22:49:48.591" v="487" actId="27636"/>
        <pc:sldMkLst>
          <pc:docMk/>
          <pc:sldMk cId="3557134564" sldId="29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557134564" sldId="297"/>
            <ac:spMk id="2" creationId="{A23EABD9-7635-450A-881F-EBB9FBC06ACE}"/>
          </ac:spMkLst>
        </pc:spChg>
        <pc:spChg chg="mod">
          <ac:chgData name="Francis Jesmar Montalbo" userId="c525fad2a92ffd10" providerId="LiveId" clId="{AFFD7C7C-E60F-420C-82AD-839FD2C8ECF5}" dt="2023-02-05T22:49:48.591" v="487" actId="27636"/>
          <ac:spMkLst>
            <pc:docMk/>
            <pc:sldMk cId="3557134564" sldId="297"/>
            <ac:spMk id="3" creationId="{77742C6F-9157-4CD4-A9A3-37A9816B8E97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200963142" sldId="29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200963142" sldId="298"/>
            <ac:spMk id="2" creationId="{D3292C31-2B22-4434-86ED-5465FE2DF177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200963142" sldId="298"/>
            <ac:spMk id="3" creationId="{DACC346D-2793-49BA-97B8-F43E201DCCA6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973337049" sldId="29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973337049" sldId="299"/>
            <ac:spMk id="2" creationId="{CCD8E9F3-6685-4CCB-93BD-09183B0DE693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973337049" sldId="299"/>
            <ac:spMk id="3" creationId="{A364BA62-DFEA-4D9C-991E-E07125E05A72}"/>
          </ac:spMkLst>
        </pc:spChg>
      </pc:sldChg>
      <pc:sldChg chg="modSp add mod">
        <pc:chgData name="Francis Jesmar Montalbo" userId="c525fad2a92ffd10" providerId="LiveId" clId="{AFFD7C7C-E60F-420C-82AD-839FD2C8ECF5}" dt="2023-02-05T22:49:48.607" v="488" actId="27636"/>
        <pc:sldMkLst>
          <pc:docMk/>
          <pc:sldMk cId="1121471797" sldId="30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121471797" sldId="300"/>
            <ac:spMk id="2" creationId="{5CAC7FDE-BAE1-4469-BBD4-46C2D82DA18D}"/>
          </ac:spMkLst>
        </pc:spChg>
        <pc:spChg chg="mod">
          <ac:chgData name="Francis Jesmar Montalbo" userId="c525fad2a92ffd10" providerId="LiveId" clId="{AFFD7C7C-E60F-420C-82AD-839FD2C8ECF5}" dt="2023-02-05T22:49:48.607" v="488" actId="27636"/>
          <ac:spMkLst>
            <pc:docMk/>
            <pc:sldMk cId="1121471797" sldId="300"/>
            <ac:spMk id="3" creationId="{EDA071BE-C7A6-40D2-A8B3-9F8BB37BA5EC}"/>
          </ac:spMkLst>
        </pc:spChg>
      </pc:sldChg>
      <pc:sldChg chg="modSp add mod">
        <pc:chgData name="Francis Jesmar Montalbo" userId="c525fad2a92ffd10" providerId="LiveId" clId="{AFFD7C7C-E60F-420C-82AD-839FD2C8ECF5}" dt="2023-02-05T22:49:48.607" v="489" actId="27636"/>
        <pc:sldMkLst>
          <pc:docMk/>
          <pc:sldMk cId="861715285" sldId="30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61715285" sldId="301"/>
            <ac:spMk id="2" creationId="{18C8252B-C0F3-4CEC-AF12-2C9E115D6159}"/>
          </ac:spMkLst>
        </pc:spChg>
        <pc:spChg chg="mod">
          <ac:chgData name="Francis Jesmar Montalbo" userId="c525fad2a92ffd10" providerId="LiveId" clId="{AFFD7C7C-E60F-420C-82AD-839FD2C8ECF5}" dt="2023-02-05T22:49:48.607" v="489" actId="27636"/>
          <ac:spMkLst>
            <pc:docMk/>
            <pc:sldMk cId="861715285" sldId="301"/>
            <ac:spMk id="3" creationId="{F274F731-5F26-4358-8AF1-DDC71E678FD2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961724318" sldId="30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961724318" sldId="302"/>
            <ac:spMk id="2" creationId="{74DB6CA6-A258-4CB3-8EDD-8CD5B9627AF4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961724318" sldId="302"/>
            <ac:spMk id="3" creationId="{F05B2291-230F-4420-8E40-9CC535E2E210}"/>
          </ac:spMkLst>
        </pc:spChg>
      </pc:sldChg>
      <pc:sldChg chg="modSp add mod">
        <pc:chgData name="Francis Jesmar Montalbo" userId="c525fad2a92ffd10" providerId="LiveId" clId="{AFFD7C7C-E60F-420C-82AD-839FD2C8ECF5}" dt="2023-02-05T22:49:48.388" v="469" actId="27636"/>
        <pc:sldMkLst>
          <pc:docMk/>
          <pc:sldMk cId="15098920" sldId="30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5098920" sldId="303"/>
            <ac:spMk id="2" creationId="{265194AA-B4ED-4F3F-8336-6D429F4363AE}"/>
          </ac:spMkLst>
        </pc:spChg>
        <pc:spChg chg="mod">
          <ac:chgData name="Francis Jesmar Montalbo" userId="c525fad2a92ffd10" providerId="LiveId" clId="{AFFD7C7C-E60F-420C-82AD-839FD2C8ECF5}" dt="2023-02-05T22:49:48.388" v="469" actId="27636"/>
          <ac:spMkLst>
            <pc:docMk/>
            <pc:sldMk cId="15098920" sldId="303"/>
            <ac:spMk id="3" creationId="{589A537D-C4D7-4EDA-9CB5-6AD46FBA7D89}"/>
          </ac:spMkLst>
        </pc:spChg>
      </pc:sldChg>
      <pc:sldChg chg="modSp add mod">
        <pc:chgData name="Francis Jesmar Montalbo" userId="c525fad2a92ffd10" providerId="LiveId" clId="{AFFD7C7C-E60F-420C-82AD-839FD2C8ECF5}" dt="2023-02-05T22:49:48.388" v="470" actId="27636"/>
        <pc:sldMkLst>
          <pc:docMk/>
          <pc:sldMk cId="88121837" sldId="304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8121837" sldId="304"/>
            <ac:spMk id="2" creationId="{A1E77EF3-126D-4D58-80E6-E23537D582CE}"/>
          </ac:spMkLst>
        </pc:spChg>
        <pc:spChg chg="mod">
          <ac:chgData name="Francis Jesmar Montalbo" userId="c525fad2a92ffd10" providerId="LiveId" clId="{AFFD7C7C-E60F-420C-82AD-839FD2C8ECF5}" dt="2023-02-05T22:49:48.388" v="470" actId="27636"/>
          <ac:spMkLst>
            <pc:docMk/>
            <pc:sldMk cId="88121837" sldId="304"/>
            <ac:spMk id="3" creationId="{E71C536F-5540-435F-9872-CBE5D7D3DF4C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4239241550" sldId="305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239241550" sldId="305"/>
            <ac:spMk id="2" creationId="{067FD187-1AAE-438A-A5C8-B2AD4D5BBF1C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239241550" sldId="305"/>
            <ac:spMk id="3" creationId="{8C52D393-EDC0-4966-8862-B72DE9EFBCDF}"/>
          </ac:spMkLst>
        </pc:spChg>
      </pc:sldChg>
      <pc:sldChg chg="modSp add mod">
        <pc:chgData name="Francis Jesmar Montalbo" userId="c525fad2a92ffd10" providerId="LiveId" clId="{AFFD7C7C-E60F-420C-82AD-839FD2C8ECF5}" dt="2023-02-05T22:49:48.466" v="477" actId="27636"/>
        <pc:sldMkLst>
          <pc:docMk/>
          <pc:sldMk cId="2169095436" sldId="30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169095436" sldId="306"/>
            <ac:spMk id="2" creationId="{3EE60DC7-D285-4284-969A-1AA85428BFF2}"/>
          </ac:spMkLst>
        </pc:spChg>
        <pc:spChg chg="mod">
          <ac:chgData name="Francis Jesmar Montalbo" userId="c525fad2a92ffd10" providerId="LiveId" clId="{AFFD7C7C-E60F-420C-82AD-839FD2C8ECF5}" dt="2023-02-05T22:49:48.466" v="477" actId="27636"/>
          <ac:spMkLst>
            <pc:docMk/>
            <pc:sldMk cId="2169095436" sldId="306"/>
            <ac:spMk id="3" creationId="{10B741CF-5019-4796-96DE-5BBA9590FACF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036699610" sldId="30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36699610" sldId="307"/>
            <ac:spMk id="2" creationId="{5F4969C6-B4A3-4E53-8A1B-5736EC7ECD89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36699610" sldId="307"/>
            <ac:spMk id="3" creationId="{B41CFBA6-8D87-4972-A5E6-C90FD7999EC2}"/>
          </ac:spMkLst>
        </pc:spChg>
      </pc:sldChg>
      <pc:sldChg chg="modSp add mod">
        <pc:chgData name="Francis Jesmar Montalbo" userId="c525fad2a92ffd10" providerId="LiveId" clId="{AFFD7C7C-E60F-420C-82AD-839FD2C8ECF5}" dt="2023-02-05T22:49:48.482" v="479" actId="27636"/>
        <pc:sldMkLst>
          <pc:docMk/>
          <pc:sldMk cId="1350322461" sldId="30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350322461" sldId="308"/>
            <ac:spMk id="2" creationId="{904C453F-4B09-4238-B89C-CED07EE84F84}"/>
          </ac:spMkLst>
        </pc:spChg>
        <pc:spChg chg="mod">
          <ac:chgData name="Francis Jesmar Montalbo" userId="c525fad2a92ffd10" providerId="LiveId" clId="{AFFD7C7C-E60F-420C-82AD-839FD2C8ECF5}" dt="2023-02-05T22:49:48.482" v="479" actId="27636"/>
          <ac:spMkLst>
            <pc:docMk/>
            <pc:sldMk cId="1350322461" sldId="308"/>
            <ac:spMk id="3" creationId="{DABEA361-013E-4DF1-B04A-72335E706C22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341861324" sldId="30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341861324" sldId="309"/>
            <ac:spMk id="2" creationId="{CF808A3D-BB60-42C7-876E-3305941426C8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341861324" sldId="309"/>
            <ac:spMk id="3" creationId="{89D05AF0-463F-4A2C-B1B0-FC2812697B2A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654693711" sldId="31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654693711" sldId="310"/>
            <ac:spMk id="2" creationId="{5C71879F-2BD7-401A-8E6D-635AB0D451B3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654693711" sldId="310"/>
            <ac:spMk id="3" creationId="{CFDF0C7C-E3AD-4BCB-BB78-C4A7EA71CE0F}"/>
          </ac:spMkLst>
        </pc:spChg>
      </pc:sldChg>
      <pc:sldChg chg="modSp add mod">
        <pc:chgData name="Francis Jesmar Montalbo" userId="c525fad2a92ffd10" providerId="LiveId" clId="{AFFD7C7C-E60F-420C-82AD-839FD2C8ECF5}" dt="2023-02-05T22:49:48.497" v="480" actId="27636"/>
        <pc:sldMkLst>
          <pc:docMk/>
          <pc:sldMk cId="3006701703" sldId="31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006701703" sldId="311"/>
            <ac:spMk id="2" creationId="{05AC9589-5554-416E-AE88-5B57EC3CC8D2}"/>
          </ac:spMkLst>
        </pc:spChg>
        <pc:spChg chg="mod">
          <ac:chgData name="Francis Jesmar Montalbo" userId="c525fad2a92ffd10" providerId="LiveId" clId="{AFFD7C7C-E60F-420C-82AD-839FD2C8ECF5}" dt="2023-02-05T22:49:48.497" v="480" actId="27636"/>
          <ac:spMkLst>
            <pc:docMk/>
            <pc:sldMk cId="3006701703" sldId="311"/>
            <ac:spMk id="3" creationId="{7889BF39-77FD-4284-8650-F3B565BAA254}"/>
          </ac:spMkLst>
        </pc:spChg>
      </pc:sldChg>
      <pc:sldChg chg="modSp add mod">
        <pc:chgData name="Francis Jesmar Montalbo" userId="c525fad2a92ffd10" providerId="LiveId" clId="{AFFD7C7C-E60F-420C-82AD-839FD2C8ECF5}" dt="2023-02-05T22:49:48.513" v="481" actId="27636"/>
        <pc:sldMkLst>
          <pc:docMk/>
          <pc:sldMk cId="138958421" sldId="31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38958421" sldId="312"/>
            <ac:spMk id="2" creationId="{A294DF19-79CD-4597-AA19-99435343E587}"/>
          </ac:spMkLst>
        </pc:spChg>
        <pc:spChg chg="mod">
          <ac:chgData name="Francis Jesmar Montalbo" userId="c525fad2a92ffd10" providerId="LiveId" clId="{AFFD7C7C-E60F-420C-82AD-839FD2C8ECF5}" dt="2023-02-05T22:49:48.513" v="481" actId="27636"/>
          <ac:spMkLst>
            <pc:docMk/>
            <pc:sldMk cId="138958421" sldId="312"/>
            <ac:spMk id="3" creationId="{D24E45B0-1E80-4D78-B555-C02BE5FF00C0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460412877" sldId="31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460412877" sldId="313"/>
            <ac:spMk id="2" creationId="{F3046B99-C609-4770-834D-695DF68F2BAF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460412877" sldId="313"/>
            <ac:spMk id="3" creationId="{086119E1-7B78-4EC1-8992-F964921CB942}"/>
          </ac:spMkLst>
        </pc:spChg>
      </pc:sldChg>
      <pc:sldChg chg="modSp add mod">
        <pc:chgData name="Francis Jesmar Montalbo" userId="c525fad2a92ffd10" providerId="LiveId" clId="{AFFD7C7C-E60F-420C-82AD-839FD2C8ECF5}" dt="2023-02-05T22:49:48.654" v="492" actId="27636"/>
        <pc:sldMkLst>
          <pc:docMk/>
          <pc:sldMk cId="2925837312" sldId="31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925837312" sldId="316"/>
            <ac:spMk id="2" creationId="{D00BF271-458D-418F-A28A-482BBA2EBF1E}"/>
          </ac:spMkLst>
        </pc:spChg>
        <pc:spChg chg="mod">
          <ac:chgData name="Francis Jesmar Montalbo" userId="c525fad2a92ffd10" providerId="LiveId" clId="{AFFD7C7C-E60F-420C-82AD-839FD2C8ECF5}" dt="2023-02-05T22:49:48.654" v="492" actId="27636"/>
          <ac:spMkLst>
            <pc:docMk/>
            <pc:sldMk cId="2925837312" sldId="316"/>
            <ac:spMk id="3" creationId="{5E6D8F81-4D70-4370-AC7F-2EA5B2D44931}"/>
          </ac:spMkLst>
        </pc:spChg>
      </pc:sldChg>
      <pc:sldChg chg="modSp add del mod modClrScheme chgLayout">
        <pc:chgData name="Francis Jesmar Montalbo" userId="c525fad2a92ffd10" providerId="LiveId" clId="{AFFD7C7C-E60F-420C-82AD-839FD2C8ECF5}" dt="2023-02-05T22:49:55.811" v="494" actId="47"/>
        <pc:sldMkLst>
          <pc:docMk/>
          <pc:sldMk cId="1768728001" sldId="317"/>
        </pc:sldMkLst>
        <pc:spChg chg="mod ord">
          <ac:chgData name="Francis Jesmar Montalbo" userId="c525fad2a92ffd10" providerId="LiveId" clId="{AFFD7C7C-E60F-420C-82AD-839FD2C8ECF5}" dt="2023-02-05T22:49:36.650" v="459" actId="700"/>
          <ac:spMkLst>
            <pc:docMk/>
            <pc:sldMk cId="1768728001" sldId="317"/>
            <ac:spMk id="2" creationId="{5A1087AF-23B1-4100-BA9E-695EE35D35C9}"/>
          </ac:spMkLst>
        </pc:spChg>
        <pc:spChg chg="mod ord">
          <ac:chgData name="Francis Jesmar Montalbo" userId="c525fad2a92ffd10" providerId="LiveId" clId="{AFFD7C7C-E60F-420C-82AD-839FD2C8ECF5}" dt="2023-02-05T22:49:48.326" v="465" actId="27636"/>
          <ac:spMkLst>
            <pc:docMk/>
            <pc:sldMk cId="1768728001" sldId="317"/>
            <ac:spMk id="3" creationId="{40410703-8A92-410A-92F1-4865BCBF5280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4" creationId="{F68543A5-9FFF-46B3-9E84-3B6B176F771D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5" creationId="{14B2A59E-E57D-412F-A64E-ACE181157EAC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6" creationId="{5D5654A7-0BF4-4C4A-A2E3-A96F592BB809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7" creationId="{E775ADF6-A8E2-465B-B4D8-06A2B04EFFC6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8" creationId="{CB69A03E-B518-4458-AA5B-96641E3636B8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9" creationId="{9A5A66C4-90B9-4343-B138-6165351FC4F5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10" creationId="{07887068-DECB-4561-AE83-E900BAB8064C}"/>
          </ac:spMkLst>
        </pc:spChg>
        <pc:spChg chg="mod">
          <ac:chgData name="Francis Jesmar Montalbo" userId="c525fad2a92ffd10" providerId="LiveId" clId="{AFFD7C7C-E60F-420C-82AD-839FD2C8ECF5}" dt="2023-02-05T22:47:04.122" v="451" actId="1076"/>
          <ac:spMkLst>
            <pc:docMk/>
            <pc:sldMk cId="1768728001" sldId="317"/>
            <ac:spMk id="11" creationId="{E37F7A60-261F-4F67-B66C-256313472C55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472469990" sldId="31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472469990" sldId="318"/>
            <ac:spMk id="2" creationId="{D99BEF14-7F63-43F5-B6CD-2DC598740639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472469990" sldId="318"/>
            <ac:spMk id="3" creationId="{22A00F27-9F82-4096-ACE6-5A6C44276ED7}"/>
          </ac:spMkLst>
        </pc:spChg>
      </pc:sldChg>
      <pc:sldChg chg="modSp add mod">
        <pc:chgData name="Francis Jesmar Montalbo" userId="c525fad2a92ffd10" providerId="LiveId" clId="{AFFD7C7C-E60F-420C-82AD-839FD2C8ECF5}" dt="2023-02-05T22:49:48.357" v="466" actId="27636"/>
        <pc:sldMkLst>
          <pc:docMk/>
          <pc:sldMk cId="2277937097" sldId="31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277937097" sldId="319"/>
            <ac:spMk id="2" creationId="{F0C610A2-55EA-4E13-BEA2-F1D764FEF5E4}"/>
          </ac:spMkLst>
        </pc:spChg>
        <pc:spChg chg="mod">
          <ac:chgData name="Francis Jesmar Montalbo" userId="c525fad2a92ffd10" providerId="LiveId" clId="{AFFD7C7C-E60F-420C-82AD-839FD2C8ECF5}" dt="2023-02-05T22:49:48.357" v="466" actId="27636"/>
          <ac:spMkLst>
            <pc:docMk/>
            <pc:sldMk cId="2277937097" sldId="319"/>
            <ac:spMk id="3" creationId="{96DB95DC-CE35-4CD0-A054-53C3CA976EC4}"/>
          </ac:spMkLst>
        </pc:spChg>
      </pc:sldChg>
      <pc:sldChg chg="modSp add mod">
        <pc:chgData name="Francis Jesmar Montalbo" userId="c525fad2a92ffd10" providerId="LiveId" clId="{AFFD7C7C-E60F-420C-82AD-839FD2C8ECF5}" dt="2023-02-05T22:49:48.372" v="467" actId="27636"/>
        <pc:sldMkLst>
          <pc:docMk/>
          <pc:sldMk cId="2528791550" sldId="32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528791550" sldId="320"/>
            <ac:spMk id="2" creationId="{B0AD1503-EBE0-4133-ABD1-73631D5AD5D8}"/>
          </ac:spMkLst>
        </pc:spChg>
        <pc:spChg chg="mod">
          <ac:chgData name="Francis Jesmar Montalbo" userId="c525fad2a92ffd10" providerId="LiveId" clId="{AFFD7C7C-E60F-420C-82AD-839FD2C8ECF5}" dt="2023-02-05T22:49:48.372" v="467" actId="27636"/>
          <ac:spMkLst>
            <pc:docMk/>
            <pc:sldMk cId="2528791550" sldId="320"/>
            <ac:spMk id="3" creationId="{B0A3220F-B762-4800-995B-91F86E3C5F69}"/>
          </ac:spMkLst>
        </pc:spChg>
      </pc:sldChg>
      <pc:sldChg chg="modSp add mod">
        <pc:chgData name="Francis Jesmar Montalbo" userId="c525fad2a92ffd10" providerId="LiveId" clId="{AFFD7C7C-E60F-420C-82AD-839FD2C8ECF5}" dt="2023-02-05T22:49:48.372" v="468" actId="27636"/>
        <pc:sldMkLst>
          <pc:docMk/>
          <pc:sldMk cId="4172772771" sldId="32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172772771" sldId="321"/>
            <ac:spMk id="2" creationId="{475D80DB-78C5-4795-85E7-CA6451FB537B}"/>
          </ac:spMkLst>
        </pc:spChg>
        <pc:spChg chg="mod">
          <ac:chgData name="Francis Jesmar Montalbo" userId="c525fad2a92ffd10" providerId="LiveId" clId="{AFFD7C7C-E60F-420C-82AD-839FD2C8ECF5}" dt="2023-02-05T22:49:48.372" v="468" actId="27636"/>
          <ac:spMkLst>
            <pc:docMk/>
            <pc:sldMk cId="4172772771" sldId="321"/>
            <ac:spMk id="3" creationId="{11DDD52E-1D1A-4243-996D-38EDEBA0F4EE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919211165" sldId="32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919211165" sldId="322"/>
            <ac:spMk id="2" creationId="{5F86F509-F2C4-4387-8D20-BBB4F6C5DA1F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919211165" sldId="322"/>
            <ac:spMk id="3" creationId="{FC600138-FE7D-4E36-BF8B-2628A3499C55}"/>
          </ac:spMkLst>
        </pc:spChg>
      </pc:sldChg>
      <pc:sldChg chg="modSp add mod">
        <pc:chgData name="Francis Jesmar Montalbo" userId="c525fad2a92ffd10" providerId="LiveId" clId="{AFFD7C7C-E60F-420C-82AD-839FD2C8ECF5}" dt="2023-02-05T22:49:48.404" v="472" actId="27636"/>
        <pc:sldMkLst>
          <pc:docMk/>
          <pc:sldMk cId="813146952" sldId="32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13146952" sldId="323"/>
            <ac:spMk id="2" creationId="{FF142596-7592-4467-8FD9-0CA99E09FB11}"/>
          </ac:spMkLst>
        </pc:spChg>
        <pc:spChg chg="mod">
          <ac:chgData name="Francis Jesmar Montalbo" userId="c525fad2a92ffd10" providerId="LiveId" clId="{AFFD7C7C-E60F-420C-82AD-839FD2C8ECF5}" dt="2023-02-05T22:49:48.404" v="472" actId="27636"/>
          <ac:spMkLst>
            <pc:docMk/>
            <pc:sldMk cId="813146952" sldId="323"/>
            <ac:spMk id="3" creationId="{D0DD8E77-E666-403E-9A06-38E470EDB27C}"/>
          </ac:spMkLst>
        </pc:spChg>
      </pc:sldChg>
      <pc:sldChg chg="modSp add mod">
        <pc:chgData name="Francis Jesmar Montalbo" userId="c525fad2a92ffd10" providerId="LiveId" clId="{AFFD7C7C-E60F-420C-82AD-839FD2C8ECF5}" dt="2023-02-05T22:49:48.404" v="471" actId="27636"/>
        <pc:sldMkLst>
          <pc:docMk/>
          <pc:sldMk cId="2992863653" sldId="324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992863653" sldId="324"/>
            <ac:spMk id="2" creationId="{AC51FB92-0736-41E5-A394-C28756883313}"/>
          </ac:spMkLst>
        </pc:spChg>
        <pc:spChg chg="mod">
          <ac:chgData name="Francis Jesmar Montalbo" userId="c525fad2a92ffd10" providerId="LiveId" clId="{AFFD7C7C-E60F-420C-82AD-839FD2C8ECF5}" dt="2023-02-05T22:49:48.404" v="471" actId="27636"/>
          <ac:spMkLst>
            <pc:docMk/>
            <pc:sldMk cId="2992863653" sldId="324"/>
            <ac:spMk id="3" creationId="{944A3FFF-61D9-4F68-AFCE-EE0731AE3E19}"/>
          </ac:spMkLst>
        </pc:spChg>
      </pc:sldChg>
      <pc:sldChg chg="modSp add mod">
        <pc:chgData name="Francis Jesmar Montalbo" userId="c525fad2a92ffd10" providerId="LiveId" clId="{AFFD7C7C-E60F-420C-82AD-839FD2C8ECF5}" dt="2023-02-05T22:49:48.419" v="473" actId="27636"/>
        <pc:sldMkLst>
          <pc:docMk/>
          <pc:sldMk cId="4144036621" sldId="325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144036621" sldId="325"/>
            <ac:spMk id="2" creationId="{99B42444-00AF-43F1-9AB6-E5916FE314AB}"/>
          </ac:spMkLst>
        </pc:spChg>
        <pc:spChg chg="mod">
          <ac:chgData name="Francis Jesmar Montalbo" userId="c525fad2a92ffd10" providerId="LiveId" clId="{AFFD7C7C-E60F-420C-82AD-839FD2C8ECF5}" dt="2023-02-05T22:49:48.419" v="473" actId="27636"/>
          <ac:spMkLst>
            <pc:docMk/>
            <pc:sldMk cId="4144036621" sldId="325"/>
            <ac:spMk id="3" creationId="{FAFCF392-F800-41E0-9491-22FE9EBCBC1D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815856679" sldId="32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15856679" sldId="326"/>
            <ac:spMk id="4" creationId="{EDEC4F3D-4605-4943-98E4-5937A8BDC5E2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15856679" sldId="326"/>
            <ac:spMk id="5" creationId="{CBD276D1-1891-4332-8F00-EB27B52C4666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914675838" sldId="32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14675838" sldId="327"/>
            <ac:spMk id="4" creationId="{8D06C443-1DF2-4E82-B5BF-033B799CF65F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14675838" sldId="327"/>
            <ac:spMk id="5" creationId="{0ED4FDBC-3175-4B70-A24F-2E5431C48F28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818739645" sldId="32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818739645" sldId="328"/>
            <ac:spMk id="4" creationId="{BCF91589-57DB-42B9-815E-108373973FEC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818739645" sldId="328"/>
            <ac:spMk id="5" creationId="{13C6E7BE-796E-4FDC-ADAC-1A32EF612F10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425331392" sldId="32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25331392" sldId="329"/>
            <ac:spMk id="4" creationId="{A49961C5-3524-40E3-A285-46F34824FDBE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25331392" sldId="329"/>
            <ac:spMk id="5" creationId="{188AB178-63D7-441E-A7F5-E69738620F77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957144694" sldId="33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57144694" sldId="330"/>
            <ac:spMk id="4" creationId="{A49961C5-3524-40E3-A285-46F34824FDBE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57144694" sldId="330"/>
            <ac:spMk id="5" creationId="{188AB178-63D7-441E-A7F5-E69738620F77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971189001" sldId="33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971189001" sldId="331"/>
            <ac:spMk id="4" creationId="{F2E40D86-FE9A-4C79-8E57-B45F8ACA2E63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971189001" sldId="331"/>
            <ac:spMk id="5" creationId="{577238D0-1341-4AF9-94E4-3173E0E6F5E0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660583400" sldId="33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660583400" sldId="332"/>
            <ac:spMk id="4" creationId="{C4411F6F-9F89-4809-8715-33CFA15AD92B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660583400" sldId="332"/>
            <ac:spMk id="5" creationId="{F69C5672-C59F-4EC1-AD1C-886BA3FCAE84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258733476" sldId="333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258733476" sldId="333"/>
            <ac:spMk id="4" creationId="{C4411F6F-9F89-4809-8715-33CFA15AD92B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258733476" sldId="333"/>
            <ac:spMk id="5" creationId="{F69C5672-C59F-4EC1-AD1C-886BA3FCAE84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124210554" sldId="334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124210554" sldId="334"/>
            <ac:spMk id="4" creationId="{81C04E0F-7B41-4C52-9EEF-58CBE21AE010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124210554" sldId="334"/>
            <ac:spMk id="5" creationId="{E58FB078-82FC-4269-A057-C803C443F0FB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574410935" sldId="33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574410935" sldId="337"/>
            <ac:spMk id="5" creationId="{A3FB63EC-93BC-49A4-8B98-5F928255FB37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574410935" sldId="337"/>
            <ac:spMk id="6" creationId="{6979F751-6CC4-4765-B554-F9792290F995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779984904" sldId="33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779984904" sldId="338"/>
            <ac:spMk id="4" creationId="{A179E3EC-64EF-46EB-8150-39CEEED76A5A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779984904" sldId="338"/>
            <ac:spMk id="5" creationId="{FDB00DFD-964C-4EBC-8DB8-86E28F21E27F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077383623" sldId="33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77383623" sldId="339"/>
            <ac:spMk id="4" creationId="{024D5415-A156-43BD-8631-1118BFDB19A1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77383623" sldId="339"/>
            <ac:spMk id="5" creationId="{284B94C8-AC55-42CF-A1A8-54E4C85AFE05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893104829" sldId="34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93104829" sldId="340"/>
            <ac:spMk id="4" creationId="{50EC53D4-C288-4C4A-9D2E-C1DFFEC5E5C1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893104829" sldId="340"/>
            <ac:spMk id="5" creationId="{D05F4984-78EE-4949-AC81-D00C68AB541F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3477149726" sldId="34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477149726" sldId="341"/>
            <ac:spMk id="4" creationId="{172A8218-2231-48F7-B670-D85612148DE5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477149726" sldId="341"/>
            <ac:spMk id="5" creationId="{D89B2DBC-6657-4F42-BB69-1983D72C2876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979434013" sldId="34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79434013" sldId="342"/>
            <ac:spMk id="4" creationId="{5F533D64-9E76-457B-9667-AACF2F5BE5CE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979434013" sldId="342"/>
            <ac:spMk id="5" creationId="{CFDC0958-4CA9-4EE3-A9A1-0E8D89967BB3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4124479530" sldId="345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124479530" sldId="345"/>
            <ac:spMk id="2" creationId="{675F4B2F-CAC5-4296-A11D-F6DB419B7D86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4124479530" sldId="345"/>
            <ac:spMk id="3" creationId="{A1568FF2-B645-426F-BFBE-54EBE093E593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534592921" sldId="346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534592921" sldId="346"/>
            <ac:spMk id="2" creationId="{CE05D2A5-1171-4AE8-BC33-51325A7C4C76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534592921" sldId="346"/>
            <ac:spMk id="3" creationId="{5DAF103E-2C8D-4843-BBF5-B20A8483898A}"/>
          </ac:spMkLst>
        </pc:spChg>
      </pc:sldChg>
      <pc:sldChg chg="modSp add mod">
        <pc:chgData name="Francis Jesmar Montalbo" userId="c525fad2a92ffd10" providerId="LiveId" clId="{AFFD7C7C-E60F-420C-82AD-839FD2C8ECF5}" dt="2023-02-05T22:49:48.435" v="474" actId="27636"/>
        <pc:sldMkLst>
          <pc:docMk/>
          <pc:sldMk cId="2959292315" sldId="347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959292315" sldId="347"/>
            <ac:spMk id="2" creationId="{0138147A-8394-4141-A38E-593F113CF215}"/>
          </ac:spMkLst>
        </pc:spChg>
        <pc:spChg chg="mod">
          <ac:chgData name="Francis Jesmar Montalbo" userId="c525fad2a92ffd10" providerId="LiveId" clId="{AFFD7C7C-E60F-420C-82AD-839FD2C8ECF5}" dt="2023-02-05T22:49:48.435" v="474" actId="27636"/>
          <ac:spMkLst>
            <pc:docMk/>
            <pc:sldMk cId="2959292315" sldId="347"/>
            <ac:spMk id="3" creationId="{9053DAF1-5A8C-47CA-B607-B2D2148EECC1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1649372675" sldId="348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649372675" sldId="348"/>
            <ac:spMk id="2" creationId="{2E411CF1-249A-4845-B2B4-F5A52C943D49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649372675" sldId="348"/>
            <ac:spMk id="3" creationId="{085D0B47-9363-41E8-8767-E849473E9FE3}"/>
          </ac:spMkLst>
        </pc:spChg>
      </pc:sldChg>
      <pc:sldChg chg="modSp add">
        <pc:chgData name="Francis Jesmar Montalbo" userId="c525fad2a92ffd10" providerId="LiveId" clId="{AFFD7C7C-E60F-420C-82AD-839FD2C8ECF5}" dt="2023-02-05T22:49:48.247" v="464"/>
        <pc:sldMkLst>
          <pc:docMk/>
          <pc:sldMk cId="2062331737" sldId="349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62331737" sldId="349"/>
            <ac:spMk id="2" creationId="{378262A8-0181-4DA6-84D4-C43AD1E5326B}"/>
          </ac:spMkLst>
        </pc:spChg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2062331737" sldId="349"/>
            <ac:spMk id="3" creationId="{FD5D0F69-9742-4496-8176-CADA0E57D596}"/>
          </ac:spMkLst>
        </pc:spChg>
      </pc:sldChg>
      <pc:sldChg chg="modSp add mod">
        <pc:chgData name="Francis Jesmar Montalbo" userId="c525fad2a92ffd10" providerId="LiveId" clId="{AFFD7C7C-E60F-420C-82AD-839FD2C8ECF5}" dt="2023-02-05T22:49:48.451" v="475" actId="27636"/>
        <pc:sldMkLst>
          <pc:docMk/>
          <pc:sldMk cId="1318183290" sldId="350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318183290" sldId="350"/>
            <ac:spMk id="2" creationId="{8F0A053D-E53A-444C-AECD-B30B1A61CF22}"/>
          </ac:spMkLst>
        </pc:spChg>
        <pc:spChg chg="mod">
          <ac:chgData name="Francis Jesmar Montalbo" userId="c525fad2a92ffd10" providerId="LiveId" clId="{AFFD7C7C-E60F-420C-82AD-839FD2C8ECF5}" dt="2023-02-05T22:49:48.451" v="475" actId="27636"/>
          <ac:spMkLst>
            <pc:docMk/>
            <pc:sldMk cId="1318183290" sldId="350"/>
            <ac:spMk id="3" creationId="{16A3BE7B-7135-49BC-AC9A-C2E5C4425D09}"/>
          </ac:spMkLst>
        </pc:spChg>
      </pc:sldChg>
      <pc:sldChg chg="modSp add mod">
        <pc:chgData name="Francis Jesmar Montalbo" userId="c525fad2a92ffd10" providerId="LiveId" clId="{AFFD7C7C-E60F-420C-82AD-839FD2C8ECF5}" dt="2023-02-05T22:49:48.451" v="476" actId="27636"/>
        <pc:sldMkLst>
          <pc:docMk/>
          <pc:sldMk cId="1459224094" sldId="351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1459224094" sldId="351"/>
            <ac:spMk id="2" creationId="{5E4B390D-CB1F-4C7A-8962-C4F19368CF16}"/>
          </ac:spMkLst>
        </pc:spChg>
        <pc:spChg chg="mod">
          <ac:chgData name="Francis Jesmar Montalbo" userId="c525fad2a92ffd10" providerId="LiveId" clId="{AFFD7C7C-E60F-420C-82AD-839FD2C8ECF5}" dt="2023-02-05T22:49:48.451" v="476" actId="27636"/>
          <ac:spMkLst>
            <pc:docMk/>
            <pc:sldMk cId="1459224094" sldId="351"/>
            <ac:spMk id="3" creationId="{7E591F53-2557-44E9-9392-D6D6DD047870}"/>
          </ac:spMkLst>
        </pc:spChg>
      </pc:sldChg>
      <pc:sldChg chg="modSp add mod">
        <pc:chgData name="Francis Jesmar Montalbo" userId="c525fad2a92ffd10" providerId="LiveId" clId="{AFFD7C7C-E60F-420C-82AD-839FD2C8ECF5}" dt="2023-02-05T22:49:48.482" v="478" actId="27636"/>
        <pc:sldMkLst>
          <pc:docMk/>
          <pc:sldMk cId="3365542113" sldId="352"/>
        </pc:sldMkLst>
        <pc:spChg chg="mod">
          <ac:chgData name="Francis Jesmar Montalbo" userId="c525fad2a92ffd10" providerId="LiveId" clId="{AFFD7C7C-E60F-420C-82AD-839FD2C8ECF5}" dt="2023-02-05T22:49:48.247" v="464"/>
          <ac:spMkLst>
            <pc:docMk/>
            <pc:sldMk cId="3365542113" sldId="352"/>
            <ac:spMk id="2" creationId="{EEA2F306-AA67-48BA-84AD-7194C6B02E65}"/>
          </ac:spMkLst>
        </pc:spChg>
        <pc:spChg chg="mod">
          <ac:chgData name="Francis Jesmar Montalbo" userId="c525fad2a92ffd10" providerId="LiveId" clId="{AFFD7C7C-E60F-420C-82AD-839FD2C8ECF5}" dt="2023-02-05T22:49:48.482" v="478" actId="27636"/>
          <ac:spMkLst>
            <pc:docMk/>
            <pc:sldMk cId="3365542113" sldId="352"/>
            <ac:spMk id="3" creationId="{BD26F133-1DC9-468C-A8D6-678766C3D1BE}"/>
          </ac:spMkLst>
        </pc:spChg>
      </pc:sldChg>
      <pc:sldChg chg="add">
        <pc:chgData name="Francis Jesmar Montalbo" userId="c525fad2a92ffd10" providerId="LiveId" clId="{AFFD7C7C-E60F-420C-82AD-839FD2C8ECF5}" dt="2023-02-05T22:49:50.888" v="493"/>
        <pc:sldMkLst>
          <pc:docMk/>
          <pc:sldMk cId="509402899" sldId="353"/>
        </pc:sldMkLst>
      </pc:sldChg>
      <pc:sldChg chg="modSp add del mod">
        <pc:chgData name="Francis Jesmar Montalbo" userId="c525fad2a92ffd10" providerId="LiveId" clId="{AFFD7C7C-E60F-420C-82AD-839FD2C8ECF5}" dt="2023-02-05T22:49:41.510" v="463"/>
        <pc:sldMkLst>
          <pc:docMk/>
          <pc:sldMk cId="1480604473" sldId="353"/>
        </pc:sldMkLst>
        <pc:spChg chg="mod">
          <ac:chgData name="Francis Jesmar Montalbo" userId="c525fad2a92ffd10" providerId="LiveId" clId="{AFFD7C7C-E60F-420C-82AD-839FD2C8ECF5}" dt="2023-02-05T22:49:41.510" v="463"/>
          <ac:spMkLst>
            <pc:docMk/>
            <pc:sldMk cId="1480604473" sldId="353"/>
            <ac:spMk id="3" creationId="{40410703-8A92-410A-92F1-4865BCBF5280}"/>
          </ac:spMkLst>
        </pc:spChg>
      </pc:sldChg>
      <pc:sldChg chg="modSp add del mod">
        <pc:chgData name="Francis Jesmar Montalbo" userId="c525fad2a92ffd10" providerId="LiveId" clId="{AFFD7C7C-E60F-420C-82AD-839FD2C8ECF5}" dt="2023-02-05T22:49:28.596" v="455"/>
        <pc:sldMkLst>
          <pc:docMk/>
          <pc:sldMk cId="3516386409" sldId="353"/>
        </pc:sldMkLst>
        <pc:spChg chg="mod">
          <ac:chgData name="Francis Jesmar Montalbo" userId="c525fad2a92ffd10" providerId="LiveId" clId="{AFFD7C7C-E60F-420C-82AD-839FD2C8ECF5}" dt="2023-02-05T22:49:28.596" v="455"/>
          <ac:spMkLst>
            <pc:docMk/>
            <pc:sldMk cId="3516386409" sldId="353"/>
            <ac:spMk id="3" creationId="{40410703-8A92-410A-92F1-4865BCBF5280}"/>
          </ac:spMkLst>
        </pc:spChg>
      </pc:sldChg>
      <pc:sldChg chg="addSp delSp modSp new mod">
        <pc:chgData name="Francis Jesmar Montalbo" userId="c525fad2a92ffd10" providerId="LiveId" clId="{AFFD7C7C-E60F-420C-82AD-839FD2C8ECF5}" dt="2023-02-05T23:44:35.061" v="589" actId="1076"/>
        <pc:sldMkLst>
          <pc:docMk/>
          <pc:sldMk cId="3696399800" sldId="354"/>
        </pc:sldMkLst>
        <pc:spChg chg="mod">
          <ac:chgData name="Francis Jesmar Montalbo" userId="c525fad2a92ffd10" providerId="LiveId" clId="{AFFD7C7C-E60F-420C-82AD-839FD2C8ECF5}" dt="2023-02-05T23:42:34.157" v="526" actId="20577"/>
          <ac:spMkLst>
            <pc:docMk/>
            <pc:sldMk cId="3696399800" sldId="354"/>
            <ac:spMk id="2" creationId="{97675A19-FD47-4C1A-B5C3-B344B4F16FCB}"/>
          </ac:spMkLst>
        </pc:spChg>
        <pc:spChg chg="mod">
          <ac:chgData name="Francis Jesmar Montalbo" userId="c525fad2a92ffd10" providerId="LiveId" clId="{AFFD7C7C-E60F-420C-82AD-839FD2C8ECF5}" dt="2023-02-05T23:44:02.938" v="581" actId="20577"/>
          <ac:spMkLst>
            <pc:docMk/>
            <pc:sldMk cId="3696399800" sldId="354"/>
            <ac:spMk id="3" creationId="{49FC46C1-DA8A-47FC-AC09-96D32D43577A}"/>
          </ac:spMkLst>
        </pc:spChg>
        <pc:spChg chg="add del">
          <ac:chgData name="Francis Jesmar Montalbo" userId="c525fad2a92ffd10" providerId="LiveId" clId="{AFFD7C7C-E60F-420C-82AD-839FD2C8ECF5}" dt="2023-02-05T23:44:16.634" v="583" actId="22"/>
          <ac:spMkLst>
            <pc:docMk/>
            <pc:sldMk cId="3696399800" sldId="354"/>
            <ac:spMk id="5" creationId="{1B692045-A084-4026-91F6-FDE40360FA44}"/>
          </ac:spMkLst>
        </pc:spChg>
        <pc:spChg chg="add mod">
          <ac:chgData name="Francis Jesmar Montalbo" userId="c525fad2a92ffd10" providerId="LiveId" clId="{AFFD7C7C-E60F-420C-82AD-839FD2C8ECF5}" dt="2023-02-05T23:44:35.061" v="589" actId="1076"/>
          <ac:spMkLst>
            <pc:docMk/>
            <pc:sldMk cId="3696399800" sldId="354"/>
            <ac:spMk id="7" creationId="{54BA704B-EBA9-4875-9398-3BBF79246284}"/>
          </ac:spMkLst>
        </pc:spChg>
      </pc:sldChg>
      <pc:sldChg chg="addSp delSp modSp new mod">
        <pc:chgData name="Francis Jesmar Montalbo" userId="c525fad2a92ffd10" providerId="LiveId" clId="{AFFD7C7C-E60F-420C-82AD-839FD2C8ECF5}" dt="2023-02-06T05:45:43.342" v="649" actId="5793"/>
        <pc:sldMkLst>
          <pc:docMk/>
          <pc:sldMk cId="3123573838" sldId="355"/>
        </pc:sldMkLst>
        <pc:spChg chg="mod">
          <ac:chgData name="Francis Jesmar Montalbo" userId="c525fad2a92ffd10" providerId="LiveId" clId="{AFFD7C7C-E60F-420C-82AD-839FD2C8ECF5}" dt="2023-02-06T05:34:20.397" v="627" actId="20577"/>
          <ac:spMkLst>
            <pc:docMk/>
            <pc:sldMk cId="3123573838" sldId="355"/>
            <ac:spMk id="2" creationId="{162C8665-6FAE-42F8-837D-6A86035D419F}"/>
          </ac:spMkLst>
        </pc:spChg>
        <pc:spChg chg="mod">
          <ac:chgData name="Francis Jesmar Montalbo" userId="c525fad2a92ffd10" providerId="LiveId" clId="{AFFD7C7C-E60F-420C-82AD-839FD2C8ECF5}" dt="2023-02-06T05:45:43.342" v="649" actId="5793"/>
          <ac:spMkLst>
            <pc:docMk/>
            <pc:sldMk cId="3123573838" sldId="355"/>
            <ac:spMk id="3" creationId="{12BC3840-34FC-4360-8098-876E3E82DDE9}"/>
          </ac:spMkLst>
        </pc:spChg>
        <pc:spChg chg="add del">
          <ac:chgData name="Francis Jesmar Montalbo" userId="c525fad2a92ffd10" providerId="LiveId" clId="{AFFD7C7C-E60F-420C-82AD-839FD2C8ECF5}" dt="2023-02-06T05:35:24.648" v="633"/>
          <ac:spMkLst>
            <pc:docMk/>
            <pc:sldMk cId="3123573838" sldId="355"/>
            <ac:spMk id="4" creationId="{B6FF85AB-DF3B-4A9A-80AE-34F57A7377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199F-AF0A-4E74-B700-BC1706B6E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D881A-5739-4A67-AAD6-33DDD378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4ED0-0CB4-463C-8401-05F1A09C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29AF-5D79-4E12-9ED5-B717E0FE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D518-A966-407C-866D-02BA22F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76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6561-49BD-473A-B485-B1389E40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FFAA7-A376-469D-AEEB-32390C864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B257-0752-4759-9048-77B66131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3414-4610-42B9-922F-A54E9A10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3AA8-C2E8-4600-AD71-5AD5E18D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58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C17F6-3534-43F5-8105-C147AD6B3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C41E-4AC1-4713-AD5D-BC7968A41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5B1B-272E-43A8-AA72-8DFD0490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CDCF-12DA-4D65-A9F9-9B03230B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9440-D789-45E4-87A2-EBA93ED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24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6198-A0C7-40D4-A1EC-3764128B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2DA8-4843-4AEC-9991-81AFC261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7687-BBEC-4D82-B6AE-F00E6DE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40DE-1BBA-4943-9121-C4CA43F7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20BE-EC53-4C88-AB94-9AAB624A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923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C88A-0CAF-4745-AC8E-44A38A58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F229-9515-4943-8BDC-E96A35BB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8088-B9D5-4752-BF8F-4E6F8230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5F69-CC6A-4432-95FB-017CC179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3A23-BB05-48D7-BB74-C04A502E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26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EA87-7416-4938-AC1C-B8B4B197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4A10-1345-477D-9C12-8C240492D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C5372-CE07-439B-9D3A-BEA0C1E8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AADE-65A9-47DD-84E9-A57AD1F6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7C282-0744-4A7E-A623-9ADB4B7B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1E2C-C023-4AAE-B6B5-F23A3D01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840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4E77-DE63-468D-9897-670C2B56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BC4C-BADB-43E1-A029-13277B8B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B2AC1-FA48-4BCA-96CD-A57F0135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750FE-6807-4727-A964-A0648E9E5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7687D-5D36-44C6-996D-D9AF6EC07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AB311-F452-401C-9570-632D4683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9EFBE-8EE5-481D-96DB-5C6815D7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C8DF4-83B7-4E93-BB7A-D97F88EE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73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FCB3-8478-42D6-B378-7C73C6B7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6C7A0-F517-410B-BAC8-15BE7101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98C54-9B98-43E2-B477-A3B8E6CF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722C2-531D-417C-991C-A4D4F1F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519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E74A-F269-463D-BD26-E623CE05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EEE68-6281-4E56-AE64-A94BF451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B6D96-0F41-4BAE-8921-EC6E415A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48F8-BD8F-43F6-A177-13B8A848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0F2E-677D-4320-8DCA-CC0B4DB9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83880-2C22-4CB3-8F20-224C01FAB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7913-4B87-4C9A-8856-DBB6357E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94E77-A9D3-4717-9BA4-FF135791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8EC89-3CF1-4D39-BDC1-2381FC3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55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7914-3639-47B2-88EF-D5C0AF1F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11505-32C3-4A75-8C9B-0F91D5F22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6DE8F-E3AF-4504-88AB-5A29A79E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437A-ABC6-48DB-8892-81BBA15E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6F6BF-5B37-43A1-B579-AF4E76CA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ED93E-14E3-4EF9-9BC3-B35911D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65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4ACED-A152-49C3-BE9C-02739047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59625-99A9-4D05-BEBE-0F69B02B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F967-A6AB-40C1-BBB8-5FBEF5028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8F50-1440-473C-939F-4FAAD9E734B4}" type="datetimeFigureOut">
              <a:rPr lang="en-PH" smtClean="0"/>
              <a:t>06/02/2023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61270-F923-4B26-979D-538758D5B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03BF-98A1-4B68-93FD-034FD683E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AA05-7DC4-496A-AA19-592C9430A9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E49-292A-4DD4-B6DD-6DC941497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Data Structures/Collections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F28E2-B38C-4E05-BF2F-67139383A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876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6A5-0819-4D22-91C8-59F70821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0B15-7575-42B3-B33F-DA8343C3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Ordered</a:t>
            </a:r>
            <a:r>
              <a:rPr lang="en-US" dirty="0"/>
              <a:t>, </a:t>
            </a:r>
            <a:r>
              <a:rPr lang="en-US" b="1" dirty="0"/>
              <a:t>changeable</a:t>
            </a:r>
            <a:r>
              <a:rPr lang="en-US" dirty="0"/>
              <a:t>, and </a:t>
            </a:r>
            <a:r>
              <a:rPr lang="en-US" b="1" dirty="0"/>
              <a:t>allow duplicate </a:t>
            </a:r>
            <a:r>
              <a:rPr lang="en-US" dirty="0"/>
              <a:t>values.</a:t>
            </a:r>
          </a:p>
          <a:p>
            <a:r>
              <a:rPr lang="en-US" dirty="0"/>
              <a:t>Indexed, the first item has index [0], the second item has index [1] etc.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466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BC27-FA95-4F52-8778-CC85997E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0B4D-3D0B-4838-9798-4F43F587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items </a:t>
            </a:r>
            <a:r>
              <a:rPr lang="en-US" b="1" dirty="0"/>
              <a:t>have a defined order</a:t>
            </a:r>
            <a:r>
              <a:rPr lang="en-US" dirty="0"/>
              <a:t>, and that </a:t>
            </a:r>
            <a:r>
              <a:rPr lang="en-US" b="1" dirty="0"/>
              <a:t>order will not change</a:t>
            </a:r>
            <a:r>
              <a:rPr lang="en-US" dirty="0"/>
              <a:t>.</a:t>
            </a:r>
          </a:p>
          <a:p>
            <a:r>
              <a:rPr lang="en-US" b="1" dirty="0"/>
              <a:t>If you add </a:t>
            </a:r>
            <a:r>
              <a:rPr lang="en-US" dirty="0"/>
              <a:t>new items to a list, the </a:t>
            </a:r>
            <a:r>
              <a:rPr lang="en-US" b="1" dirty="0"/>
              <a:t>new items will be placed at the end of the list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297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7C46-0A19-409F-8314-AB87D7DD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Changeable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90F7-AA85-43DE-8E60-3C1B4128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 that </a:t>
            </a:r>
            <a:r>
              <a:rPr lang="en-US" b="1" dirty="0"/>
              <a:t>we can change, add, and remove items in a list </a:t>
            </a:r>
            <a:r>
              <a:rPr lang="en-US" dirty="0"/>
              <a:t>after it has been created.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867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6FE-7237-432A-8D74-47361C2A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Duplicates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67DE-2EE2-4A23-B368-4F61325C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lists are indexed, </a:t>
            </a:r>
            <a:r>
              <a:rPr lang="en-US" b="1" dirty="0"/>
              <a:t>lists can have items with the same value.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3542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922C-EB4A-461A-8495-A2ABFA9E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Length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F5AE-0F07-4A1E-B3B5-20B991E0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how many items a list has, use the 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/>
              <a:t> </a:t>
            </a:r>
            <a:r>
              <a:rPr lang="en-US" dirty="0"/>
              <a:t>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[“Rogers", “Black Widow", “</a:t>
            </a:r>
            <a:r>
              <a:rPr lang="en-US" dirty="0" err="1"/>
              <a:t>Thanos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/>
              <a:t>thislist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007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9DA8-BDD5-4441-BAC3-E4877C1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Items in different Data Types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42DD-CF96-4A2E-89B2-8486D7ED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list1 = [“A", “B", “C"] </a:t>
            </a:r>
            <a:r>
              <a:rPr lang="en-PH" i="1" dirty="0">
                <a:solidFill>
                  <a:srgbClr val="FF0000"/>
                </a:solidFill>
              </a:rPr>
              <a:t>#String</a:t>
            </a:r>
          </a:p>
          <a:p>
            <a:pPr marL="0" indent="0">
              <a:buNone/>
            </a:pPr>
            <a:r>
              <a:rPr lang="en-PH" dirty="0"/>
              <a:t>list2 = [1, 5, 7, 95, 420] </a:t>
            </a:r>
            <a:r>
              <a:rPr lang="en-PH" i="1" dirty="0">
                <a:solidFill>
                  <a:srgbClr val="FF0000"/>
                </a:solidFill>
              </a:rPr>
              <a:t>#Integeter</a:t>
            </a:r>
          </a:p>
          <a:p>
            <a:pPr marL="0" indent="0">
              <a:buNone/>
            </a:pPr>
            <a:r>
              <a:rPr lang="en-PH" dirty="0"/>
              <a:t>list3 = [True, False, False] </a:t>
            </a:r>
            <a:r>
              <a:rPr lang="en-PH" i="1" dirty="0">
                <a:solidFill>
                  <a:srgbClr val="FF0000"/>
                </a:solidFill>
              </a:rPr>
              <a:t>#Boolean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758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3740-93D2-4564-9FB4-6F583821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can include different data types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F2CA-4CB2-4069-9CD7-A4D46455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= [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34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4055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“MALE"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“MALE”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strings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34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4055</a:t>
            </a:r>
            <a:r>
              <a:rPr lang="en-US" dirty="0"/>
              <a:t> are 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integers</a:t>
            </a:r>
          </a:p>
          <a:p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/>
                </a:solidFill>
              </a:rPr>
              <a:t>Boolean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041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DB36-E92F-475F-A988-01C7AC86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of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2F94-3F19-41E1-BD0B-492CD096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Python's perspective, lists are defined as objects with the data type 'list’: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type()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can be used to identify its data type or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PH" dirty="0" err="1"/>
              <a:t>myCharacters</a:t>
            </a:r>
            <a:r>
              <a:rPr lang="en-PH" dirty="0"/>
              <a:t> = [“Mario", “Luigi", “</a:t>
            </a:r>
            <a:r>
              <a:rPr lang="en-PH" dirty="0" err="1"/>
              <a:t>Goomba</a:t>
            </a:r>
            <a:r>
              <a:rPr lang="en-PH" dirty="0"/>
              <a:t>"]</a:t>
            </a:r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b="1" dirty="0">
                <a:solidFill>
                  <a:srgbClr val="FF0000"/>
                </a:solidFill>
              </a:rPr>
              <a:t>type(</a:t>
            </a:r>
            <a:r>
              <a:rPr lang="en-PH" dirty="0" err="1"/>
              <a:t>myCharacters</a:t>
            </a:r>
            <a:r>
              <a:rPr lang="en-PH" b="1" dirty="0">
                <a:solidFill>
                  <a:srgbClr val="FF0000"/>
                </a:solidFill>
              </a:rPr>
              <a:t>)</a:t>
            </a:r>
            <a:r>
              <a:rPr lang="en-PH" dirty="0"/>
              <a:t>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Output: &lt;class 'list'&gt;</a:t>
            </a:r>
          </a:p>
        </p:txBody>
      </p:sp>
    </p:spTree>
    <p:extLst>
      <p:ext uri="{BB962C8B-B14F-4D97-AF65-F5344CB8AC3E}">
        <p14:creationId xmlns:p14="http://schemas.microsoft.com/office/powerpoint/2010/main" val="362321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6DD-CD86-485C-9ADA-A2711A59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</a:rPr>
              <a:t>list() </a:t>
            </a:r>
            <a:r>
              <a:rPr lang="en-US" dirty="0"/>
              <a:t>Constructor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B745-A376-4D2A-85D5-27F1EF0D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use the </a:t>
            </a:r>
            <a:r>
              <a:rPr lang="en-US" b="1" dirty="0">
                <a:solidFill>
                  <a:srgbClr val="FF0000"/>
                </a:solidFill>
              </a:rPr>
              <a:t>list() </a:t>
            </a:r>
            <a:r>
              <a:rPr lang="en-US" dirty="0"/>
              <a:t>constructor when creating a new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scientists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list(</a:t>
            </a:r>
            <a:r>
              <a:rPr lang="en-US" dirty="0"/>
              <a:t>(“Einstein", “Schrodinger", “</a:t>
            </a:r>
            <a:r>
              <a:rPr lang="en-US" dirty="0" err="1"/>
              <a:t>LeCun</a:t>
            </a:r>
            <a:r>
              <a:rPr lang="en-US" dirty="0"/>
              <a:t>")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#note it has double round-brackets because it's using a function that is a constructor.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>
                <a:solidFill>
                  <a:srgbClr val="00B050"/>
                </a:solidFill>
              </a:rPr>
              <a:t>scientists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5626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AC03-7B47-43AD-9D38-E08E7ABC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Reminder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89C7-4BEF-4FE2-89D3-766903B0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REMEMBER: </a:t>
            </a:r>
          </a:p>
          <a:p>
            <a:r>
              <a:rPr lang="en-US" dirty="0"/>
              <a:t>A list is </a:t>
            </a:r>
            <a:r>
              <a:rPr lang="en-US" b="1" dirty="0">
                <a:solidFill>
                  <a:srgbClr val="FF0000"/>
                </a:solidFill>
              </a:rPr>
              <a:t>ordered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changeable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allows duplicate </a:t>
            </a:r>
            <a:r>
              <a:rPr lang="en-US" dirty="0"/>
              <a:t>members.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74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EF65-B90A-42CD-B540-DEB3703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6E40-1031-4DD2-BCD7-715A3D58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[]</a:t>
            </a:r>
          </a:p>
          <a:p>
            <a:r>
              <a:rPr lang="en-US" dirty="0"/>
              <a:t>Tuple ()</a:t>
            </a:r>
          </a:p>
          <a:p>
            <a:r>
              <a:rPr lang="en-US" dirty="0"/>
              <a:t>Set {}</a:t>
            </a:r>
          </a:p>
          <a:p>
            <a:r>
              <a:rPr lang="en-US" dirty="0"/>
              <a:t>Dictionary {}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172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9E3EC-64EF-46EB-8150-39CEEED76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Tuples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B00DFD-964C-4EBC-8DB8-86E28F21E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998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1121-F290-44FD-8984-3FEBEFC8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0A73-09FA-48E0-B5DD-3BA344C8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store multiple items in a single variable.</a:t>
            </a:r>
          </a:p>
          <a:p>
            <a:r>
              <a:rPr lang="en-US" dirty="0"/>
              <a:t>Used to store collections of data, the other 3 are List, Set, and Dictionary, all with different qualities and usage.</a:t>
            </a:r>
          </a:p>
          <a:p>
            <a:r>
              <a:rPr lang="en-US" dirty="0"/>
              <a:t>A collection which </a:t>
            </a:r>
            <a:r>
              <a:rPr lang="en-US" b="1" dirty="0"/>
              <a:t>is ordered and unchangeable</a:t>
            </a:r>
            <a:r>
              <a:rPr lang="en-US" dirty="0"/>
              <a:t>.</a:t>
            </a:r>
          </a:p>
          <a:p>
            <a:r>
              <a:rPr lang="en-US" dirty="0"/>
              <a:t>Written with </a:t>
            </a:r>
            <a:r>
              <a:rPr lang="en-US" b="1" dirty="0"/>
              <a:t>round brackets 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7621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14D0-3D7A-42E0-8702-E5B1AD53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 Example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FF04-6025-4179-AD42-73DE84E2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"apple", "banana", "cherry"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i="1" dirty="0">
                <a:solidFill>
                  <a:srgbClr val="FF0000"/>
                </a:solidFill>
              </a:rPr>
              <a:t>#Round brackets are used.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703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0565-9AD1-404B-9552-2116E5B6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7935-8590-47E2-89E5-F7CEB691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Ordered, unchangeable, but allow duplicate values</a:t>
            </a:r>
            <a:r>
              <a:rPr lang="en-US" dirty="0"/>
              <a:t>.</a:t>
            </a:r>
          </a:p>
          <a:p>
            <a:r>
              <a:rPr lang="en-US" dirty="0"/>
              <a:t>Indexed, the first item has index [0], the second item has index [1] etc.</a:t>
            </a:r>
          </a:p>
        </p:txBody>
      </p:sp>
    </p:spTree>
    <p:extLst>
      <p:ext uri="{BB962C8B-B14F-4D97-AF65-F5344CB8AC3E}">
        <p14:creationId xmlns:p14="http://schemas.microsoft.com/office/powerpoint/2010/main" val="195518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5690-1E8F-41F1-951A-44CACE12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Length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2A40-7831-4E96-BC28-1BD299B9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how many items a tuple has, use the 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divas = (“Nikki", “Sasha", “Trish")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print(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divas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</a:t>
            </a:r>
            <a:r>
              <a:rPr lang="en-US" b="1" dirty="0">
                <a:solidFill>
                  <a:srgbClr val="7030A0"/>
                </a:solidFill>
              </a:rPr>
              <a:t>print() </a:t>
            </a:r>
            <a:r>
              <a:rPr lang="en-US" dirty="0"/>
              <a:t>is a function in Python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538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FBAD-C4FB-40DA-A8B6-755F9B22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Tuple With One Item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13BE-934E-4CDE-A67B-095EB932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 create a tuple with only one item, you must add a </a:t>
            </a:r>
            <a:r>
              <a:rPr lang="en-US" b="1" dirty="0">
                <a:solidFill>
                  <a:srgbClr val="FF0000"/>
                </a:solidFill>
              </a:rPr>
              <a:t>comma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item</a:t>
            </a:r>
            <a:r>
              <a:rPr lang="en-US" dirty="0"/>
              <a:t>, otherwise Python will not recognize it as a tuple.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(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&lt;class 'tuple'&gt;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#NOT a tuple</a:t>
            </a:r>
          </a:p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(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dirty="0"/>
              <a:t>) </a:t>
            </a:r>
            <a:r>
              <a:rPr lang="en-US" i="1" dirty="0">
                <a:solidFill>
                  <a:srgbClr val="FF0000"/>
                </a:solidFill>
              </a:rPr>
              <a:t>#no comma </a:t>
            </a:r>
            <a:r>
              <a:rPr lang="en-US" b="1" i="1" dirty="0">
                <a:solidFill>
                  <a:srgbClr val="FF0000"/>
                </a:solidFill>
              </a:rPr>
              <a:t>“ , ”</a:t>
            </a:r>
            <a:r>
              <a:rPr lang="en-US" i="1" dirty="0">
                <a:solidFill>
                  <a:srgbClr val="FF0000"/>
                </a:solidFill>
              </a:rPr>
              <a:t> found. </a:t>
            </a:r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thistuple</a:t>
            </a:r>
            <a:r>
              <a:rPr lang="en-US" dirty="0"/>
              <a:t>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&lt;class 'str’&gt;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As you can see, the output is NOT A TUPLE. Rather, it’s a STRING!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 CAREFUL!!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196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492A-68FB-4BB4-ADB4-BB34D080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Tuple Items -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FDC3-F2EB-498C-91C5-9E0A624D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items can be of any data type: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tuple1 = ("apple", “B", “CCC") </a:t>
            </a:r>
            <a:r>
              <a:rPr lang="en-US" i="1" dirty="0">
                <a:solidFill>
                  <a:srgbClr val="FF0000"/>
                </a:solidFill>
              </a:rPr>
              <a:t>#string</a:t>
            </a:r>
          </a:p>
          <a:p>
            <a:pPr marL="0" indent="0">
              <a:buNone/>
            </a:pPr>
            <a:r>
              <a:rPr lang="en-US" dirty="0"/>
              <a:t>tuple2 = (1, 5, 7, 9, 3) </a:t>
            </a:r>
            <a:r>
              <a:rPr lang="en-US" i="1" dirty="0">
                <a:solidFill>
                  <a:srgbClr val="FF0000"/>
                </a:solidFill>
              </a:rPr>
              <a:t>#integer</a:t>
            </a:r>
          </a:p>
          <a:p>
            <a:pPr marL="0" indent="0">
              <a:buNone/>
            </a:pPr>
            <a:r>
              <a:rPr lang="en-US" dirty="0"/>
              <a:t>tuple3 = (True, False, False) </a:t>
            </a:r>
            <a:r>
              <a:rPr lang="en-US" i="1" dirty="0">
                <a:solidFill>
                  <a:srgbClr val="FF0000"/>
                </a:solidFill>
              </a:rPr>
              <a:t>#boolean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1333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A646-7815-4E3E-93B4-566A386F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 Types in a Tuple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CF62-9157-48EF-A1C3-9F23B1ED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can also contain different data types:</a:t>
            </a:r>
          </a:p>
          <a:p>
            <a:endParaRPr lang="en-US" dirty="0"/>
          </a:p>
          <a:p>
            <a:r>
              <a:rPr lang="en-US" dirty="0"/>
              <a:t>tuple1 =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34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40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"male"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#remember </a:t>
            </a:r>
            <a:r>
              <a:rPr lang="en-US" b="1" i="1" dirty="0">
                <a:solidFill>
                  <a:srgbClr val="FF0000"/>
                </a:solidFill>
              </a:rPr>
              <a:t>TUPLES</a:t>
            </a:r>
            <a:r>
              <a:rPr lang="en-US" i="1" dirty="0">
                <a:solidFill>
                  <a:srgbClr val="FF0000"/>
                </a:solidFill>
              </a:rPr>
              <a:t> uses </a:t>
            </a:r>
            <a:r>
              <a:rPr lang="en-US" b="1" i="1" dirty="0">
                <a:solidFill>
                  <a:srgbClr val="FF0000"/>
                </a:solidFill>
              </a:rPr>
              <a:t>rounded brackets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/>
              <a:t>What are the existing data types in tuple1?</a:t>
            </a:r>
          </a:p>
          <a:p>
            <a:r>
              <a:rPr lang="en-US" b="1" dirty="0"/>
              <a:t>What are the data types of each item?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40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7B3F-BC89-4723-B9DC-284C3417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of a Tuple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5B-B793-468C-90DA-45D0DDFF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Python's perspective, tuples are defined as objects with the data type 'tuple’: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type() </a:t>
            </a:r>
            <a:r>
              <a:rPr lang="en-US" dirty="0"/>
              <a:t>function can be used to identify its data type or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PH" dirty="0" err="1"/>
              <a:t>thistuple</a:t>
            </a:r>
            <a:r>
              <a:rPr lang="en-PH" dirty="0"/>
              <a:t> = ("apple", "banana", "cherry“)</a:t>
            </a:r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dirty="0">
                <a:solidFill>
                  <a:srgbClr val="FF0000"/>
                </a:solidFill>
              </a:rPr>
              <a:t>type(</a:t>
            </a:r>
            <a:r>
              <a:rPr lang="en-PH" dirty="0" err="1"/>
              <a:t>thistuple</a:t>
            </a:r>
            <a:r>
              <a:rPr lang="en-PH" dirty="0">
                <a:solidFill>
                  <a:srgbClr val="FF0000"/>
                </a:solidFill>
              </a:rPr>
              <a:t>)</a:t>
            </a:r>
            <a:r>
              <a:rPr lang="en-PH" dirty="0"/>
              <a:t>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Output: &lt;class tuple'&gt;</a:t>
            </a:r>
          </a:p>
        </p:txBody>
      </p:sp>
    </p:spTree>
    <p:extLst>
      <p:ext uri="{BB962C8B-B14F-4D97-AF65-F5344CB8AC3E}">
        <p14:creationId xmlns:p14="http://schemas.microsoft.com/office/powerpoint/2010/main" val="190848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7C75-AAE2-4F99-A502-FBB7A55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</a:t>
            </a:r>
            <a:r>
              <a:rPr lang="en-PH" b="1" dirty="0">
                <a:solidFill>
                  <a:schemeClr val="tx1"/>
                </a:solidFill>
              </a:rPr>
              <a:t>tuple() </a:t>
            </a:r>
            <a:r>
              <a:rPr lang="en-PH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6E96-3668-4005-8FF3-477EB1CA8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use the </a:t>
            </a:r>
            <a:r>
              <a:rPr lang="en-US" b="1" dirty="0">
                <a:solidFill>
                  <a:srgbClr val="FF0000"/>
                </a:solidFill>
              </a:rPr>
              <a:t>tuple() </a:t>
            </a:r>
            <a:r>
              <a:rPr lang="en-US" dirty="0"/>
              <a:t>constructor to make a tuple.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tuple(</a:t>
            </a:r>
            <a:r>
              <a:rPr lang="en-US" dirty="0"/>
              <a:t>("apple", "banana", "cherry")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#note the </a:t>
            </a:r>
            <a:r>
              <a:rPr lang="en-US" b="1" i="1" dirty="0">
                <a:solidFill>
                  <a:srgbClr val="FF0000"/>
                </a:solidFill>
              </a:rPr>
              <a:t>double round-brackets</a:t>
            </a:r>
            <a:r>
              <a:rPr lang="en-US" i="1" dirty="0">
                <a:solidFill>
                  <a:srgbClr val="FF0000"/>
                </a:solidFill>
              </a:rPr>
              <a:t> are used for </a:t>
            </a:r>
            <a:r>
              <a:rPr lang="en-US" b="1" i="1" dirty="0">
                <a:solidFill>
                  <a:srgbClr val="FF0000"/>
                </a:solidFill>
              </a:rPr>
              <a:t>TUPLES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15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A119-54AD-4AF8-B4E6-A6F123EC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D7AC-3C08-4320-BE6D-E1AAA44A7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Text Type: str</a:t>
            </a:r>
          </a:p>
          <a:p>
            <a:pPr marL="0" indent="0">
              <a:buNone/>
            </a:pPr>
            <a:r>
              <a:rPr lang="en-PH" dirty="0"/>
              <a:t>Numeric Types: int, float, complex</a:t>
            </a:r>
          </a:p>
          <a:p>
            <a:pPr marL="0" indent="0">
              <a:buNone/>
            </a:pPr>
            <a:r>
              <a:rPr lang="en-PH" dirty="0"/>
              <a:t>Sequence Types: list, tuple, range</a:t>
            </a:r>
          </a:p>
          <a:p>
            <a:pPr marL="0" indent="0">
              <a:buNone/>
            </a:pPr>
            <a:r>
              <a:rPr lang="en-PH" dirty="0"/>
              <a:t>Mapping Type: </a:t>
            </a:r>
            <a:r>
              <a:rPr lang="en-PH" dirty="0" err="1"/>
              <a:t>dict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Set Types: set, </a:t>
            </a:r>
            <a:r>
              <a:rPr lang="en-PH" dirty="0" err="1"/>
              <a:t>frozenset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Boolean Type: bool</a:t>
            </a:r>
          </a:p>
          <a:p>
            <a:pPr marL="0" indent="0">
              <a:buNone/>
            </a:pPr>
            <a:r>
              <a:rPr lang="en-PH" dirty="0"/>
              <a:t>Binary Types: bytes, </a:t>
            </a:r>
            <a:r>
              <a:rPr lang="en-PH" dirty="0" err="1"/>
              <a:t>bytearray</a:t>
            </a:r>
            <a:r>
              <a:rPr lang="en-PH" dirty="0"/>
              <a:t>, </a:t>
            </a:r>
            <a:r>
              <a:rPr lang="en-PH" dirty="0" err="1"/>
              <a:t>memoryview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48740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D5415-A156-43BD-8631-1118BFDB1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Sets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4B94C8-AC55-42CF-A1A8-54E4C85AF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7383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FE35-C0BE-4905-B830-3E73822B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8B91-14FF-4F21-8BA6-31BE3A8C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store multiple items in a single variable.</a:t>
            </a:r>
          </a:p>
          <a:p>
            <a:r>
              <a:rPr lang="en-US" dirty="0"/>
              <a:t>Used to store collections of data, the other 3 are List, Tuple, and Dictionary, all with different qualities and usage.</a:t>
            </a:r>
          </a:p>
          <a:p>
            <a:r>
              <a:rPr lang="en-US" dirty="0"/>
              <a:t>A collection which is </a:t>
            </a:r>
            <a:r>
              <a:rPr lang="en-US" b="1" dirty="0"/>
              <a:t>unordered, unchangeable*, and unindexed.</a:t>
            </a:r>
          </a:p>
          <a:p>
            <a:r>
              <a:rPr lang="en-US" dirty="0"/>
              <a:t>Sets are written with </a:t>
            </a:r>
            <a:r>
              <a:rPr lang="en-US" b="1" dirty="0"/>
              <a:t>curly brackets </a:t>
            </a:r>
            <a:r>
              <a:rPr lang="en-US" b="1" dirty="0">
                <a:solidFill>
                  <a:srgbClr val="FF0000"/>
                </a:solidFill>
              </a:rPr>
              <a:t>{}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Duplicates Not Allowed in Sets</a:t>
            </a:r>
          </a:p>
          <a:p>
            <a:endParaRPr lang="en-US" dirty="0"/>
          </a:p>
          <a:p>
            <a:r>
              <a:rPr lang="en-US" dirty="0"/>
              <a:t>* Note: </a:t>
            </a:r>
            <a:r>
              <a:rPr lang="en-US" b="1" dirty="0"/>
              <a:t>Set items are unchangeable</a:t>
            </a:r>
            <a:r>
              <a:rPr lang="en-US" dirty="0"/>
              <a:t>, but </a:t>
            </a:r>
            <a:r>
              <a:rPr lang="en-US" b="1" dirty="0"/>
              <a:t>you can remove items and add new items</a:t>
            </a:r>
            <a:r>
              <a:rPr lang="en-US" dirty="0"/>
              <a:t>. </a:t>
            </a:r>
          </a:p>
          <a:p>
            <a:r>
              <a:rPr lang="en-US" dirty="0"/>
              <a:t>Once a set is created, you cannot change its items, but you can remove items and add new items.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860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E9E3-F7DF-4090-A585-9BD8824C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 Set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3F8C-CD98-477B-8A95-A4E9C363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keyboards =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  <a:r>
              <a:rPr lang="en-US" dirty="0"/>
              <a:t>“</a:t>
            </a:r>
            <a:r>
              <a:rPr lang="en-US" dirty="0" err="1"/>
              <a:t>Feker</a:t>
            </a:r>
            <a:r>
              <a:rPr lang="en-US" dirty="0"/>
              <a:t>", “</a:t>
            </a:r>
            <a:r>
              <a:rPr lang="en-US" dirty="0" err="1"/>
              <a:t>Keychron</a:t>
            </a:r>
            <a:r>
              <a:rPr lang="en-US" dirty="0"/>
              <a:t>", “</a:t>
            </a:r>
            <a:r>
              <a:rPr lang="en-US" dirty="0" err="1"/>
              <a:t>QuertyKeys</a:t>
            </a:r>
            <a:r>
              <a:rPr lang="en-US" dirty="0"/>
              <a:t>"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print(keyboards)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20594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4BF6-0967-4540-991D-D5C48249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Length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7247-80D9-4ECD-BE4C-0350723A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microphones = {“Shure", “Rode", “Electro-Voice"}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dirty="0" err="1"/>
              <a:t>len</a:t>
            </a:r>
            <a:r>
              <a:rPr lang="en-PH" dirty="0"/>
              <a:t>(microphones))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What function was used to print the length of the set?</a:t>
            </a:r>
          </a:p>
          <a:p>
            <a:pPr marL="0" indent="0">
              <a:buNone/>
            </a:pPr>
            <a:r>
              <a:rPr lang="en-PH" dirty="0"/>
              <a:t>What is the length of the set, “microphones”?</a:t>
            </a:r>
          </a:p>
        </p:txBody>
      </p:sp>
    </p:spTree>
    <p:extLst>
      <p:ext uri="{BB962C8B-B14F-4D97-AF65-F5344CB8AC3E}">
        <p14:creationId xmlns:p14="http://schemas.microsoft.com/office/powerpoint/2010/main" val="1946514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91F-195D-409C-9C46-651C275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Items - Data Types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446D-41E1-4AE1-B21B-F0161688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set1 = {"apple", "banana", "cherry"}</a:t>
            </a:r>
          </a:p>
          <a:p>
            <a:r>
              <a:rPr lang="en-PH" dirty="0"/>
              <a:t>set2 = {1, 5, 7, 9, 3}</a:t>
            </a:r>
          </a:p>
          <a:p>
            <a:r>
              <a:rPr lang="en-PH" dirty="0"/>
              <a:t>set3 = {True, False, False}</a:t>
            </a:r>
          </a:p>
          <a:p>
            <a:endParaRPr lang="en-PH" dirty="0"/>
          </a:p>
          <a:p>
            <a:r>
              <a:rPr lang="en-US" dirty="0"/>
              <a:t>A set can contain different data types</a:t>
            </a:r>
          </a:p>
          <a:p>
            <a:endParaRPr lang="en-US" dirty="0"/>
          </a:p>
          <a:p>
            <a:r>
              <a:rPr lang="en-US" dirty="0" err="1"/>
              <a:t>mixedset</a:t>
            </a:r>
            <a:r>
              <a:rPr lang="en-US" dirty="0"/>
              <a:t> = {"</a:t>
            </a:r>
            <a:r>
              <a:rPr lang="en-US" dirty="0" err="1"/>
              <a:t>abc</a:t>
            </a:r>
            <a:r>
              <a:rPr lang="en-US" dirty="0"/>
              <a:t>", 34, True, 40, "male"}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021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B7CF-9E53-4A53-9899-A0442401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 Data Type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7E65-280B-4E6C-A788-679A50E5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Python's perspective, sets are defined as objects with the data type 'set':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err="1"/>
              <a:t>myset</a:t>
            </a:r>
            <a:r>
              <a:rPr lang="en-PH" dirty="0"/>
              <a:t> = {"apple", "banana", "cherry"}</a:t>
            </a:r>
          </a:p>
          <a:p>
            <a:pPr marL="0" indent="0">
              <a:buNone/>
            </a:pPr>
            <a:r>
              <a:rPr lang="en-PH" dirty="0"/>
              <a:t>print(type(</a:t>
            </a:r>
            <a:r>
              <a:rPr lang="en-PH" dirty="0" err="1"/>
              <a:t>myset</a:t>
            </a:r>
            <a:r>
              <a:rPr lang="en-PH" dirty="0"/>
              <a:t>))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Output: &lt;class 'set'&gt;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19126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7B47-C48C-43C1-ADD0-3CCD1D0E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</a:t>
            </a:r>
            <a:r>
              <a:rPr lang="en-PH" b="1" dirty="0">
                <a:solidFill>
                  <a:schemeClr val="tx1"/>
                </a:solidFill>
              </a:rPr>
              <a:t>set() </a:t>
            </a:r>
            <a:r>
              <a:rPr lang="en-PH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81DC-3251-4DAE-92F4-F0BCB512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use the </a:t>
            </a:r>
            <a:r>
              <a:rPr lang="en-US" b="1" dirty="0">
                <a:solidFill>
                  <a:srgbClr val="FF0000"/>
                </a:solidFill>
              </a:rPr>
              <a:t>set() </a:t>
            </a:r>
            <a:r>
              <a:rPr lang="en-US" dirty="0"/>
              <a:t>constructor to make a set.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thisset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set(</a:t>
            </a:r>
            <a:r>
              <a:rPr lang="en-US" dirty="0"/>
              <a:t>("apple", "banana", "cherry")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675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C53D4-C288-4C4A-9D2E-C1DFFEC5E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Dicitionaries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5F4984-78EE-4949-AC81-D00C68AB5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3104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621C-BFE2-4AB1-A138-9849675D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5939-8444-4ECC-B753-BAEEE700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r>
              <a:rPr lang="en-US" dirty="0"/>
              <a:t>A collection which is ordered </a:t>
            </a:r>
            <a:r>
              <a:rPr lang="en-US" i="1" dirty="0">
                <a:solidFill>
                  <a:srgbClr val="FF0000"/>
                </a:solidFill>
              </a:rPr>
              <a:t>(see next slide)</a:t>
            </a:r>
            <a:r>
              <a:rPr lang="en-US" dirty="0"/>
              <a:t>, changeable and do not allow duplicates.</a:t>
            </a:r>
          </a:p>
          <a:p>
            <a:r>
              <a:rPr lang="en-US" dirty="0"/>
              <a:t>Written with curly brackets </a:t>
            </a:r>
            <a:r>
              <a:rPr lang="en-US" b="1" dirty="0">
                <a:solidFill>
                  <a:srgbClr val="FF0000"/>
                </a:solidFill>
              </a:rPr>
              <a:t>{}</a:t>
            </a:r>
            <a:r>
              <a:rPr lang="en-US" dirty="0"/>
              <a:t> and have </a:t>
            </a:r>
            <a:r>
              <a:rPr lang="en-US" b="1" dirty="0">
                <a:solidFill>
                  <a:srgbClr val="7030A0"/>
                </a:solidFill>
              </a:rPr>
              <a:t>keys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values</a:t>
            </a:r>
            <a:r>
              <a:rPr lang="en-US" dirty="0"/>
              <a:t>.</a:t>
            </a:r>
          </a:p>
          <a:p>
            <a:r>
              <a:rPr lang="en-US" dirty="0"/>
              <a:t>This is the same as the JSON format.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"brand"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"Ford"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b="1" dirty="0">
                <a:solidFill>
                  <a:srgbClr val="7030A0"/>
                </a:solidFill>
              </a:rPr>
              <a:t>"model"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"Mustang"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"year"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1964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65710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2C31-2B22-4434-86ED-5465FE2D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Are Dictionaries Ordered or Unordered?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346D-2793-49BA-97B8-F43E201D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As of Python version 3.7, dictionaries are ordered. In Python 3.6 and earlier, dictionaries are unordered.</a:t>
            </a:r>
          </a:p>
          <a:p>
            <a:r>
              <a:rPr lang="en-US" dirty="0"/>
              <a:t>If dictionaries are ordered, it means that the items have a defined order, and that order will not change.</a:t>
            </a:r>
          </a:p>
          <a:p>
            <a:r>
              <a:rPr lang="en-US" dirty="0"/>
              <a:t>If Unordered, it means that the items does not have a defined order, you cannot refer to an item by using an index.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0096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E6D2-D15D-40B6-8154-6EBE5AE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 the Data type of a variable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02AC-A1EE-43AA-95B2-C4C97BD0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get the data type of any object by using the type() function: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x = 5</a:t>
            </a:r>
          </a:p>
          <a:p>
            <a:pPr marL="0" indent="0">
              <a:buNone/>
            </a:pPr>
            <a:r>
              <a:rPr lang="nb-NO" dirty="0"/>
              <a:t>print(type(x))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6579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ABD9-7635-450A-881F-EBB9FBC0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Dictionary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2C6F-9157-4CD4-A9A3-37A9816B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Print the "brand" value of the dictionary</a:t>
            </a:r>
          </a:p>
          <a:p>
            <a:r>
              <a:rPr lang="en-US" dirty="0"/>
              <a:t>An item in the dictionary can be selected by having the dictionary with square brackets </a:t>
            </a:r>
            <a:r>
              <a:rPr lang="en-US" b="1" dirty="0">
                <a:solidFill>
                  <a:srgbClr val="FF0000"/>
                </a:solidFill>
              </a:rPr>
              <a:t>[] </a:t>
            </a:r>
            <a:r>
              <a:rPr lang="en-US" dirty="0"/>
              <a:t>with a specific item inside quotations </a:t>
            </a:r>
            <a:r>
              <a:rPr lang="en-US" b="1" dirty="0">
                <a:solidFill>
                  <a:srgbClr val="FF0000"/>
                </a:solidFill>
              </a:rPr>
              <a:t>“item”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"brand": "Ford",</a:t>
            </a:r>
          </a:p>
          <a:p>
            <a:pPr marL="0" indent="0">
              <a:buNone/>
            </a:pPr>
            <a:r>
              <a:rPr lang="en-US" dirty="0"/>
              <a:t>	"model": "Mustang",</a:t>
            </a:r>
          </a:p>
          <a:p>
            <a:pPr marL="0" indent="0">
              <a:buNone/>
            </a:pPr>
            <a:r>
              <a:rPr lang="en-US" dirty="0"/>
              <a:t>	"year": 1964}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b="1" dirty="0" err="1">
                <a:solidFill>
                  <a:srgbClr val="FF0000"/>
                </a:solidFill>
              </a:rPr>
              <a:t>thisdict</a:t>
            </a:r>
            <a:r>
              <a:rPr lang="en-US" b="1" dirty="0">
                <a:solidFill>
                  <a:srgbClr val="FF0000"/>
                </a:solidFill>
              </a:rPr>
              <a:t>["brand"]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57134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9F3-6685-4CCB-93BD-09183B0D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Dictionary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BA62-DFEA-4D9C-991E-E07125E0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determine how many items a dictionary has, use the 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b="1" dirty="0" err="1">
                <a:solidFill>
                  <a:srgbClr val="FF0000"/>
                </a:solidFill>
              </a:rPr>
              <a:t>len</a:t>
            </a:r>
            <a:r>
              <a:rPr lang="en-PH" b="1" dirty="0">
                <a:solidFill>
                  <a:srgbClr val="FF0000"/>
                </a:solidFill>
              </a:rPr>
              <a:t>(</a:t>
            </a:r>
            <a:r>
              <a:rPr lang="en-PH" dirty="0" err="1"/>
              <a:t>thisdict</a:t>
            </a:r>
            <a:r>
              <a:rPr lang="en-PH" b="1" dirty="0">
                <a:solidFill>
                  <a:srgbClr val="FF0000"/>
                </a:solidFill>
              </a:rPr>
              <a:t>)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33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7FDE-BAE1-4469-BBD4-46C2D82D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Dictionary Items -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71BE-C7A6-40D2-A8B3-9F8BB37B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values in dictionary items can be of any data type.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of a dictionary with String, int, </a:t>
            </a:r>
            <a:r>
              <a:rPr lang="en-US" dirty="0" err="1"/>
              <a:t>boolean</a:t>
            </a:r>
            <a:r>
              <a:rPr lang="en-US" dirty="0"/>
              <a:t>, and list data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"brand": "Ford",</a:t>
            </a:r>
          </a:p>
          <a:p>
            <a:pPr marL="0" indent="0">
              <a:buNone/>
            </a:pPr>
            <a:r>
              <a:rPr lang="en-US" dirty="0"/>
              <a:t>	"electric": False,</a:t>
            </a:r>
          </a:p>
          <a:p>
            <a:pPr marL="0" indent="0">
              <a:buNone/>
            </a:pPr>
            <a:r>
              <a:rPr lang="en-US" dirty="0"/>
              <a:t>	"year": 1964,</a:t>
            </a:r>
          </a:p>
          <a:p>
            <a:pPr marL="0" indent="0">
              <a:buNone/>
            </a:pPr>
            <a:r>
              <a:rPr lang="en-US" dirty="0"/>
              <a:t>	"colors": ["red", "white", "blue"]}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21471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252B-C0F3-4CEC-AF12-2C9E115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Dictionary’s Data Type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F731-5F26-4358-8AF1-DDC71E678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From Python's perspective, dictionaries are defined as objects with the data type '</a:t>
            </a:r>
            <a:r>
              <a:rPr lang="en-US" dirty="0" err="1"/>
              <a:t>dict</a:t>
            </a:r>
            <a:r>
              <a:rPr lang="en-US" dirty="0"/>
              <a:t>’:</a:t>
            </a:r>
          </a:p>
          <a:p>
            <a:endParaRPr lang="en-PH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"brand": "Ford",</a:t>
            </a:r>
          </a:p>
          <a:p>
            <a:pPr marL="0" indent="0">
              <a:buNone/>
            </a:pPr>
            <a:r>
              <a:rPr lang="en-US" dirty="0"/>
              <a:t>	"model": "Mustang",</a:t>
            </a:r>
          </a:p>
          <a:p>
            <a:pPr marL="0" indent="0">
              <a:buNone/>
            </a:pPr>
            <a:r>
              <a:rPr lang="en-US" dirty="0"/>
              <a:t>	"year": 1964}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print(type(</a:t>
            </a:r>
            <a:r>
              <a:rPr lang="en-US" dirty="0" err="1"/>
              <a:t>thisdict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&lt;class '</a:t>
            </a:r>
            <a:r>
              <a:rPr lang="en-US" dirty="0" err="1"/>
              <a:t>dict</a:t>
            </a:r>
            <a:r>
              <a:rPr lang="en-US" dirty="0"/>
              <a:t>’&gt;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Reminder </a:t>
            </a:r>
            <a:r>
              <a:rPr lang="en-US" b="1" dirty="0">
                <a:solidFill>
                  <a:srgbClr val="FF0000"/>
                </a:solidFill>
              </a:rPr>
              <a:t>type() </a:t>
            </a:r>
            <a:r>
              <a:rPr lang="en-US" dirty="0"/>
              <a:t>is a function that returns the data type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15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2A8218-2231-48F7-B670-D85612148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Cheat Sheet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9B2DBC-6657-4F42-BB69-1983D72C2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7149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077-2DDE-45A4-93B6-04018A1E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</a:t>
            </a:r>
            <a:endParaRPr lang="en-P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D4413-9C83-48DD-9CE1-345F97A1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 descr="Python3 data structures Cheat Sheet by desmovalvo - Download free from  Cheatography - Cheatography.com: Cheat Sheets For Every Occasion">
            <a:extLst>
              <a:ext uri="{FF2B5EF4-FFF2-40B4-BE49-F238E27FC236}">
                <a16:creationId xmlns:a16="http://schemas.microsoft.com/office/drawing/2014/main" id="{F4D1DF62-EB5D-485A-94CC-40CEA043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122" y="0"/>
            <a:ext cx="4848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Structures- Lists, Tuples, Dictionaries, and Sets in Python | by  Rachel Aitaru | Medium">
            <a:extLst>
              <a:ext uri="{FF2B5EF4-FFF2-40B4-BE49-F238E27FC236}">
                <a16:creationId xmlns:a16="http://schemas.microsoft.com/office/drawing/2014/main" id="{FFBE4BAE-BC25-48B6-AA71-4BC2FE6A1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2" y="1583200"/>
            <a:ext cx="5318520" cy="269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05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33D64-9E76-457B-9667-AACF2F5BE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Data/Item Manipulation with Python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DC0958-4CA9-4EE3-A9A1-0E8D89967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9434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61B0-2D7A-43C5-B811-75D15664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Item Manipulation in a List, Tuple, Set, and Dictionary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25C8-2E7E-442E-A164-E286BF93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</a:t>
            </a:r>
          </a:p>
          <a:p>
            <a:r>
              <a:rPr lang="en-US" dirty="0"/>
              <a:t>Adding</a:t>
            </a:r>
          </a:p>
          <a:p>
            <a:r>
              <a:rPr lang="en-US" dirty="0"/>
              <a:t>Changing</a:t>
            </a:r>
          </a:p>
          <a:p>
            <a:r>
              <a:rPr lang="en-US" dirty="0"/>
              <a:t>Removing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Listing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Copying</a:t>
            </a:r>
          </a:p>
          <a:p>
            <a:r>
              <a:rPr lang="en-US" dirty="0"/>
              <a:t>Joining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575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6C443-1DF2-4E82-B5BF-033B799CF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List and Tuples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D4FDBC-3175-4B70-A24F-2E5431C48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4675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6CA6-A258-4CB3-8EDD-8CD5B962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2291-230F-4420-8E40-9CC535E2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and Tuple items are indexed, and you can access them by referring to the index number inside square brackets 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myitems</a:t>
            </a:r>
            <a:r>
              <a:rPr lang="en-US" dirty="0"/>
              <a:t> = ["apple", </a:t>
            </a:r>
            <a:r>
              <a:rPr lang="en-US" b="1" dirty="0">
                <a:solidFill>
                  <a:srgbClr val="7030A0"/>
                </a:solidFill>
              </a:rPr>
              <a:t>"banana"</a:t>
            </a:r>
            <a:r>
              <a:rPr lang="en-US" dirty="0"/>
              <a:t>, "cherry"]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myitems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b="1" dirty="0">
                <a:solidFill>
                  <a:srgbClr val="7030A0"/>
                </a:solidFill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9617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F1DA-53A6-405F-B057-5028363D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Data Types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B34EA3-19AB-4310-8A0B-2081F2C4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B880C-C543-4415-873B-09F3DDF0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8F5488-A804-4AF7-8427-F3B30E9F720A}"/>
              </a:ext>
            </a:extLst>
          </p:cNvPr>
          <p:cNvGraphicFramePr>
            <a:graphicFrameLocks noGrp="1"/>
          </p:cNvGraphicFramePr>
          <p:nvPr/>
        </p:nvGraphicFramePr>
        <p:xfrm>
          <a:off x="3984091" y="457200"/>
          <a:ext cx="8128000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18483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7842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6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"Hello World"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0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20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20.5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1j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["apple", "banana", "cherry"]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("apple", "banana", "cherry")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range(6)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{"name" : "John", "age" : 36}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{"apple", "banana", "cherry"}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({"apple", "banana", "cherry"})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Frozenset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1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True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P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b"Hello</a:t>
                      </a:r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P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Bytearray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8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P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memoryview</a:t>
                      </a:r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(bytes(5))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memoryview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6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68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271-458D-418F-A28A-482BBA2E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8F81-4D70-4370-AC7F-2EA5B2D4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specify a range of indexes by specifying where to start and where to end the range.</a:t>
            </a:r>
          </a:p>
          <a:p>
            <a:r>
              <a:rPr lang="en-US" dirty="0"/>
              <a:t>When specifying a range, the return value will be a new list with the specified items.</a:t>
            </a:r>
          </a:p>
          <a:p>
            <a:endParaRPr lang="en-US" dirty="0"/>
          </a:p>
          <a:p>
            <a:r>
              <a:rPr lang="en-US" dirty="0"/>
              <a:t>Note: The search will start at </a:t>
            </a:r>
            <a:r>
              <a:rPr lang="en-US" b="1" dirty="0">
                <a:solidFill>
                  <a:schemeClr val="accent6"/>
                </a:solidFill>
              </a:rPr>
              <a:t>index 2 (included)</a:t>
            </a:r>
            <a:r>
              <a:rPr lang="en-US" dirty="0"/>
              <a:t> and end at </a:t>
            </a:r>
            <a:r>
              <a:rPr lang="en-US" b="1" dirty="0">
                <a:solidFill>
                  <a:srgbClr val="7030A0"/>
                </a:solidFill>
              </a:rPr>
              <a:t>index 5 (not included)</a:t>
            </a:r>
            <a:r>
              <a:rPr lang="en-US" dirty="0"/>
              <a:t>.</a:t>
            </a:r>
          </a:p>
          <a:p>
            <a:r>
              <a:rPr lang="en-US" dirty="0"/>
              <a:t>Remember that the first item has index 0.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myitems</a:t>
            </a:r>
            <a:r>
              <a:rPr lang="en-US" dirty="0"/>
              <a:t> = ["apple", "banana", </a:t>
            </a:r>
            <a:r>
              <a:rPr lang="en-US" b="1" dirty="0">
                <a:solidFill>
                  <a:schemeClr val="accent6"/>
                </a:solidFill>
              </a:rPr>
              <a:t>"cherry"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"orange"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"kiwi"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7030A0"/>
                </a:solidFill>
              </a:rPr>
              <a:t>melon"</a:t>
            </a:r>
            <a:r>
              <a:rPr lang="en-US" dirty="0"/>
              <a:t>, "mango"]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myitems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dirty="0"/>
              <a:t>:</a:t>
            </a:r>
            <a:r>
              <a:rPr lang="en-US" b="1" dirty="0">
                <a:solidFill>
                  <a:srgbClr val="7030A0"/>
                </a:solidFill>
              </a:rPr>
              <a:t>5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</a:t>
            </a:r>
            <a:r>
              <a:rPr lang="en-US" b="1" dirty="0">
                <a:solidFill>
                  <a:schemeClr val="accent6"/>
                </a:solidFill>
              </a:rPr>
              <a:t>'cherry'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'orange'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'kiwi'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25837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87AF-23B1-4100-BA9E-695EE35D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0703-8A92-410A-92F1-4865BCBF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This example </a:t>
            </a:r>
            <a:r>
              <a:rPr lang="en-US" b="1" dirty="0"/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items</a:t>
            </a:r>
            <a:r>
              <a:rPr lang="en-US" dirty="0"/>
              <a:t> from the </a:t>
            </a:r>
            <a:r>
              <a:rPr lang="en-US" b="1" dirty="0"/>
              <a:t>beginning</a:t>
            </a:r>
            <a:r>
              <a:rPr lang="en-US" dirty="0"/>
              <a:t> to, but </a:t>
            </a:r>
            <a:r>
              <a:rPr lang="en-US" b="1" dirty="0">
                <a:solidFill>
                  <a:srgbClr val="7030A0"/>
                </a:solidFill>
              </a:rPr>
              <a:t>NOT INCLUDING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"kiwi"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myitems</a:t>
            </a:r>
            <a:r>
              <a:rPr lang="en-PH" dirty="0"/>
              <a:t> = [</a:t>
            </a:r>
            <a:r>
              <a:rPr lang="en-PH" b="1" dirty="0">
                <a:solidFill>
                  <a:schemeClr val="accent6"/>
                </a:solidFill>
              </a:rPr>
              <a:t>"apple"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"banana"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"cherry"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"orange"</a:t>
            </a:r>
            <a:r>
              <a:rPr lang="en-PH" dirty="0"/>
              <a:t>, </a:t>
            </a:r>
            <a:r>
              <a:rPr lang="en-PH" b="1" dirty="0">
                <a:solidFill>
                  <a:srgbClr val="7030A0"/>
                </a:solidFill>
              </a:rPr>
              <a:t>"kiwi"</a:t>
            </a:r>
            <a:r>
              <a:rPr lang="en-PH" dirty="0"/>
              <a:t>, "melon", "mango"]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US" dirty="0" err="1"/>
              <a:t>myitems</a:t>
            </a:r>
            <a:r>
              <a:rPr lang="en-PH" b="1" dirty="0">
                <a:solidFill>
                  <a:srgbClr val="FF0000"/>
                </a:solidFill>
              </a:rPr>
              <a:t>[:</a:t>
            </a:r>
            <a:r>
              <a:rPr lang="en-PH" b="1" dirty="0">
                <a:solidFill>
                  <a:srgbClr val="7030A0"/>
                </a:solidFill>
              </a:rPr>
              <a:t>4</a:t>
            </a:r>
            <a:r>
              <a:rPr lang="en-PH" b="1" dirty="0">
                <a:solidFill>
                  <a:srgbClr val="FF0000"/>
                </a:solidFill>
              </a:rPr>
              <a:t>]</a:t>
            </a:r>
            <a:r>
              <a:rPr lang="en-PH" dirty="0"/>
              <a:t>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Output: [</a:t>
            </a:r>
            <a:r>
              <a:rPr lang="en-PH" b="1" dirty="0">
                <a:solidFill>
                  <a:schemeClr val="accent6"/>
                </a:solidFill>
              </a:rPr>
              <a:t>'apple'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'banana'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'cherry'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'orange’</a:t>
            </a:r>
            <a:r>
              <a:rPr lang="en-PH" dirty="0"/>
              <a:t>]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b="1" dirty="0"/>
              <a:t>Tip: </a:t>
            </a:r>
            <a:r>
              <a:rPr lang="en-PH" dirty="0"/>
              <a:t>You can get the length of “</a:t>
            </a:r>
            <a:r>
              <a:rPr lang="en-US" dirty="0" err="1"/>
              <a:t>myitems</a:t>
            </a:r>
            <a:r>
              <a:rPr lang="en-PH" dirty="0"/>
              <a:t>” by using </a:t>
            </a:r>
            <a:r>
              <a:rPr lang="en-PH" b="1" dirty="0" err="1">
                <a:solidFill>
                  <a:srgbClr val="FF0000"/>
                </a:solidFill>
              </a:rPr>
              <a:t>len</a:t>
            </a:r>
            <a:r>
              <a:rPr lang="en-PH" b="1" dirty="0">
                <a:solidFill>
                  <a:srgbClr val="FF0000"/>
                </a:solidFill>
              </a:rPr>
              <a:t>() </a:t>
            </a:r>
            <a:r>
              <a:rPr lang="en-PH" dirty="0"/>
              <a:t>to determine which part of it you want to access or manipulate.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b="1" dirty="0" err="1">
                <a:solidFill>
                  <a:srgbClr val="FF0000"/>
                </a:solidFill>
              </a:rPr>
              <a:t>len</a:t>
            </a:r>
            <a:r>
              <a:rPr lang="en-PH" b="1" dirty="0">
                <a:solidFill>
                  <a:srgbClr val="FF0000"/>
                </a:solidFill>
              </a:rPr>
              <a:t>(</a:t>
            </a:r>
            <a:r>
              <a:rPr lang="en-US" dirty="0" err="1"/>
              <a:t>myitems</a:t>
            </a:r>
            <a:r>
              <a:rPr lang="en-PH" b="1" dirty="0">
                <a:solidFill>
                  <a:srgbClr val="FF0000"/>
                </a:solidFill>
              </a:rPr>
              <a:t>)</a:t>
            </a:r>
            <a:r>
              <a:rPr lang="en-PH" dirty="0"/>
              <a:t>) #this will output a 7, which if referring to index its 0-6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b="1" dirty="0"/>
              <a:t>How will you access the first up to third item “cherry”?</a:t>
            </a:r>
          </a:p>
          <a:p>
            <a:pPr marL="0" indent="0">
              <a:buNone/>
            </a:pPr>
            <a:endParaRPr lang="en-PH" b="1" dirty="0"/>
          </a:p>
          <a:p>
            <a:pPr marL="0" indent="0">
              <a:buNone/>
            </a:pPr>
            <a:r>
              <a:rPr lang="en-PH" b="1" dirty="0"/>
              <a:t>If you want to start from the second item, simply put an index value of that item. If Starting from </a:t>
            </a:r>
            <a:r>
              <a:rPr lang="en-PH" b="1" dirty="0">
                <a:solidFill>
                  <a:schemeClr val="accent6"/>
                </a:solidFill>
              </a:rPr>
              <a:t>“banana”</a:t>
            </a:r>
            <a:r>
              <a:rPr lang="en-PH" b="1" dirty="0"/>
              <a:t>, the use 1.</a:t>
            </a:r>
          </a:p>
          <a:p>
            <a:pPr marL="0" indent="0">
              <a:buNone/>
            </a:pPr>
            <a:r>
              <a:rPr lang="en-PH" b="1" dirty="0"/>
              <a:t>Therefore, having  </a:t>
            </a:r>
            <a:r>
              <a:rPr lang="en-PH" dirty="0"/>
              <a:t>print(</a:t>
            </a:r>
            <a:r>
              <a:rPr lang="en-US" dirty="0" err="1"/>
              <a:t>myitems</a:t>
            </a:r>
            <a:r>
              <a:rPr lang="en-PH" b="1" dirty="0">
                <a:solidFill>
                  <a:srgbClr val="FF0000"/>
                </a:solidFill>
              </a:rPr>
              <a:t>[</a:t>
            </a:r>
            <a:r>
              <a:rPr lang="en-PH" b="1" dirty="0">
                <a:solidFill>
                  <a:schemeClr val="accent6"/>
                </a:solidFill>
              </a:rPr>
              <a:t>1</a:t>
            </a:r>
            <a:r>
              <a:rPr lang="en-PH" b="1" dirty="0">
                <a:solidFill>
                  <a:srgbClr val="FF0000"/>
                </a:solidFill>
              </a:rPr>
              <a:t>:</a:t>
            </a:r>
            <a:r>
              <a:rPr lang="en-PH" b="1" dirty="0">
                <a:solidFill>
                  <a:srgbClr val="7030A0"/>
                </a:solidFill>
              </a:rPr>
              <a:t>4</a:t>
            </a:r>
            <a:r>
              <a:rPr lang="en-PH" b="1" dirty="0">
                <a:solidFill>
                  <a:srgbClr val="FF0000"/>
                </a:solidFill>
              </a:rPr>
              <a:t>]</a:t>
            </a:r>
            <a:r>
              <a:rPr lang="en-PH" dirty="0"/>
              <a:t>)</a:t>
            </a:r>
          </a:p>
          <a:p>
            <a:pPr marL="0" indent="0">
              <a:buNone/>
            </a:pP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543A5-9FFF-46B3-9E84-3B6B176F771D}"/>
              </a:ext>
            </a:extLst>
          </p:cNvPr>
          <p:cNvSpPr txBox="1"/>
          <p:nvPr/>
        </p:nvSpPr>
        <p:spPr>
          <a:xfrm>
            <a:off x="1821725" y="2019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2A59E-E57D-412F-A64E-ACE181157EAC}"/>
              </a:ext>
            </a:extLst>
          </p:cNvPr>
          <p:cNvSpPr txBox="1"/>
          <p:nvPr/>
        </p:nvSpPr>
        <p:spPr>
          <a:xfrm>
            <a:off x="2512997" y="205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654A7-0BF4-4C4A-A2E3-A96F592BB809}"/>
              </a:ext>
            </a:extLst>
          </p:cNvPr>
          <p:cNvSpPr txBox="1"/>
          <p:nvPr/>
        </p:nvSpPr>
        <p:spPr>
          <a:xfrm>
            <a:off x="3243602" y="2041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5ADF6-A8E2-465B-B4D8-06A2B04EFFC6}"/>
              </a:ext>
            </a:extLst>
          </p:cNvPr>
          <p:cNvSpPr txBox="1"/>
          <p:nvPr/>
        </p:nvSpPr>
        <p:spPr>
          <a:xfrm>
            <a:off x="3899755" y="205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9A03E-B518-4458-AA5B-96641E3636B8}"/>
              </a:ext>
            </a:extLst>
          </p:cNvPr>
          <p:cNvSpPr txBox="1"/>
          <p:nvPr/>
        </p:nvSpPr>
        <p:spPr>
          <a:xfrm>
            <a:off x="4496204" y="205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66C4-90B9-4343-B138-6165351FC4F5}"/>
              </a:ext>
            </a:extLst>
          </p:cNvPr>
          <p:cNvSpPr txBox="1"/>
          <p:nvPr/>
        </p:nvSpPr>
        <p:spPr>
          <a:xfrm>
            <a:off x="5035377" y="205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87068-DECB-4561-AE83-E900BAB8064C}"/>
              </a:ext>
            </a:extLst>
          </p:cNvPr>
          <p:cNvSpPr txBox="1"/>
          <p:nvPr/>
        </p:nvSpPr>
        <p:spPr>
          <a:xfrm>
            <a:off x="5722355" y="20412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F7A60-261F-4F67-B66C-256313472C55}"/>
              </a:ext>
            </a:extLst>
          </p:cNvPr>
          <p:cNvSpPr txBox="1"/>
          <p:nvPr/>
        </p:nvSpPr>
        <p:spPr>
          <a:xfrm>
            <a:off x="6167961" y="2115976"/>
            <a:ext cx="1078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ym typeface="Wingdings" panose="05000000000000000000" pitchFamily="2" charset="2"/>
              </a:rPr>
              <a:t> Index values</a:t>
            </a:r>
            <a:endParaRPr lang="en-PH" sz="11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1CF8671-838A-472E-B2AC-D56C58E07F7B}"/>
              </a:ext>
            </a:extLst>
          </p:cNvPr>
          <p:cNvSpPr/>
          <p:nvPr/>
        </p:nvSpPr>
        <p:spPr>
          <a:xfrm rot="5400000">
            <a:off x="3638651" y="782245"/>
            <a:ext cx="369332" cy="4099762"/>
          </a:xfrm>
          <a:prstGeom prst="rightBrace">
            <a:avLst>
              <a:gd name="adj1" fmla="val 16823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D53AD-669C-4CA2-8D22-EFA2BDD4D5BC}"/>
              </a:ext>
            </a:extLst>
          </p:cNvPr>
          <p:cNvSpPr txBox="1"/>
          <p:nvPr/>
        </p:nvSpPr>
        <p:spPr>
          <a:xfrm>
            <a:off x="3394445" y="3013230"/>
            <a:ext cx="885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ym typeface="Wingdings" panose="05000000000000000000" pitchFamily="2" charset="2"/>
              </a:rPr>
              <a:t> Length = 7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509402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EF14-7F63-43F5-B6CD-2DC5987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0F27-9F82-4096-ACE6-5A6C4427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myitems</a:t>
            </a:r>
            <a:r>
              <a:rPr lang="en-PH" dirty="0"/>
              <a:t> = ["apple", "banana", "cherry", "orange", "kiwi", "melon", "mango"]</a:t>
            </a:r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US" dirty="0" err="1"/>
              <a:t>myitems</a:t>
            </a:r>
            <a:r>
              <a:rPr lang="en-PH" dirty="0"/>
              <a:t>[</a:t>
            </a:r>
            <a:r>
              <a:rPr lang="en-PH" b="1" dirty="0">
                <a:solidFill>
                  <a:schemeClr val="accent6"/>
                </a:solidFill>
              </a:rPr>
              <a:t>2</a:t>
            </a:r>
            <a:r>
              <a:rPr lang="en-PH" dirty="0"/>
              <a:t>:])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Looking at the example, what do you think is the output?</a:t>
            </a:r>
          </a:p>
          <a:p>
            <a:pPr marL="0" indent="0">
              <a:buNone/>
            </a:pPr>
            <a:r>
              <a:rPr lang="en-PH" dirty="0"/>
              <a:t>Clues: </a:t>
            </a:r>
          </a:p>
          <a:p>
            <a:pPr marL="0" indent="0">
              <a:buNone/>
            </a:pPr>
            <a:r>
              <a:rPr lang="en-PH" dirty="0"/>
              <a:t>The </a:t>
            </a:r>
            <a:r>
              <a:rPr lang="en-PH" b="1" dirty="0">
                <a:solidFill>
                  <a:schemeClr val="accent6"/>
                </a:solidFill>
              </a:rPr>
              <a:t>first</a:t>
            </a:r>
            <a:r>
              <a:rPr lang="en-PH" dirty="0"/>
              <a:t> value [</a:t>
            </a:r>
            <a:r>
              <a:rPr lang="en-PH" b="1" dirty="0" err="1">
                <a:solidFill>
                  <a:schemeClr val="accent6"/>
                </a:solidFill>
              </a:rPr>
              <a:t>first</a:t>
            </a:r>
            <a:r>
              <a:rPr lang="en-PH" dirty="0" err="1"/>
              <a:t>:second</a:t>
            </a:r>
            <a:r>
              <a:rPr lang="en-PH" dirty="0"/>
              <a:t>] </a:t>
            </a:r>
            <a:r>
              <a:rPr lang="en-PH" b="1" dirty="0">
                <a:solidFill>
                  <a:schemeClr val="accent6"/>
                </a:solidFill>
              </a:rPr>
              <a:t>INCLUDES </a:t>
            </a:r>
            <a:r>
              <a:rPr lang="en-PH" dirty="0"/>
              <a:t>that item.</a:t>
            </a:r>
          </a:p>
          <a:p>
            <a:pPr marL="0" indent="0">
              <a:buNone/>
            </a:pPr>
            <a:r>
              <a:rPr lang="en-PH" dirty="0"/>
              <a:t>Leaving it blank takes in all.</a:t>
            </a:r>
          </a:p>
          <a:p>
            <a:pPr marL="0" indent="0">
              <a:buNone/>
            </a:pPr>
            <a:endParaRPr lang="en-PH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PH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72469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10A2-55EA-4E13-BEA2-F1D764FE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95DC-CE35-4CD0-A054-53C3CA97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items within the list and tuples can be accessed using the Negative Indexing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Negative indexing means start from the end.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/>
              <a:t> refers to the last item, 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r>
              <a:rPr lang="en-US" dirty="0"/>
              <a:t> refers to the second last item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myitems</a:t>
            </a:r>
            <a:r>
              <a:rPr lang="en-US" dirty="0"/>
              <a:t> = ("apple", "banana", </a:t>
            </a:r>
            <a:r>
              <a:rPr lang="en-US" b="1" dirty="0">
                <a:solidFill>
                  <a:srgbClr val="7030A0"/>
                </a:solidFill>
              </a:rPr>
              <a:t>"cherry"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myitems</a:t>
            </a:r>
            <a:r>
              <a:rPr lang="en-US" b="1" dirty="0">
                <a:solidFill>
                  <a:srgbClr val="FF0000"/>
                </a:solidFill>
              </a:rPr>
              <a:t>[-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b="1" dirty="0">
                <a:solidFill>
                  <a:srgbClr val="7030A0"/>
                </a:solidFill>
              </a:rPr>
              <a:t>cherry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/>
              <a:t>Note: Anything &gt;-3 will raise an error “</a:t>
            </a:r>
            <a:r>
              <a:rPr lang="en-US" b="1" dirty="0" err="1"/>
              <a:t>IndexError</a:t>
            </a:r>
            <a:r>
              <a:rPr lang="en-US" b="1" dirty="0"/>
              <a:t>: tuple index out of range”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4A181-4D42-40BD-AFCD-AB874A6FC915}"/>
              </a:ext>
            </a:extLst>
          </p:cNvPr>
          <p:cNvSpPr txBox="1"/>
          <p:nvPr/>
        </p:nvSpPr>
        <p:spPr>
          <a:xfrm>
            <a:off x="4791075" y="33154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endParaRPr lang="en-P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A80A5-819F-430B-9293-A0F11C28B2D4}"/>
              </a:ext>
            </a:extLst>
          </p:cNvPr>
          <p:cNvSpPr txBox="1"/>
          <p:nvPr/>
        </p:nvSpPr>
        <p:spPr>
          <a:xfrm>
            <a:off x="2514600" y="3315494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endParaRPr lang="en-PH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5E796-E927-45BA-95AF-F279AD31A886}"/>
              </a:ext>
            </a:extLst>
          </p:cNvPr>
          <p:cNvSpPr txBox="1"/>
          <p:nvPr/>
        </p:nvSpPr>
        <p:spPr>
          <a:xfrm>
            <a:off x="3543300" y="3315494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P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37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1503-EBE0-4133-ABD1-73631D5A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220F-B762-4800-995B-91F86E3C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You can also specify negative indexes if you want to start the search from the end of the list: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myitems</a:t>
            </a:r>
            <a:r>
              <a:rPr lang="en-PH" dirty="0"/>
              <a:t> = ["apple", "banana", "cherry", "orange", "kiwi", "melon", "mango"]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US" dirty="0" err="1"/>
              <a:t>myitems</a:t>
            </a:r>
            <a:r>
              <a:rPr lang="en-PH" dirty="0"/>
              <a:t>[-4:-1])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b="1" dirty="0"/>
              <a:t>What do you think is the output?</a:t>
            </a:r>
          </a:p>
          <a:p>
            <a:pPr marL="0" indent="0">
              <a:buNone/>
            </a:pPr>
            <a:endParaRPr lang="en-PH" b="1" dirty="0"/>
          </a:p>
          <a:p>
            <a:pPr marL="0" indent="0">
              <a:buNone/>
            </a:pPr>
            <a:r>
              <a:rPr lang="en-PH" b="1" dirty="0"/>
              <a:t>Clues:</a:t>
            </a:r>
            <a:br>
              <a:rPr lang="en-PH" b="1" dirty="0"/>
            </a:br>
            <a:r>
              <a:rPr lang="en-PH" b="1" dirty="0"/>
              <a:t>First key value is included, and last key value indicates the last but is not included.</a:t>
            </a:r>
          </a:p>
          <a:p>
            <a:pPr marL="0" indent="0">
              <a:buNone/>
            </a:pPr>
            <a:endParaRPr lang="en-PH" b="1" dirty="0"/>
          </a:p>
          <a:p>
            <a:pPr marL="0" indent="0">
              <a:buNone/>
            </a:pPr>
            <a:r>
              <a:rPr lang="en-PH" b="1" dirty="0"/>
              <a:t>Tip:</a:t>
            </a:r>
          </a:p>
          <a:p>
            <a:pPr marL="0" indent="0">
              <a:buNone/>
            </a:pPr>
            <a:r>
              <a:rPr lang="en-PH" b="1" dirty="0"/>
              <a:t>You can take the length of “</a:t>
            </a:r>
            <a:r>
              <a:rPr lang="en-US" b="1" dirty="0" err="1"/>
              <a:t>myitems</a:t>
            </a:r>
            <a:r>
              <a:rPr lang="en-PH" b="1" dirty="0"/>
              <a:t>” and invert them negatively. Once negative indexes are identified you can use them as basis.</a:t>
            </a:r>
          </a:p>
          <a:p>
            <a:pPr marL="0" indent="0">
              <a:buNone/>
            </a:pPr>
            <a:endParaRPr lang="en-PH" b="1" dirty="0"/>
          </a:p>
          <a:p>
            <a:pPr marL="0" indent="0">
              <a:buNone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528791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80DB-78C5-4795-85E7-CA6451FB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D52E-1D1A-4243-996D-38EDEBA0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Checking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  <a:r>
              <a:rPr lang="en-US" dirty="0"/>
              <a:t> within the list or tuple for sanity checking.</a:t>
            </a:r>
          </a:p>
          <a:p>
            <a:r>
              <a:rPr lang="en-US" dirty="0"/>
              <a:t>Using an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statement is a practical method.</a:t>
            </a:r>
          </a:p>
          <a:p>
            <a:endParaRPr lang="en-US" dirty="0"/>
          </a:p>
          <a:p>
            <a:r>
              <a:rPr lang="en-US" dirty="0"/>
              <a:t>To determine if a specified item is present </a:t>
            </a:r>
            <a:r>
              <a:rPr lang="en-US" b="1" dirty="0">
                <a:solidFill>
                  <a:srgbClr val="FF0000"/>
                </a:solidFill>
              </a:rPr>
              <a:t>in</a:t>
            </a:r>
            <a:r>
              <a:rPr lang="en-US" dirty="0"/>
              <a:t> a list use the in keyword: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"apple" </a:t>
            </a:r>
            <a:r>
              <a:rPr lang="en-US" dirty="0"/>
              <a:t>is present in the list: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myitems</a:t>
            </a:r>
            <a:r>
              <a:rPr lang="en-US" dirty="0"/>
              <a:t> = [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"banana"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"cherry"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"apple" </a:t>
            </a:r>
            <a:r>
              <a:rPr lang="en-US" b="1" dirty="0">
                <a:solidFill>
                  <a:srgbClr val="FF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myitems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	print("Yes, 'apple' is in the fruits list")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  <a:r>
              <a:rPr lang="en-US" dirty="0"/>
              <a:t> Yes, 'apple' is in the fruits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</a:t>
            </a:r>
            <a:r>
              <a:rPr lang="en-US" b="1" dirty="0">
                <a:solidFill>
                  <a:srgbClr val="7030A0"/>
                </a:solidFill>
              </a:rPr>
              <a:t>"apple" </a:t>
            </a:r>
            <a:r>
              <a:rPr lang="en-US" dirty="0"/>
              <a:t>is removed or replaced? Will there be an error?</a:t>
            </a:r>
            <a:br>
              <a:rPr lang="en-US" dirty="0"/>
            </a:br>
            <a:r>
              <a:rPr lang="en-US" dirty="0"/>
              <a:t>No, there will be no error. It will simply not output nothing. Unless an else statement is provided.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727727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8665-6FAE-42F8-837D-6A86035D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and Tuple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3840-34FC-4360-8098-876E3E82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PH" dirty="0"/>
              <a:t># example list</a:t>
            </a:r>
          </a:p>
          <a:p>
            <a:r>
              <a:rPr lang="en-PH" dirty="0"/>
              <a:t>fruits = ['apple', 'banana', 'cherry', 'date', 'elderberry']</a:t>
            </a:r>
          </a:p>
          <a:p>
            <a:r>
              <a:rPr lang="en-PH" dirty="0"/>
              <a:t># access every second element in the list</a:t>
            </a:r>
          </a:p>
          <a:p>
            <a:r>
              <a:rPr lang="en-PH" dirty="0"/>
              <a:t>print(fruits[::2])</a:t>
            </a:r>
          </a:p>
          <a:p>
            <a:r>
              <a:rPr lang="en-PH" dirty="0"/>
              <a:t># Output: ['apple', 'cherry', 'elderberry']</a:t>
            </a:r>
          </a:p>
          <a:p>
            <a:r>
              <a:rPr lang="en-PH" dirty="0"/>
              <a:t># example tuple</a:t>
            </a:r>
          </a:p>
          <a:p>
            <a:r>
              <a:rPr lang="en-PH" dirty="0"/>
              <a:t>numbers = (1, 2, 3, 4, 5, 6, 7, 8, 9, 10)</a:t>
            </a:r>
          </a:p>
          <a:p>
            <a:r>
              <a:rPr lang="en-PH" dirty="0"/>
              <a:t># access every third element in the tuple</a:t>
            </a:r>
          </a:p>
          <a:p>
            <a:r>
              <a:rPr lang="en-PH" dirty="0"/>
              <a:t>print(numbers[::3])</a:t>
            </a:r>
          </a:p>
          <a:p>
            <a:r>
              <a:rPr lang="en-PH" dirty="0"/>
              <a:t># Output: (1, 4, 7, 10)</a:t>
            </a:r>
          </a:p>
          <a:p>
            <a:endParaRPr lang="en-PH" dirty="0"/>
          </a:p>
          <a:p>
            <a:pPr marL="0" indent="0">
              <a:buNone/>
            </a:pPr>
            <a:r>
              <a:rPr lang="en-US" dirty="0"/>
              <a:t>Explanation:</a:t>
            </a:r>
          </a:p>
          <a:p>
            <a:r>
              <a:rPr lang="en-US" dirty="0"/>
              <a:t>The [</a:t>
            </a:r>
            <a:r>
              <a:rPr lang="en-US" dirty="0" err="1"/>
              <a:t>start:end:step</a:t>
            </a:r>
            <a:r>
              <a:rPr lang="en-US" dirty="0"/>
              <a:t>] syntax is used to access elements in a list or tuple.</a:t>
            </a:r>
          </a:p>
          <a:p>
            <a:r>
              <a:rPr lang="en-US" dirty="0"/>
              <a:t>The first colon : indicates that we want to access elements from the start to the end of the list/tuple.</a:t>
            </a:r>
          </a:p>
          <a:p>
            <a:r>
              <a:rPr lang="en-US" dirty="0"/>
              <a:t>The second colon : indicates that we want to access all elements by default.</a:t>
            </a:r>
          </a:p>
          <a:p>
            <a:r>
              <a:rPr lang="en-US" dirty="0"/>
              <a:t>The third colon :step specifies the step value. In the above examples, the step value is 2 for the list and 3 for the tuple, meaning we want to access every second and third element respectively.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23573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C4F3D-4605-4943-98E4-5937A8BDC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Set Items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D276D1-1891-4332-8F00-EB27B52C4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5856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94AA-B4ED-4F3F-8336-6D429F43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Set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537D-C4D7-4EDA-9CB5-6AD46FBA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You </a:t>
            </a:r>
            <a:r>
              <a:rPr lang="en-US" b="1" dirty="0">
                <a:solidFill>
                  <a:srgbClr val="FF0000"/>
                </a:solidFill>
              </a:rPr>
              <a:t>CANNOT ACCESS </a:t>
            </a:r>
            <a:r>
              <a:rPr lang="en-US" dirty="0"/>
              <a:t>items in a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 by </a:t>
            </a:r>
            <a:r>
              <a:rPr lang="en-US" b="1" dirty="0"/>
              <a:t>referring to an index or a key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b="1" dirty="0">
                <a:solidFill>
                  <a:srgbClr val="FF0000"/>
                </a:solidFill>
              </a:rPr>
              <a:t>you can loop </a:t>
            </a:r>
            <a:r>
              <a:rPr lang="en-US" dirty="0"/>
              <a:t>through the set items using a for loop or ask if a specified value is present in a set, by using the in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thisset</a:t>
            </a:r>
            <a:r>
              <a:rPr lang="en-US" dirty="0"/>
              <a:t> = {"apple", "banana", "cherry"}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/>
              <a:t> x in </a:t>
            </a:r>
            <a:r>
              <a:rPr lang="en-US" dirty="0" err="1"/>
              <a:t>thisset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banana</a:t>
            </a:r>
          </a:p>
          <a:p>
            <a:pPr marL="0" indent="0">
              <a:buNone/>
            </a:pPr>
            <a:r>
              <a:rPr lang="en-US" dirty="0"/>
              <a:t>cherry</a:t>
            </a:r>
          </a:p>
          <a:p>
            <a:pPr marL="0" indent="0">
              <a:buNone/>
            </a:pPr>
            <a:r>
              <a:rPr lang="en-US" dirty="0"/>
              <a:t>apple</a:t>
            </a:r>
          </a:p>
          <a:p>
            <a:pPr marL="0" indent="0">
              <a:buNone/>
            </a:pP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98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F509-F2C4-4387-8D20-BBB4F6C5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Set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0138-FE7D-4E36-BF8B-2628A349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also check if "banana" is present </a:t>
            </a:r>
            <a:r>
              <a:rPr lang="en-US" b="1" dirty="0">
                <a:solidFill>
                  <a:srgbClr val="FF0000"/>
                </a:solidFill>
              </a:rPr>
              <a:t>in</a:t>
            </a:r>
            <a:r>
              <a:rPr lang="en-US" dirty="0"/>
              <a:t> the set through this method:</a:t>
            </a:r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 err="1"/>
              <a:t>thisset</a:t>
            </a:r>
            <a:r>
              <a:rPr lang="en-PH" dirty="0"/>
              <a:t> = {"apple", "banana", "cherry"}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print("banana" </a:t>
            </a:r>
            <a:r>
              <a:rPr lang="en-PH" b="1" dirty="0">
                <a:solidFill>
                  <a:srgbClr val="FF0000"/>
                </a:solidFill>
              </a:rPr>
              <a:t>in</a:t>
            </a:r>
            <a:r>
              <a:rPr lang="en-PH" dirty="0"/>
              <a:t> </a:t>
            </a:r>
            <a:r>
              <a:rPr lang="en-PH" dirty="0" err="1"/>
              <a:t>thisset</a:t>
            </a:r>
            <a:r>
              <a:rPr lang="en-P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21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2644-C76D-4B98-9373-78D674B6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53" y="457200"/>
            <a:ext cx="3932237" cy="1600200"/>
          </a:xfrm>
        </p:spPr>
        <p:txBody>
          <a:bodyPr/>
          <a:lstStyle/>
          <a:p>
            <a:r>
              <a:rPr lang="en-US" dirty="0"/>
              <a:t>Setting the Specific Data Type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D857-FCB0-4F80-8DC8-6B9D0072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A14FC-415E-435C-A8E6-54AF2D4C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9D783-E29D-4513-A909-631437A2A1A5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652409"/>
          <a:ext cx="8128000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18483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7842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6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str("Hello World")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0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int(20)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float(20.5)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complex(1j)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list(("apple", "banana", "cherry"))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tuple(("apple", "banana", "cherry"))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range(6)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(name="John", age=36)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set(("apple", "banana", "cherry"))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P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(("apple", "banana", "cherry"))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Frozenset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1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bool(5)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bytes(5)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Bytes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8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P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</a:t>
                      </a:r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Bytearray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48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</a:t>
                      </a:r>
                      <a:r>
                        <a:rPr lang="en-P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memoryview</a:t>
                      </a:r>
                      <a:r>
                        <a:rPr lang="en-P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(bytes(5))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memoryview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6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255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91589-57DB-42B9-815E-108373973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Dictionary Items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C6E7BE-796E-4FDC-ADAC-1A32EF612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8739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7EF3-126D-4D58-80E6-E23537D5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Dictionary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536F-5540-435F-9872-CBE5D7D3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access the items of a dictionary by referring to its </a:t>
            </a:r>
            <a:r>
              <a:rPr lang="en-US" b="1" dirty="0">
                <a:solidFill>
                  <a:srgbClr val="7030A0"/>
                </a:solidFill>
              </a:rPr>
              <a:t>key name</a:t>
            </a:r>
            <a:r>
              <a:rPr lang="en-US" dirty="0"/>
              <a:t>, inside square brackets 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"brand"</a:t>
            </a:r>
            <a:r>
              <a:rPr lang="en-US" dirty="0"/>
              <a:t>: "Ford",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"model"</a:t>
            </a:r>
            <a:r>
              <a:rPr lang="en-US" dirty="0"/>
              <a:t>: "Mustang",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"year"</a:t>
            </a:r>
            <a:r>
              <a:rPr lang="en-US" dirty="0"/>
              <a:t>: 1964}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thisdict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"model"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18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FB92-0736-41E5-A394-C2875688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Dictionary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3FFF-61D9-4F68-AFCE-EE0731AE3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method to access the key values can be done by using the </a:t>
            </a:r>
            <a:r>
              <a:rPr lang="en-US" b="1" dirty="0">
                <a:solidFill>
                  <a:srgbClr val="FF0000"/>
                </a:solidFill>
              </a:rPr>
              <a:t>get()</a:t>
            </a:r>
            <a:r>
              <a:rPr lang="en-US" dirty="0"/>
              <a:t> method or function will return a list of all the keys in the dictionary.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"brand":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"Ford"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"model": </a:t>
            </a:r>
            <a:r>
              <a:rPr lang="en-US" b="1" dirty="0">
                <a:solidFill>
                  <a:srgbClr val="7030A0"/>
                </a:solidFill>
              </a:rPr>
              <a:t>"Mustang"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"year": </a:t>
            </a:r>
            <a:r>
              <a:rPr lang="en-US" b="1" dirty="0">
                <a:solidFill>
                  <a:srgbClr val="7030A0"/>
                </a:solidFill>
              </a:rPr>
              <a:t>1964</a:t>
            </a: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thisdict.</a:t>
            </a:r>
            <a:r>
              <a:rPr lang="en-US" b="1" dirty="0" err="1">
                <a:solidFill>
                  <a:srgbClr val="FF0000"/>
                </a:solidFill>
              </a:rPr>
              <a:t>get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“model”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b="1" dirty="0">
                <a:solidFill>
                  <a:srgbClr val="7030A0"/>
                </a:solidFill>
              </a:rPr>
              <a:t>Mustang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2863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2596-7592-4467-8FD9-0CA99E09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Dictionary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8E77-E666-403E-9A06-38E470ED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access the keys, using the </a:t>
            </a:r>
            <a:r>
              <a:rPr lang="en-US" b="1" dirty="0">
                <a:solidFill>
                  <a:srgbClr val="FF0000"/>
                </a:solidFill>
              </a:rPr>
              <a:t>keys()</a:t>
            </a:r>
            <a:r>
              <a:rPr lang="en-US" dirty="0"/>
              <a:t> method or function will return a list of all the keys in the dictionary.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"brand"</a:t>
            </a:r>
            <a:r>
              <a:rPr lang="en-US" dirty="0"/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"Ford",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"model"</a:t>
            </a:r>
            <a:r>
              <a:rPr lang="en-US" dirty="0"/>
              <a:t>: "Mustang",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"year"</a:t>
            </a:r>
            <a:r>
              <a:rPr lang="en-US" dirty="0"/>
              <a:t>: 1964}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thisdict.</a:t>
            </a:r>
            <a:r>
              <a:rPr lang="en-US" b="1" dirty="0" err="1">
                <a:solidFill>
                  <a:srgbClr val="FF0000"/>
                </a:solidFill>
              </a:rPr>
              <a:t>keys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dict_keys</a:t>
            </a:r>
            <a:r>
              <a:rPr lang="en-US" dirty="0"/>
              <a:t>(['brand', 'model', 'year'])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13146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2444-00AF-43F1-9AB6-E5916FE3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Dictionary Items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F392-F800-41E0-9491-22FE9EBC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list of the keys is a view of the dictionary, meaning that any changes done to the dictionary will be reflected in the keys list.</a:t>
            </a:r>
          </a:p>
          <a:p>
            <a:r>
              <a:rPr lang="en-US" dirty="0"/>
              <a:t>Add a new item to the original dictionary, and see that the keys list gets updated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car = {"brand": "Ford",</a:t>
            </a:r>
          </a:p>
          <a:p>
            <a:pPr marL="0" indent="0">
              <a:buNone/>
            </a:pPr>
            <a:r>
              <a:rPr lang="en-US" dirty="0"/>
              <a:t>           "model": "Mustang",</a:t>
            </a:r>
          </a:p>
          <a:p>
            <a:pPr marL="0" indent="0">
              <a:buNone/>
            </a:pPr>
            <a:r>
              <a:rPr lang="en-US" dirty="0"/>
              <a:t>           "year": 1964}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car.</a:t>
            </a:r>
            <a:r>
              <a:rPr lang="en-US" b="1" dirty="0" err="1">
                <a:solidFill>
                  <a:srgbClr val="FF0000"/>
                </a:solidFill>
              </a:rPr>
              <a:t>keys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print(x) </a:t>
            </a:r>
            <a:r>
              <a:rPr lang="en-US" i="1" dirty="0">
                <a:solidFill>
                  <a:srgbClr val="FF0000"/>
                </a:solidFill>
              </a:rPr>
              <a:t>#before the change</a:t>
            </a:r>
          </a:p>
          <a:p>
            <a:pPr marL="0" indent="0">
              <a:buNone/>
            </a:pPr>
            <a:r>
              <a:rPr lang="en-US" b="1" i="1" dirty="0"/>
              <a:t>Output:  </a:t>
            </a:r>
            <a:r>
              <a:rPr lang="en-US" b="1" i="1" dirty="0" err="1"/>
              <a:t>dict_keys</a:t>
            </a:r>
            <a:r>
              <a:rPr lang="en-US" b="1" i="1" dirty="0"/>
              <a:t>(['brand', 'model', 'year'])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car[</a:t>
            </a:r>
            <a:r>
              <a:rPr lang="en-US" b="1" dirty="0">
                <a:solidFill>
                  <a:srgbClr val="7030A0"/>
                </a:solidFill>
              </a:rPr>
              <a:t>"color"</a:t>
            </a:r>
            <a:r>
              <a:rPr lang="en-US" dirty="0"/>
              <a:t>] = "white"</a:t>
            </a:r>
          </a:p>
          <a:p>
            <a:pPr marL="0" indent="0">
              <a:buNone/>
            </a:pPr>
            <a:r>
              <a:rPr lang="en-US" dirty="0"/>
              <a:t>print(x) </a:t>
            </a:r>
            <a:r>
              <a:rPr lang="en-US" i="1" dirty="0">
                <a:solidFill>
                  <a:srgbClr val="FF0000"/>
                </a:solidFill>
              </a:rPr>
              <a:t>#after the change</a:t>
            </a:r>
          </a:p>
          <a:p>
            <a:pPr marL="0" indent="0">
              <a:buNone/>
            </a:pPr>
            <a:r>
              <a:rPr lang="en-US" b="1" i="1" dirty="0"/>
              <a:t>Output: </a:t>
            </a:r>
            <a:r>
              <a:rPr lang="en-US" b="1" i="1" dirty="0" err="1"/>
              <a:t>dict_keys</a:t>
            </a:r>
            <a:r>
              <a:rPr lang="en-US" b="1" i="1" dirty="0"/>
              <a:t>(['brand', 'model', 'year', </a:t>
            </a:r>
            <a:r>
              <a:rPr lang="en-US" b="1" i="1" dirty="0">
                <a:solidFill>
                  <a:srgbClr val="7030A0"/>
                </a:solidFill>
              </a:rPr>
              <a:t>'color'</a:t>
            </a:r>
            <a:r>
              <a:rPr lang="en-US" b="1" i="1" dirty="0"/>
              <a:t>])</a:t>
            </a:r>
            <a:endParaRPr lang="en-PH" b="1" i="1" dirty="0"/>
          </a:p>
        </p:txBody>
      </p:sp>
    </p:spTree>
    <p:extLst>
      <p:ext uri="{BB962C8B-B14F-4D97-AF65-F5344CB8AC3E}">
        <p14:creationId xmlns:p14="http://schemas.microsoft.com/office/powerpoint/2010/main" val="41440366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961C5-3524-40E3-A285-46F34824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8AB178-63D7-441E-A7F5-E69738620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313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D187-1AAE-438A-A5C8-B2AD4D5B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D393-EDC0-4966-8862-B72DE9EF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change</a:t>
            </a:r>
            <a:r>
              <a:rPr lang="en-US" dirty="0"/>
              <a:t> the value of a </a:t>
            </a:r>
            <a:r>
              <a:rPr lang="en-US" b="1" dirty="0"/>
              <a:t>specific item</a:t>
            </a:r>
            <a:r>
              <a:rPr lang="en-US" dirty="0"/>
              <a:t>, refer to the </a:t>
            </a:r>
            <a:r>
              <a:rPr lang="en-US" b="1" dirty="0">
                <a:solidFill>
                  <a:srgbClr val="7030A0"/>
                </a:solidFill>
              </a:rPr>
              <a:t>index number </a:t>
            </a:r>
            <a:r>
              <a:rPr lang="en-US" dirty="0"/>
              <a:t>using square brackets 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["apple", </a:t>
            </a:r>
            <a:r>
              <a:rPr lang="en-US" b="1" dirty="0">
                <a:solidFill>
                  <a:srgbClr val="7030A0"/>
                </a:solidFill>
              </a:rPr>
              <a:t>"banana"</a:t>
            </a:r>
            <a:r>
              <a:rPr lang="en-US" dirty="0"/>
              <a:t>, "cherry"]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"blackcurrant“ </a:t>
            </a:r>
            <a:r>
              <a:rPr lang="en-US" i="1" dirty="0">
                <a:solidFill>
                  <a:srgbClr val="FF0000"/>
                </a:solidFill>
              </a:rPr>
              <a:t>#this will replace banana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 </a:t>
            </a:r>
            <a:r>
              <a:rPr lang="en-US" i="1" dirty="0">
                <a:solidFill>
                  <a:srgbClr val="FF0000"/>
                </a:solidFill>
              </a:rPr>
              <a:t>#the output should have no banana instead, blackcurrant.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Output:</a:t>
            </a:r>
            <a:r>
              <a:rPr lang="en-US" dirty="0"/>
              <a:t> ['apple', </a:t>
            </a:r>
            <a:r>
              <a:rPr lang="en-US" b="1" dirty="0">
                <a:solidFill>
                  <a:srgbClr val="7030A0"/>
                </a:solidFill>
              </a:rPr>
              <a:t>'blackcurrant'</a:t>
            </a:r>
            <a:r>
              <a:rPr lang="en-US" dirty="0"/>
              <a:t>, 'cherry']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9241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4B2F-CAC5-4296-A11D-F6DB419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8FF2-B645-426F-BFBE-54EBE093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the values </a:t>
            </a:r>
            <a:r>
              <a:rPr lang="en-US" b="1" dirty="0">
                <a:solidFill>
                  <a:srgbClr val="7030A0"/>
                </a:solidFill>
              </a:rPr>
              <a:t>"banana"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"cherry"</a:t>
            </a:r>
            <a:r>
              <a:rPr lang="en-US" dirty="0"/>
              <a:t> with the item values </a:t>
            </a:r>
            <a:r>
              <a:rPr lang="en-US" b="1" dirty="0">
                <a:solidFill>
                  <a:schemeClr val="accent6"/>
                </a:solidFill>
              </a:rPr>
              <a:t>"blackcurrant"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"watermelon"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PH" dirty="0" err="1"/>
              <a:t>thislist</a:t>
            </a:r>
            <a:r>
              <a:rPr lang="en-PH" dirty="0"/>
              <a:t> = [</a:t>
            </a:r>
            <a:r>
              <a:rPr lang="en-PH" b="1" dirty="0">
                <a:solidFill>
                  <a:srgbClr val="FF0000"/>
                </a:solidFill>
              </a:rPr>
              <a:t>"apple"</a:t>
            </a:r>
            <a:r>
              <a:rPr lang="en-PH" dirty="0"/>
              <a:t>, </a:t>
            </a:r>
            <a:r>
              <a:rPr lang="en-PH" b="1" dirty="0">
                <a:solidFill>
                  <a:srgbClr val="7030A0"/>
                </a:solidFill>
              </a:rPr>
              <a:t>"banana"</a:t>
            </a:r>
            <a:r>
              <a:rPr lang="en-PH" dirty="0"/>
              <a:t>, </a:t>
            </a:r>
            <a:r>
              <a:rPr lang="en-PH" b="1" dirty="0">
                <a:solidFill>
                  <a:srgbClr val="7030A0"/>
                </a:solidFill>
              </a:rPr>
              <a:t>"cherry"</a:t>
            </a:r>
            <a:r>
              <a:rPr lang="en-PH" dirty="0"/>
              <a:t>, "orange", "kiwi", "mango"]</a:t>
            </a:r>
          </a:p>
          <a:p>
            <a:pPr marL="0" indent="0">
              <a:buNone/>
            </a:pPr>
            <a:r>
              <a:rPr lang="en-PH" dirty="0" err="1"/>
              <a:t>thislist</a:t>
            </a:r>
            <a:r>
              <a:rPr lang="en-PH" dirty="0"/>
              <a:t>[</a:t>
            </a:r>
            <a:r>
              <a:rPr lang="en-PH" b="1" dirty="0">
                <a:solidFill>
                  <a:srgbClr val="FF0000"/>
                </a:solidFill>
              </a:rPr>
              <a:t>1</a:t>
            </a:r>
            <a:r>
              <a:rPr lang="en-PH" dirty="0"/>
              <a:t>:</a:t>
            </a:r>
            <a:r>
              <a:rPr lang="en-PH" b="1" dirty="0">
                <a:solidFill>
                  <a:srgbClr val="7030A0"/>
                </a:solidFill>
              </a:rPr>
              <a:t>3</a:t>
            </a:r>
            <a:r>
              <a:rPr lang="en-PH" dirty="0"/>
              <a:t>] = [</a:t>
            </a:r>
            <a:r>
              <a:rPr lang="en-PH" b="1" dirty="0">
                <a:solidFill>
                  <a:schemeClr val="accent6"/>
                </a:solidFill>
              </a:rPr>
              <a:t>"blackcurrant"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"watermelon"</a:t>
            </a:r>
            <a:r>
              <a:rPr lang="en-PH" dirty="0"/>
              <a:t>]</a:t>
            </a:r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dirty="0" err="1"/>
              <a:t>thislist</a:t>
            </a:r>
            <a:r>
              <a:rPr lang="en-PH" dirty="0"/>
              <a:t>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Output: [</a:t>
            </a:r>
            <a:r>
              <a:rPr lang="en-PH" b="1" dirty="0">
                <a:solidFill>
                  <a:srgbClr val="FF0000"/>
                </a:solidFill>
              </a:rPr>
              <a:t>'apple'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'blackcurrant'</a:t>
            </a:r>
            <a:r>
              <a:rPr lang="en-PH" dirty="0"/>
              <a:t>, </a:t>
            </a:r>
            <a:r>
              <a:rPr lang="en-PH" b="1" dirty="0">
                <a:solidFill>
                  <a:schemeClr val="accent6"/>
                </a:solidFill>
              </a:rPr>
              <a:t>'watermelon'</a:t>
            </a:r>
            <a:r>
              <a:rPr lang="en-PH" dirty="0"/>
              <a:t>, 'orange', 'kiwi', 'mango']</a:t>
            </a:r>
          </a:p>
        </p:txBody>
      </p:sp>
    </p:spTree>
    <p:extLst>
      <p:ext uri="{BB962C8B-B14F-4D97-AF65-F5344CB8AC3E}">
        <p14:creationId xmlns:p14="http://schemas.microsoft.com/office/powerpoint/2010/main" val="4124479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D2A5-1171-4AE8-BC33-51325A7C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103E-2C8D-4843-BBF5-B20A8483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solidFill>
                  <a:schemeClr val="accent6"/>
                </a:solidFill>
              </a:rPr>
              <a:t>second value </a:t>
            </a:r>
            <a:r>
              <a:rPr lang="en-US" dirty="0"/>
              <a:t>by replacing it with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new values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"banana"</a:t>
            </a:r>
            <a:r>
              <a:rPr lang="en-US" dirty="0"/>
              <a:t>, "cherry"]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[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/>
              <a:t>: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dirty="0"/>
              <a:t>] = [</a:t>
            </a:r>
            <a:r>
              <a:rPr lang="en-US" b="1" dirty="0">
                <a:solidFill>
                  <a:srgbClr val="FF0000"/>
                </a:solidFill>
              </a:rPr>
              <a:t>"blackcurrant"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"watermelon"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</a:t>
            </a:r>
            <a:r>
              <a:rPr lang="en-US" b="1" dirty="0">
                <a:solidFill>
                  <a:srgbClr val="7030A0"/>
                </a:solidFill>
              </a:rPr>
              <a:t>'apple'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'blackcurrant'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'watermelon'</a:t>
            </a:r>
            <a:r>
              <a:rPr lang="en-US" dirty="0"/>
              <a:t>, 'cherry']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34592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147A-8394-4141-A38E-593F113C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DAF1-5A8C-47CA-B607-B2D2148E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Change the </a:t>
            </a:r>
            <a:r>
              <a:rPr lang="en-US" b="1" dirty="0">
                <a:solidFill>
                  <a:schemeClr val="accent6"/>
                </a:solidFill>
              </a:rPr>
              <a:t>second and third </a:t>
            </a:r>
            <a:r>
              <a:rPr lang="en-US" dirty="0"/>
              <a:t>value by </a:t>
            </a:r>
            <a:r>
              <a:rPr lang="en-US" b="1" dirty="0"/>
              <a:t>replacing</a:t>
            </a:r>
            <a:r>
              <a:rPr lang="en-US" dirty="0"/>
              <a:t> it with </a:t>
            </a:r>
            <a:r>
              <a:rPr lang="en-US" b="1" dirty="0">
                <a:solidFill>
                  <a:srgbClr val="7030A0"/>
                </a:solidFill>
              </a:rPr>
              <a:t>one value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"banana"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"cherry"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[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/>
              <a:t>: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dirty="0"/>
              <a:t>] = [</a:t>
            </a:r>
            <a:r>
              <a:rPr lang="en-US" b="1" dirty="0">
                <a:solidFill>
                  <a:srgbClr val="FF0000"/>
                </a:solidFill>
              </a:rPr>
              <a:t>"watermelon"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</a:t>
            </a:r>
            <a:r>
              <a:rPr lang="en-US" b="1" dirty="0">
                <a:solidFill>
                  <a:srgbClr val="7030A0"/>
                </a:solidFill>
              </a:rPr>
              <a:t>'apple'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'watermelon’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[1:2] then it will output ['apple', 'watermelon', 'cherry’] #replaces “banana” cause its 2</a:t>
            </a:r>
          </a:p>
          <a:p>
            <a:pPr marL="0" indent="0">
              <a:buNone/>
            </a:pPr>
            <a:r>
              <a:rPr lang="en-US" dirty="0"/>
              <a:t>If [2:1] then it will output ['apple', 'banana', 'watermelon', 'cherry’] #adds watermelon in 3</a:t>
            </a:r>
          </a:p>
          <a:p>
            <a:pPr marL="0" indent="0">
              <a:buNone/>
            </a:pPr>
            <a:r>
              <a:rPr lang="en-US" dirty="0"/>
              <a:t>If [2:2] then it will output ['apple', 'banana', 'watermelon', 'cherry’] # adds watermelon in 3</a:t>
            </a:r>
          </a:p>
          <a:p>
            <a:pPr marL="0" indent="0">
              <a:buNone/>
            </a:pPr>
            <a:r>
              <a:rPr lang="en-US" dirty="0"/>
              <a:t>If [2:3] then it will output ['apple', 'banana', 'watermelon’] #replaces “cherry cause its 3</a:t>
            </a:r>
          </a:p>
          <a:p>
            <a:pPr marL="0" indent="0">
              <a:buNone/>
            </a:pPr>
            <a:r>
              <a:rPr lang="en-US" dirty="0"/>
              <a:t>If [3:3] then it will output ['apple', 'banana', 'cherry', 'watermelon’] #adds watermelon at the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if you increase </a:t>
            </a:r>
            <a:r>
              <a:rPr lang="en-US" b="1" dirty="0">
                <a:solidFill>
                  <a:schemeClr val="accent6"/>
                </a:solidFill>
              </a:rPr>
              <a:t>y</a:t>
            </a:r>
            <a:r>
              <a:rPr lang="en-US" dirty="0"/>
              <a:t> in [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dirty="0"/>
              <a:t>:</a:t>
            </a:r>
            <a:r>
              <a:rPr lang="en-US" b="1" dirty="0">
                <a:solidFill>
                  <a:schemeClr val="accent6"/>
                </a:solidFill>
              </a:rPr>
              <a:t>y</a:t>
            </a:r>
            <a:r>
              <a:rPr lang="en-US" dirty="0"/>
              <a:t>], it will always just add </a:t>
            </a:r>
            <a:r>
              <a:rPr lang="en-US" b="1" dirty="0">
                <a:solidFill>
                  <a:srgbClr val="FF0000"/>
                </a:solidFill>
              </a:rPr>
              <a:t>watermelon</a:t>
            </a:r>
            <a:r>
              <a:rPr lang="en-US" dirty="0"/>
              <a:t> at the end.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solidFill>
                  <a:srgbClr val="7030A0"/>
                </a:solidFill>
              </a:rPr>
              <a:t>x</a:t>
            </a:r>
            <a:r>
              <a:rPr lang="en-US" dirty="0"/>
              <a:t> in [</a:t>
            </a:r>
            <a:r>
              <a:rPr lang="en-US" b="1" dirty="0" err="1">
                <a:solidFill>
                  <a:srgbClr val="7030A0"/>
                </a:solidFill>
              </a:rPr>
              <a:t>x</a:t>
            </a:r>
            <a:r>
              <a:rPr lang="en-US" dirty="0" err="1"/>
              <a:t>:y</a:t>
            </a:r>
            <a:r>
              <a:rPr lang="en-US" dirty="0"/>
              <a:t>] gets a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/>
              <a:t> &gt; the current index items (which is 3) being added it will just place the </a:t>
            </a:r>
            <a:r>
              <a:rPr lang="en-US" b="1" dirty="0">
                <a:solidFill>
                  <a:srgbClr val="FF0000"/>
                </a:solidFill>
              </a:rPr>
              <a:t>new value </a:t>
            </a:r>
            <a:r>
              <a:rPr lang="en-US" dirty="0"/>
              <a:t>at the end.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Even If you try [25:3] then it will output ['apple', 'banana', 'watermelon’] #replaces “cherry cause its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#THIS IS NONSENSE AND ILLOGICAL TO DO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92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FB63EC-93BC-49A4-8B98-5F928255F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List</a:t>
            </a:r>
            <a:endParaRPr lang="en-PH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979F751-6CC4-4765-B554-F9792290F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09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2A8-0181-4DA6-84D4-C43AD1E5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0F69-9742-4496-8176-CADA0E57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technique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x:y</a:t>
            </a:r>
            <a:r>
              <a:rPr lang="en-US" dirty="0"/>
              <a:t>] read this as from x to y</a:t>
            </a:r>
          </a:p>
          <a:p>
            <a:r>
              <a:rPr lang="en-US" dirty="0"/>
              <a:t>Replace the values </a:t>
            </a:r>
            <a:r>
              <a:rPr lang="en-US" dirty="0" err="1"/>
              <a:t>y</a:t>
            </a:r>
            <a:r>
              <a:rPr lang="en-US" sz="3200" baseline="30000" dirty="0" err="1"/>
              <a:t>n</a:t>
            </a:r>
            <a:r>
              <a:rPr lang="en-US" sz="3200" baseline="30000" dirty="0"/>
              <a:t> </a:t>
            </a:r>
            <a:r>
              <a:rPr lang="en-US" sz="3200" dirty="0"/>
              <a:t>…..</a:t>
            </a:r>
            <a:r>
              <a:rPr lang="en-US" dirty="0"/>
              <a:t> y</a:t>
            </a:r>
            <a:r>
              <a:rPr lang="en-US" baseline="30000" dirty="0"/>
              <a:t>n-1 </a:t>
            </a:r>
            <a:r>
              <a:rPr lang="en-US" dirty="0"/>
              <a:t>within the list.</a:t>
            </a:r>
            <a:endParaRPr lang="en-US" baseline="30000" dirty="0"/>
          </a:p>
          <a:p>
            <a:r>
              <a:rPr lang="en-US" dirty="0"/>
              <a:t>If x is 1 and y is 3, we have [1:3]</a:t>
            </a:r>
          </a:p>
          <a:p>
            <a:r>
              <a:rPr lang="en-US" dirty="0"/>
              <a:t>Take values from 1 to 3</a:t>
            </a:r>
          </a:p>
          <a:p>
            <a:r>
              <a:rPr lang="en-US" dirty="0"/>
              <a:t>Replace values 3, 2, EXCEPT 1. Include 1.</a:t>
            </a:r>
          </a:p>
          <a:p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23317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053D-E53A-444C-AECD-B30B1A61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BE7B-7135-49BC-AC9A-C2E5C442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Technique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[1:2] = ["blackcurrant", "watermelon"]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If x is 1 and y is 2, we have [1:2]</a:t>
            </a:r>
          </a:p>
          <a:p>
            <a:pPr marL="0" indent="0">
              <a:buNone/>
            </a:pPr>
            <a:r>
              <a:rPr lang="en-US" dirty="0"/>
              <a:t>Our list is ["apple", "banana", "cherry"]</a:t>
            </a:r>
          </a:p>
          <a:p>
            <a:pPr marL="0" indent="0">
              <a:buNone/>
            </a:pPr>
            <a:r>
              <a:rPr lang="en-US" dirty="0"/>
              <a:t>Replace value 2 which is “banana” with ["blackcurrant", "watermelon"], EXCEPT 1. Include 1. Value 3 is untouched.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["apple", "blackcurrant", "watermelon", "cherry"]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81832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90D-CB1F-4C7A-8962-C4F19368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1F53-2557-44E9-9392-D6D6DD04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 the technique!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PH" dirty="0" err="1"/>
              <a:t>thislist</a:t>
            </a:r>
            <a:r>
              <a:rPr lang="en-PH" dirty="0"/>
              <a:t> = ["apple", "banana", "cherry", "orange", "kiwi", "mango"]</a:t>
            </a:r>
          </a:p>
          <a:p>
            <a:pPr marL="0" indent="0">
              <a:buNone/>
            </a:pPr>
            <a:r>
              <a:rPr lang="en-PH" dirty="0" err="1"/>
              <a:t>thislist</a:t>
            </a:r>
            <a:r>
              <a:rPr lang="en-PH" dirty="0"/>
              <a:t>[1:3] = ["blackcurrant", "watermelon"]</a:t>
            </a:r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dirty="0" err="1"/>
              <a:t>thislist</a:t>
            </a:r>
            <a:r>
              <a:rPr lang="en-PH" dirty="0"/>
              <a:t>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Output: ['apple', 'blackcurrant', 'watermelon', 'orange', 'kiwi', 'mango’]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The 3 and 2 values are replaced but 1 value kept and the rest in indexes &gt;3 intact.</a:t>
            </a:r>
          </a:p>
        </p:txBody>
      </p:sp>
    </p:spTree>
    <p:extLst>
      <p:ext uri="{BB962C8B-B14F-4D97-AF65-F5344CB8AC3E}">
        <p14:creationId xmlns:p14="http://schemas.microsoft.com/office/powerpoint/2010/main" val="1459224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1CF1-249A-4845-B2B4-F5A52C94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B47-9363-41E8-8767-E849473E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"watermelon" as the third item using the </a:t>
            </a:r>
            <a:r>
              <a:rPr lang="en-US" b="1" dirty="0">
                <a:solidFill>
                  <a:srgbClr val="FF0000"/>
                </a:solidFill>
              </a:rPr>
              <a:t>insert() </a:t>
            </a:r>
            <a:r>
              <a:rPr lang="en-US" dirty="0"/>
              <a:t>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</a:t>
            </a:r>
            <a:r>
              <a:rPr lang="en-US" dirty="0">
                <a:solidFill>
                  <a:srgbClr val="7030A0"/>
                </a:solidFill>
              </a:rPr>
              <a:t>"apple"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"banana"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"cherry"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b="1" dirty="0" err="1">
                <a:solidFill>
                  <a:srgbClr val="FF0000"/>
                </a:solidFill>
              </a:rPr>
              <a:t>.insert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/>
              <a:t>2, </a:t>
            </a:r>
            <a:r>
              <a:rPr lang="en-US" b="1" dirty="0">
                <a:solidFill>
                  <a:schemeClr val="accent6"/>
                </a:solidFill>
              </a:rPr>
              <a:t>"watermelon"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</a:t>
            </a:r>
            <a:r>
              <a:rPr lang="en-US" dirty="0">
                <a:solidFill>
                  <a:srgbClr val="7030A0"/>
                </a:solidFill>
              </a:rPr>
              <a:t>'apple'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'banana'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'watermelon'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'cherry'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93726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961C5-3524-40E3-A285-46F34824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Changing/Updating items in a Tuple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8AB178-63D7-441E-A7F5-E69738620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71446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69C6-B4A3-4E53-8A1B-5736EC7E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items in a Tuple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FBA6-8D87-4972-A5E6-C90FD799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Once a tuple is created, you cannot change its items!</a:t>
            </a:r>
            <a:r>
              <a:rPr lang="en-PH" b="1" dirty="0">
                <a:solidFill>
                  <a:srgbClr val="FF0000"/>
                </a:solidFill>
              </a:rPr>
              <a:t> However, there is work around. Therefore, we refer to it as UPDATING rather than CHANGING.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99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0DC7-D285-4284-969A-1AA85428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values in Tuples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41CF-5019-4796-96DE-5BBA9590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Once a tuple is created, you </a:t>
            </a:r>
            <a:r>
              <a:rPr lang="en-US" b="1" dirty="0"/>
              <a:t>cannot change </a:t>
            </a:r>
            <a:r>
              <a:rPr lang="en-US" dirty="0"/>
              <a:t>its </a:t>
            </a:r>
            <a:r>
              <a:rPr lang="en-US" b="1" dirty="0"/>
              <a:t>values</a:t>
            </a:r>
            <a:r>
              <a:rPr lang="en-US" dirty="0"/>
              <a:t>. </a:t>
            </a:r>
          </a:p>
          <a:p>
            <a:r>
              <a:rPr lang="en-US" dirty="0"/>
              <a:t>Tuples are </a:t>
            </a:r>
            <a:r>
              <a:rPr lang="en-US" b="1" dirty="0"/>
              <a:t>unchangeable</a:t>
            </a:r>
            <a:r>
              <a:rPr lang="en-US" dirty="0"/>
              <a:t>, or </a:t>
            </a:r>
            <a:r>
              <a:rPr lang="en-US" b="1" dirty="0"/>
              <a:t>immutable</a:t>
            </a:r>
            <a:r>
              <a:rPr lang="en-US" dirty="0"/>
              <a:t> as it also is called.</a:t>
            </a:r>
          </a:p>
          <a:p>
            <a:r>
              <a:rPr lang="en-US" dirty="0"/>
              <a:t>But there is a workaround. You can </a:t>
            </a:r>
            <a:r>
              <a:rPr lang="en-US" b="1" dirty="0"/>
              <a:t>convert</a:t>
            </a:r>
            <a:r>
              <a:rPr lang="en-US" dirty="0"/>
              <a:t> the tuple into a </a:t>
            </a:r>
            <a:r>
              <a:rPr lang="en-US" b="1" dirty="0"/>
              <a:t>list</a:t>
            </a:r>
            <a:r>
              <a:rPr lang="en-US" dirty="0"/>
              <a:t>, </a:t>
            </a:r>
            <a:r>
              <a:rPr lang="en-US" b="1" dirty="0"/>
              <a:t>change</a:t>
            </a:r>
            <a:r>
              <a:rPr lang="en-US" dirty="0"/>
              <a:t> the </a:t>
            </a:r>
            <a:r>
              <a:rPr lang="en-US" b="1" dirty="0"/>
              <a:t>list</a:t>
            </a:r>
            <a:r>
              <a:rPr lang="en-US" dirty="0"/>
              <a:t>, and </a:t>
            </a:r>
            <a:r>
              <a:rPr lang="en-US" b="1" dirty="0"/>
              <a:t>convert</a:t>
            </a:r>
            <a:r>
              <a:rPr lang="en-US" dirty="0"/>
              <a:t> the </a:t>
            </a:r>
            <a:r>
              <a:rPr lang="en-US" b="1" dirty="0"/>
              <a:t>list</a:t>
            </a:r>
            <a:r>
              <a:rPr lang="en-US" dirty="0"/>
              <a:t> back into a </a:t>
            </a:r>
            <a:r>
              <a:rPr lang="en-US" b="1" dirty="0"/>
              <a:t>tuple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Tuple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Convert to List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6"/>
                </a:solidFill>
                <a:sym typeface="Wingdings" panose="05000000000000000000" pitchFamily="2" charset="2"/>
              </a:rPr>
              <a:t>Edit the List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Covert back to Tuple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x = ("</a:t>
            </a:r>
            <a:r>
              <a:rPr lang="es-ES" b="1" dirty="0" err="1">
                <a:solidFill>
                  <a:srgbClr val="FF0000"/>
                </a:solidFill>
              </a:rPr>
              <a:t>apple</a:t>
            </a:r>
            <a:r>
              <a:rPr lang="es-ES" b="1" dirty="0">
                <a:solidFill>
                  <a:srgbClr val="FF0000"/>
                </a:solidFill>
              </a:rPr>
              <a:t>", "banana", "</a:t>
            </a:r>
            <a:r>
              <a:rPr lang="es-ES" b="1" dirty="0" err="1">
                <a:solidFill>
                  <a:srgbClr val="FF0000"/>
                </a:solidFill>
              </a:rPr>
              <a:t>cherry</a:t>
            </a:r>
            <a:r>
              <a:rPr lang="es-ES" b="1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s-ES" b="1" dirty="0">
                <a:solidFill>
                  <a:srgbClr val="7030A0"/>
                </a:solidFill>
              </a:rPr>
              <a:t>y = </a:t>
            </a:r>
            <a:r>
              <a:rPr lang="es-ES" b="1" dirty="0" err="1">
                <a:solidFill>
                  <a:srgbClr val="7030A0"/>
                </a:solidFill>
              </a:rPr>
              <a:t>list</a:t>
            </a:r>
            <a:r>
              <a:rPr lang="es-ES" b="1" dirty="0">
                <a:solidFill>
                  <a:srgbClr val="7030A0"/>
                </a:solidFill>
              </a:rPr>
              <a:t>(x)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6"/>
                </a:solidFill>
              </a:rPr>
              <a:t>y[1] = "kiwi"</a:t>
            </a:r>
          </a:p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x = </a:t>
            </a:r>
            <a:r>
              <a:rPr lang="es-ES" b="1" dirty="0" err="1">
                <a:solidFill>
                  <a:srgbClr val="FF0000"/>
                </a:solidFill>
              </a:rPr>
              <a:t>tuple</a:t>
            </a:r>
            <a:r>
              <a:rPr lang="es-ES" b="1" dirty="0">
                <a:solidFill>
                  <a:srgbClr val="FF0000"/>
                </a:solidFill>
              </a:rPr>
              <a:t>(y)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(x)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output? 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690954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F306-AA67-48BA-84AD-7194C6B0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values in Tuples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F133-1DC9-468C-A8D6-678766C3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Removing items in tuples is possible through a workaround.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Convert the tuple into a list by passing the tuple into the </a:t>
            </a:r>
            <a:r>
              <a:rPr lang="en-US" b="1" dirty="0">
                <a:solidFill>
                  <a:srgbClr val="FF0000"/>
                </a:solidFill>
              </a:rPr>
              <a:t>list() </a:t>
            </a:r>
            <a:r>
              <a:rPr lang="en-US" dirty="0"/>
              <a:t>function. From there, remove </a:t>
            </a:r>
            <a:r>
              <a:rPr lang="en-US" b="1" dirty="0">
                <a:solidFill>
                  <a:srgbClr val="7030A0"/>
                </a:solidFill>
              </a:rPr>
              <a:t>"apple“ </a:t>
            </a:r>
            <a:r>
              <a:rPr lang="en-US" dirty="0"/>
              <a:t>using the </a:t>
            </a:r>
            <a:r>
              <a:rPr lang="en-US" b="1" dirty="0">
                <a:solidFill>
                  <a:srgbClr val="FF0000"/>
                </a:solidFill>
              </a:rPr>
              <a:t>remove()</a:t>
            </a:r>
            <a:r>
              <a:rPr lang="en-US" dirty="0"/>
              <a:t> function, and convert it back into a tuple using the </a:t>
            </a:r>
            <a:r>
              <a:rPr lang="en-US" b="1" dirty="0">
                <a:solidFill>
                  <a:srgbClr val="FF0000"/>
                </a:solidFill>
              </a:rPr>
              <a:t>tuple() </a:t>
            </a:r>
            <a:r>
              <a:rPr lang="en-US" dirty="0"/>
              <a:t>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(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dirty="0"/>
              <a:t>, "banana", "cherry")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b="1" dirty="0">
                <a:solidFill>
                  <a:srgbClr val="FF0000"/>
                </a:solidFill>
              </a:rPr>
              <a:t>list(</a:t>
            </a:r>
            <a:r>
              <a:rPr lang="en-US" dirty="0" err="1"/>
              <a:t>thistuple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i="1" dirty="0">
                <a:solidFill>
                  <a:srgbClr val="FF0000"/>
                </a:solidFill>
              </a:rPr>
              <a:t>#assigns the list version of the tuple to another to prevent overriding the “</a:t>
            </a:r>
            <a:r>
              <a:rPr lang="en-US" i="1" dirty="0" err="1">
                <a:solidFill>
                  <a:srgbClr val="FF0000"/>
                </a:solidFill>
              </a:rPr>
              <a:t>thistuple</a:t>
            </a:r>
            <a:r>
              <a:rPr lang="en-US" i="1" dirty="0">
                <a:solidFill>
                  <a:srgbClr val="FF0000"/>
                </a:solidFill>
              </a:rPr>
              <a:t>” tuple.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y.</a:t>
            </a:r>
            <a:r>
              <a:rPr lang="en-US" b="1" dirty="0" err="1">
                <a:solidFill>
                  <a:srgbClr val="FF0000"/>
                </a:solidFill>
              </a:rPr>
              <a:t>remove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#removes the “apple” item in the list y. Remember, you </a:t>
            </a:r>
            <a:r>
              <a:rPr lang="en-US" b="1" i="1" dirty="0">
                <a:solidFill>
                  <a:srgbClr val="FF0000"/>
                </a:solidFill>
              </a:rPr>
              <a:t>can remove </a:t>
            </a:r>
            <a:r>
              <a:rPr lang="en-US" i="1" dirty="0">
                <a:solidFill>
                  <a:srgbClr val="FF0000"/>
                </a:solidFill>
              </a:rPr>
              <a:t>items in a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not a tuple</a:t>
            </a:r>
            <a:r>
              <a:rPr lang="en-US" i="1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thistuple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tuple(</a:t>
            </a:r>
            <a:r>
              <a:rPr lang="en-US" dirty="0"/>
              <a:t>y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i="1" dirty="0">
                <a:solidFill>
                  <a:srgbClr val="FF0000"/>
                </a:solidFill>
              </a:rPr>
              <a:t>#re-assigns the updated tuple converted list to variable “</a:t>
            </a:r>
            <a:r>
              <a:rPr lang="en-US" i="1" dirty="0" err="1">
                <a:solidFill>
                  <a:srgbClr val="FF0000"/>
                </a:solidFill>
              </a:rPr>
              <a:t>thistuple</a:t>
            </a:r>
            <a:r>
              <a:rPr lang="en-US" i="1" dirty="0">
                <a:solidFill>
                  <a:srgbClr val="FF0000"/>
                </a:solidFill>
              </a:rPr>
              <a:t>”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55421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40D86-FE9A-4C79-8E57-B45F8ACA2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Items in a Dictionary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7238D0-1341-4AF9-94E4-3173E0E6F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1890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453F-4B09-4238-B89C-CED07EE8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Items in a Dictionary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A361-013E-4DF1-B04A-72335E70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</a:t>
            </a:r>
            <a:r>
              <a:rPr lang="en-US" b="1" dirty="0"/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dirty="0"/>
              <a:t> of a </a:t>
            </a:r>
            <a:r>
              <a:rPr lang="en-US" b="1" dirty="0"/>
              <a:t>specific item </a:t>
            </a:r>
            <a:r>
              <a:rPr lang="en-US" dirty="0"/>
              <a:t>by </a:t>
            </a:r>
            <a:r>
              <a:rPr lang="en-US" b="1" dirty="0"/>
              <a:t>referring</a:t>
            </a:r>
            <a:r>
              <a:rPr lang="en-US" dirty="0"/>
              <a:t> to its </a:t>
            </a:r>
            <a:r>
              <a:rPr lang="en-US" b="1" dirty="0">
                <a:solidFill>
                  <a:srgbClr val="7030A0"/>
                </a:solidFill>
              </a:rPr>
              <a:t>key name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"brand"</a:t>
            </a:r>
            <a:r>
              <a:rPr lang="en-US" dirty="0"/>
              <a:t>: "Ford",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"model"</a:t>
            </a:r>
            <a:r>
              <a:rPr lang="en-US" dirty="0"/>
              <a:t>: "Mustang",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"year"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1964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[</a:t>
            </a:r>
            <a:r>
              <a:rPr lang="en-US" b="1" dirty="0">
                <a:solidFill>
                  <a:srgbClr val="7030A0"/>
                </a:solidFill>
              </a:rPr>
              <a:t>"year"</a:t>
            </a:r>
            <a:r>
              <a:rPr lang="en-US" dirty="0"/>
              <a:t>] = </a:t>
            </a:r>
            <a:r>
              <a:rPr lang="en-US" b="1" dirty="0">
                <a:solidFill>
                  <a:srgbClr val="FF0000"/>
                </a:solidFill>
              </a:rPr>
              <a:t>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{'brand': 'Ford', 'model': 'Mustang', 'year': </a:t>
            </a:r>
            <a:r>
              <a:rPr lang="en-US" b="1" dirty="0">
                <a:solidFill>
                  <a:srgbClr val="FF0000"/>
                </a:solidFill>
              </a:rPr>
              <a:t>2018</a:t>
            </a:r>
            <a:r>
              <a:rPr lang="en-US" dirty="0"/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032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4C54E1-2860-4195-9AE0-3E9FE8F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</a:t>
            </a:r>
            <a:endParaRPr lang="en-P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9D2BE-2D39-4EB9-8E49-695FC6D2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store multiple items in a single variable.</a:t>
            </a:r>
          </a:p>
          <a:p>
            <a:r>
              <a:rPr lang="en-US" dirty="0"/>
              <a:t>One of 4 built-in data types in Python used to store collections of data, the other 3 are Tuple, Set, and Dictionary, all with different qualities and usage.</a:t>
            </a:r>
          </a:p>
          <a:p>
            <a:r>
              <a:rPr lang="en-US" dirty="0"/>
              <a:t>Created using square brackets 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645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11F6F-9F89-4809-8715-33CFA15AD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Items in a List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9C5672-C59F-4EC1-AD1C-886BA3FCA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0583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8A3D-BB60-42C7-876E-33059414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5AF0-463F-4A2C-B1B0-FC281269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add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item</a:t>
            </a:r>
            <a:r>
              <a:rPr lang="en-US" dirty="0"/>
              <a:t> to the end of the list, use the </a:t>
            </a:r>
            <a:r>
              <a:rPr lang="en-US" b="1" dirty="0">
                <a:solidFill>
                  <a:srgbClr val="FF0000"/>
                </a:solidFill>
              </a:rPr>
              <a:t>append() </a:t>
            </a:r>
            <a:r>
              <a:rPr lang="en-US" dirty="0"/>
              <a:t>method: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"banana"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"cherry"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thislist.</a:t>
            </a:r>
            <a:r>
              <a:rPr lang="en-US" b="1" dirty="0" err="1">
                <a:solidFill>
                  <a:srgbClr val="FF0000"/>
                </a:solidFill>
              </a:rPr>
              <a:t>append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"orange"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[</a:t>
            </a:r>
            <a:r>
              <a:rPr lang="en-US" b="1" dirty="0">
                <a:solidFill>
                  <a:srgbClr val="7030A0"/>
                </a:solidFill>
              </a:rPr>
              <a:t>'apple'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'banana'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'cherry'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'orange'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41861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411F6F-9F89-4809-8715-33CFA15AD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Items in a Tuple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9C5672-C59F-4EC1-AD1C-886BA3FCA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87334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879F-2BD7-401A-8E6D-635AB0D4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in a Tuple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0C7C-E3AD-4BCB-BB78-C4A7EA71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tuples are </a:t>
            </a:r>
            <a:r>
              <a:rPr lang="en-US" b="1" dirty="0">
                <a:solidFill>
                  <a:srgbClr val="FF0000"/>
                </a:solidFill>
              </a:rPr>
              <a:t>unchangeable</a:t>
            </a:r>
            <a:r>
              <a:rPr lang="en-US" dirty="0"/>
              <a:t>, or </a:t>
            </a:r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 as it also is called.</a:t>
            </a:r>
          </a:p>
          <a:p>
            <a:endParaRPr lang="en-US" dirty="0"/>
          </a:p>
          <a:p>
            <a:r>
              <a:rPr lang="en-US" b="1" dirty="0"/>
              <a:t>What can you do to add entries in a Tuple? Is it possible? </a:t>
            </a:r>
          </a:p>
          <a:p>
            <a:r>
              <a:rPr lang="en-US" b="1" dirty="0"/>
              <a:t>Yes, there is a workaround!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6546937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9589-5554-416E-AE88-5B57EC3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in a Set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BF39-77FD-4284-8650-F3B565BAA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Once a set is created, you </a:t>
            </a:r>
            <a:r>
              <a:rPr lang="en-US" b="1" dirty="0"/>
              <a:t>cannot</a:t>
            </a:r>
            <a:r>
              <a:rPr lang="en-US" dirty="0"/>
              <a:t> </a:t>
            </a:r>
            <a:r>
              <a:rPr lang="en-US" b="1" dirty="0"/>
              <a:t>change</a:t>
            </a:r>
            <a:r>
              <a:rPr lang="en-US" dirty="0"/>
              <a:t> its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  <a:r>
              <a:rPr lang="en-US" dirty="0"/>
              <a:t>, </a:t>
            </a:r>
            <a:r>
              <a:rPr lang="en-US" b="1" dirty="0"/>
              <a:t>BUT</a:t>
            </a:r>
            <a:r>
              <a:rPr lang="en-US" dirty="0"/>
              <a:t> you </a:t>
            </a:r>
            <a:r>
              <a:rPr lang="en-US" b="1" dirty="0"/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items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add one item to a set, use the </a:t>
            </a:r>
            <a:r>
              <a:rPr lang="en-US" b="1" dirty="0">
                <a:solidFill>
                  <a:srgbClr val="FF0000"/>
                </a:solidFill>
              </a:rPr>
              <a:t>add() </a:t>
            </a:r>
            <a:r>
              <a:rPr lang="en-US" dirty="0"/>
              <a:t>method.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PH" dirty="0" err="1"/>
              <a:t>thisset</a:t>
            </a:r>
            <a:r>
              <a:rPr lang="en-PH" dirty="0"/>
              <a:t> = {</a:t>
            </a:r>
            <a:r>
              <a:rPr lang="en-PH" b="1" dirty="0">
                <a:solidFill>
                  <a:srgbClr val="7030A0"/>
                </a:solidFill>
              </a:rPr>
              <a:t>"apple"</a:t>
            </a:r>
            <a:r>
              <a:rPr lang="en-PH" dirty="0"/>
              <a:t>, </a:t>
            </a:r>
            <a:r>
              <a:rPr lang="en-PH" b="1" dirty="0">
                <a:solidFill>
                  <a:srgbClr val="7030A0"/>
                </a:solidFill>
              </a:rPr>
              <a:t>"banana"</a:t>
            </a:r>
            <a:r>
              <a:rPr lang="en-PH" dirty="0"/>
              <a:t>, </a:t>
            </a:r>
            <a:r>
              <a:rPr lang="en-PH" b="1" dirty="0">
                <a:solidFill>
                  <a:srgbClr val="7030A0"/>
                </a:solidFill>
              </a:rPr>
              <a:t>"cherry"</a:t>
            </a:r>
            <a:r>
              <a:rPr lang="en-PH" dirty="0"/>
              <a:t>}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dirty="0" err="1"/>
              <a:t>thisset.</a:t>
            </a:r>
            <a:r>
              <a:rPr lang="en-PH" b="1" dirty="0" err="1">
                <a:solidFill>
                  <a:srgbClr val="FF0000"/>
                </a:solidFill>
              </a:rPr>
              <a:t>add</a:t>
            </a:r>
            <a:r>
              <a:rPr lang="en-PH" b="1" dirty="0">
                <a:solidFill>
                  <a:srgbClr val="FF0000"/>
                </a:solidFill>
              </a:rPr>
              <a:t>(</a:t>
            </a:r>
            <a:r>
              <a:rPr lang="en-PH" b="1" dirty="0">
                <a:solidFill>
                  <a:srgbClr val="7030A0"/>
                </a:solidFill>
              </a:rPr>
              <a:t>"orange"</a:t>
            </a:r>
            <a:r>
              <a:rPr lang="en-PH" b="1" dirty="0">
                <a:solidFill>
                  <a:srgbClr val="FF0000"/>
                </a:solidFill>
              </a:rPr>
              <a:t>)</a:t>
            </a:r>
          </a:p>
          <a:p>
            <a:endParaRPr lang="en-PH" dirty="0"/>
          </a:p>
          <a:p>
            <a:pPr marL="0" indent="0">
              <a:buNone/>
            </a:pPr>
            <a:r>
              <a:rPr lang="en-PH" dirty="0"/>
              <a:t>print(</a:t>
            </a:r>
            <a:r>
              <a:rPr lang="en-PH" dirty="0" err="1"/>
              <a:t>thisset</a:t>
            </a:r>
            <a:r>
              <a:rPr lang="en-PH" dirty="0"/>
              <a:t>)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b="1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0067017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C04E0F-7B41-4C52-9EEF-58CBE21AE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Items in a Dictionary</a:t>
            </a:r>
            <a:endParaRPr lang="en-P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8FB078-82FC-4269-A057-C803C443F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4210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DF19-79CD-4597-AA19-99435343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in a Dictionary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45B0-1E80-4D78-B555-C02BE5FF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90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Adding</a:t>
            </a:r>
            <a:r>
              <a:rPr lang="en-US" dirty="0"/>
              <a:t> an </a:t>
            </a:r>
            <a:r>
              <a:rPr lang="en-US" b="1" dirty="0">
                <a:solidFill>
                  <a:srgbClr val="FF0000"/>
                </a:solidFill>
              </a:rPr>
              <a:t>item</a:t>
            </a:r>
            <a:r>
              <a:rPr lang="en-US" dirty="0"/>
              <a:t> to the dictionary is done by using a </a:t>
            </a:r>
            <a:r>
              <a:rPr lang="en-US" b="1" dirty="0"/>
              <a:t>new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index key </a:t>
            </a:r>
            <a:r>
              <a:rPr lang="en-US" dirty="0"/>
              <a:t>and assigning a </a:t>
            </a:r>
            <a:r>
              <a:rPr lang="en-US" b="1" dirty="0">
                <a:solidFill>
                  <a:schemeClr val="accent6"/>
                </a:solidFill>
              </a:rPr>
              <a:t>value</a:t>
            </a:r>
            <a:r>
              <a:rPr lang="en-US" dirty="0"/>
              <a:t> to it: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"brand"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"Ford"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"model"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"Mustang"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7030A0"/>
                </a:solidFill>
              </a:rPr>
              <a:t>"year"</a:t>
            </a:r>
            <a:r>
              <a:rPr lang="en-US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1964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"color"</a:t>
            </a:r>
            <a:r>
              <a:rPr lang="en-US" b="1" dirty="0">
                <a:solidFill>
                  <a:srgbClr val="FF0000"/>
                </a:solidFill>
              </a:rPr>
              <a:t>]</a:t>
            </a:r>
            <a:r>
              <a:rPr lang="en-US" dirty="0"/>
              <a:t> = </a:t>
            </a:r>
            <a:r>
              <a:rPr lang="en-US" b="1" dirty="0">
                <a:solidFill>
                  <a:schemeClr val="accent6"/>
                </a:solidFill>
              </a:rPr>
              <a:t>"red“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{'brand': 'Ford', 'model': 'Mustang', 'year': 1964, </a:t>
            </a:r>
            <a:r>
              <a:rPr lang="en-US" b="1" dirty="0">
                <a:solidFill>
                  <a:srgbClr val="7030A0"/>
                </a:solidFill>
              </a:rPr>
              <a:t>'color'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6"/>
                </a:solidFill>
              </a:rPr>
              <a:t>'red'</a:t>
            </a:r>
            <a:r>
              <a:rPr lang="en-US" dirty="0"/>
              <a:t>}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9584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5A19-FD47-4C1A-B5C3-B344B4F1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Items in a Dictionary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46C1-DA8A-47FC-AC09-96D32D43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Updating</a:t>
            </a:r>
            <a:r>
              <a:rPr lang="en-US" dirty="0"/>
              <a:t> an </a:t>
            </a:r>
            <a:r>
              <a:rPr lang="en-US" b="1" dirty="0">
                <a:solidFill>
                  <a:srgbClr val="FF0000"/>
                </a:solidFill>
              </a:rPr>
              <a:t>item</a:t>
            </a:r>
            <a:r>
              <a:rPr lang="en-US" dirty="0"/>
              <a:t> to the dictionary is done by using a </a:t>
            </a:r>
            <a:r>
              <a:rPr lang="en-US" b="1" dirty="0"/>
              <a:t>new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index key </a:t>
            </a:r>
            <a:r>
              <a:rPr lang="en-US" dirty="0"/>
              <a:t>and using the .update() method:</a:t>
            </a:r>
          </a:p>
          <a:p>
            <a:endParaRPr lang="en-US" dirty="0"/>
          </a:p>
          <a:p>
            <a:r>
              <a:rPr lang="en-PH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#Combining directories using update method.</a:t>
            </a:r>
            <a:endParaRPr lang="en-PH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PH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# Initialize the first dictionary</a:t>
            </a:r>
            <a:endParaRPr lang="en-PH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PH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PH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'Link'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'race'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PH" b="0" dirty="0" err="1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Hylian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'weapon'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'Master Sword'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# Initialize the second dictionary</a:t>
            </a:r>
            <a:endParaRPr lang="en-PH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PH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PH" b="0" dirty="0">
                <a:solidFill>
                  <a:srgbClr val="67686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'item'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'Bombs'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'item2'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PH" b="0" dirty="0">
                <a:solidFill>
                  <a:srgbClr val="9AA83A"/>
                </a:solidFill>
                <a:effectLst/>
                <a:latin typeface="Consolas" panose="020B0609020204030204" pitchFamily="49" charset="0"/>
              </a:rPr>
              <a:t>'Bow'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# Update the first dictionary with the second dictionary</a:t>
            </a:r>
            <a:endParaRPr lang="en-PH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PH" b="0" dirty="0" err="1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PH" b="0" dirty="0" err="1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9A9B99"/>
                </a:solidFill>
                <a:effectLst/>
                <a:latin typeface="Consolas" panose="020B0609020204030204" pitchFamily="49" charset="0"/>
              </a:rPr>
              <a:t># Print the updated dictionary</a:t>
            </a:r>
            <a:endParaRPr lang="en-PH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  <a:p>
            <a:r>
              <a:rPr lang="en-PH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6089B4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PH" b="0" dirty="0">
                <a:solidFill>
                  <a:srgbClr val="C5C8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A704B-EBA9-4875-9398-3BBF79246284}"/>
              </a:ext>
            </a:extLst>
          </p:cNvPr>
          <p:cNvSpPr txBox="1"/>
          <p:nvPr/>
        </p:nvSpPr>
        <p:spPr>
          <a:xfrm>
            <a:off x="1735666" y="6176963"/>
            <a:ext cx="9457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0" i="0" dirty="0">
                <a:effectLst/>
                <a:latin typeface="var(--notebook-cell-output-font-family)"/>
              </a:rPr>
              <a:t>{'name': 'Link', 'race': '</a:t>
            </a:r>
            <a:r>
              <a:rPr lang="en-PH" b="0" i="0" dirty="0" err="1">
                <a:effectLst/>
                <a:latin typeface="var(--notebook-cell-output-font-family)"/>
              </a:rPr>
              <a:t>Hylian</a:t>
            </a:r>
            <a:r>
              <a:rPr lang="en-PH" b="0" i="0" dirty="0">
                <a:effectLst/>
                <a:latin typeface="var(--notebook-cell-output-font-family)"/>
              </a:rPr>
              <a:t>', 'weapon': 'Master Sword', 'item': 'Bombs', 'item2': 'Bow'} </a:t>
            </a:r>
            <a:endParaRPr lang="en-PH" b="0" i="0" dirty="0">
              <a:effectLst/>
              <a:latin typeface="Segoe WPC"/>
            </a:endParaRPr>
          </a:p>
          <a:p>
            <a:br>
              <a:rPr lang="en-PH" b="0" i="0" dirty="0">
                <a:solidFill>
                  <a:srgbClr val="C5C8C6"/>
                </a:solidFill>
                <a:effectLst/>
                <a:latin typeface="Segoe WPC"/>
              </a:rPr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3998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6B99-C609-4770-834D-695DF68F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 in a List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19E1-7B78-4EC1-8992-F964921C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remove()</a:t>
            </a:r>
            <a:r>
              <a:rPr lang="en-US" dirty="0"/>
              <a:t> method removes the specified </a:t>
            </a:r>
            <a:r>
              <a:rPr lang="en-US" b="1" dirty="0">
                <a:solidFill>
                  <a:srgbClr val="7030A0"/>
                </a:solidFill>
              </a:rPr>
              <a:t>item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</a:t>
            </a:r>
            <a:r>
              <a:rPr lang="en-US" b="1" dirty="0">
                <a:solidFill>
                  <a:srgbClr val="7030A0"/>
                </a:solidFill>
              </a:rPr>
              <a:t>"apple"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"banana"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"cherry"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thislist.</a:t>
            </a:r>
            <a:r>
              <a:rPr lang="en-US" b="1" dirty="0" err="1">
                <a:solidFill>
                  <a:srgbClr val="FF0000"/>
                </a:solidFill>
              </a:rPr>
              <a:t>remove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"banana"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6041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58D7-2E0E-441F-9AEE-0A021E81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Example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8027-A816-4D74-9D64-3FBC4FD5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dirty="0"/>
              <a:t>"apple", "banana", "cherry"</a:t>
            </a:r>
            <a:r>
              <a:rPr lang="en-US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794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4844</Words>
  <Application>Microsoft Office PowerPoint</Application>
  <PresentationFormat>Widescreen</PresentationFormat>
  <Paragraphs>692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Segoe WPC</vt:lpstr>
      <vt:lpstr>var(--notebook-cell-output-font-family)</vt:lpstr>
      <vt:lpstr>Office Theme</vt:lpstr>
      <vt:lpstr>Python Data Structures/Collections</vt:lpstr>
      <vt:lpstr>Data Structures</vt:lpstr>
      <vt:lpstr>Python Data Types</vt:lpstr>
      <vt:lpstr>Getting  the Data type of a variable</vt:lpstr>
      <vt:lpstr>Setting Data Types</vt:lpstr>
      <vt:lpstr>Setting the Specific Data Type</vt:lpstr>
      <vt:lpstr>Python List</vt:lpstr>
      <vt:lpstr>Python List</vt:lpstr>
      <vt:lpstr>Python List Example</vt:lpstr>
      <vt:lpstr>List Items</vt:lpstr>
      <vt:lpstr>Ordered List</vt:lpstr>
      <vt:lpstr>Changeable List</vt:lpstr>
      <vt:lpstr>List Duplicates</vt:lpstr>
      <vt:lpstr>List Length</vt:lpstr>
      <vt:lpstr>List Items in different Data Types</vt:lpstr>
      <vt:lpstr>List can include different data types</vt:lpstr>
      <vt:lpstr>Data Type of a List</vt:lpstr>
      <vt:lpstr>The list() Constructor</vt:lpstr>
      <vt:lpstr>Python List Reminder</vt:lpstr>
      <vt:lpstr>Python Tuples</vt:lpstr>
      <vt:lpstr>Python Tuples</vt:lpstr>
      <vt:lpstr>Python Tuple Example</vt:lpstr>
      <vt:lpstr>Tuple Items</vt:lpstr>
      <vt:lpstr>Tuple Length</vt:lpstr>
      <vt:lpstr>Create a Tuple With One Item</vt:lpstr>
      <vt:lpstr>Tuple Items - Data Types</vt:lpstr>
      <vt:lpstr>Multiple Data Types in a Tuple</vt:lpstr>
      <vt:lpstr>Data Type of a Tuple</vt:lpstr>
      <vt:lpstr>The tuple() Constructor</vt:lpstr>
      <vt:lpstr>Python Sets</vt:lpstr>
      <vt:lpstr>Python Set</vt:lpstr>
      <vt:lpstr>Creating a Python Set</vt:lpstr>
      <vt:lpstr>Set Length</vt:lpstr>
      <vt:lpstr>Set Items - Data Types</vt:lpstr>
      <vt:lpstr>Set’s Data Type</vt:lpstr>
      <vt:lpstr>The set() Constructor</vt:lpstr>
      <vt:lpstr>Python Dicitionaries</vt:lpstr>
      <vt:lpstr>Dictionary</vt:lpstr>
      <vt:lpstr>Are Dictionaries Ordered or Unordered?</vt:lpstr>
      <vt:lpstr>Dictionary Example</vt:lpstr>
      <vt:lpstr>Dictionary Length</vt:lpstr>
      <vt:lpstr>Dictionary Items - Data Types</vt:lpstr>
      <vt:lpstr>Dictionary’s Data Type</vt:lpstr>
      <vt:lpstr>Data Types Cheat Sheet</vt:lpstr>
      <vt:lpstr>Cheat Sheets</vt:lpstr>
      <vt:lpstr>Data/Item Manipulation with Python</vt:lpstr>
      <vt:lpstr>Item Manipulation in a List, Tuple, Set, and Dictionary</vt:lpstr>
      <vt:lpstr>Accessing List and Tuples</vt:lpstr>
      <vt:lpstr>Accessing List and Tuple Items</vt:lpstr>
      <vt:lpstr>Accessing List and Tuple Items</vt:lpstr>
      <vt:lpstr>Accessing List and Tuple Items</vt:lpstr>
      <vt:lpstr>Accessing List and Tuple Items</vt:lpstr>
      <vt:lpstr>Accessing List and Tuple Items</vt:lpstr>
      <vt:lpstr>Accessing List and Tuple Items</vt:lpstr>
      <vt:lpstr>Accessing List and Tuple Items</vt:lpstr>
      <vt:lpstr>Accessing List and Tuple Items</vt:lpstr>
      <vt:lpstr>Accessing Set Items</vt:lpstr>
      <vt:lpstr>Accessing Set items</vt:lpstr>
      <vt:lpstr>Accessing Set items</vt:lpstr>
      <vt:lpstr>Accessing Dictionary Items</vt:lpstr>
      <vt:lpstr>Accessing Dictionary Items</vt:lpstr>
      <vt:lpstr>Accessing Dictionary Items</vt:lpstr>
      <vt:lpstr>Accessing Dictionary Items</vt:lpstr>
      <vt:lpstr>Accessing Dictionary Items</vt:lpstr>
      <vt:lpstr>Changing items in a List</vt:lpstr>
      <vt:lpstr>Changing Items in a List</vt:lpstr>
      <vt:lpstr>Changing Items in a List</vt:lpstr>
      <vt:lpstr>Changing Items in a List</vt:lpstr>
      <vt:lpstr>Changing Items in a List</vt:lpstr>
      <vt:lpstr>Changing Items in a List</vt:lpstr>
      <vt:lpstr>Changing Items in a List</vt:lpstr>
      <vt:lpstr>Changing Items in a List</vt:lpstr>
      <vt:lpstr>Changing Items in a List</vt:lpstr>
      <vt:lpstr>Changing/Updating items in a Tuple</vt:lpstr>
      <vt:lpstr>Updating items in a Tuple</vt:lpstr>
      <vt:lpstr>Updating values in Tuples </vt:lpstr>
      <vt:lpstr>Updating values in Tuples </vt:lpstr>
      <vt:lpstr>Changing Items in a Dictionary</vt:lpstr>
      <vt:lpstr>Changing Items in a Dictionary</vt:lpstr>
      <vt:lpstr>Adding Items in a List</vt:lpstr>
      <vt:lpstr>Adding Items in a List</vt:lpstr>
      <vt:lpstr>Adding Items in a Tuple</vt:lpstr>
      <vt:lpstr>Adding Items in a Tuple</vt:lpstr>
      <vt:lpstr>Adding Items in a Set</vt:lpstr>
      <vt:lpstr>Adding Items in a Dictionary</vt:lpstr>
      <vt:lpstr>Adding Items in a Dictionary</vt:lpstr>
      <vt:lpstr>Updating Items in a Dictionary</vt:lpstr>
      <vt:lpstr>Removing items in a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Structures/Collections</dc:title>
  <dc:creator>Francis Jesmar Montalbo</dc:creator>
  <cp:lastModifiedBy>Francis Jesmar Montalbo</cp:lastModifiedBy>
  <cp:revision>1</cp:revision>
  <dcterms:created xsi:type="dcterms:W3CDTF">2023-02-01T23:34:17Z</dcterms:created>
  <dcterms:modified xsi:type="dcterms:W3CDTF">2023-02-06T05:45:46Z</dcterms:modified>
</cp:coreProperties>
</file>