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5" autoAdjust="0"/>
    <p:restoredTop sz="94660"/>
  </p:normalViewPr>
  <p:slideViewPr>
    <p:cSldViewPr>
      <p:cViewPr varScale="1">
        <p:scale>
          <a:sx n="59" d="100"/>
          <a:sy n="59" d="100"/>
        </p:scale>
        <p:origin x="12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is a group of objects</a:t>
            </a:r>
          </a:p>
          <a:p>
            <a:r>
              <a:rPr lang="en-US" dirty="0"/>
              <a:t>C# contains a large number of classes and interfaces that define and implement collections</a:t>
            </a:r>
          </a:p>
          <a:p>
            <a:r>
              <a:rPr lang="en-US" dirty="0"/>
              <a:t>collections are mainly use for data storage and retrieval</a:t>
            </a:r>
          </a:p>
          <a:p>
            <a:r>
              <a:rPr lang="en-US" dirty="0"/>
              <a:t>collection are two types</a:t>
            </a:r>
          </a:p>
          <a:p>
            <a:pPr lvl="1"/>
            <a:r>
              <a:rPr lang="en-US" dirty="0"/>
              <a:t>non -generic collections</a:t>
            </a:r>
          </a:p>
          <a:p>
            <a:pPr lvl="1"/>
            <a:r>
              <a:rPr lang="en-US" dirty="0"/>
              <a:t>generic collections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Non-Generic Collections:</a:t>
            </a:r>
          </a:p>
          <a:p>
            <a:pPr lvl="1"/>
            <a:r>
              <a:rPr lang="en-US" dirty="0"/>
              <a:t>In Non Generic Collections  the data stores  in the form of object.</a:t>
            </a:r>
          </a:p>
          <a:p>
            <a:pPr lvl="1"/>
            <a:r>
              <a:rPr lang="en-US" dirty="0"/>
              <a:t> Non Generic Collection classes and Interfaces  are defined in the </a:t>
            </a:r>
            <a:r>
              <a:rPr lang="en-US" b="1" dirty="0"/>
              <a:t>System. Collections</a:t>
            </a:r>
          </a:p>
          <a:p>
            <a:pPr lvl="1"/>
            <a:r>
              <a:rPr lang="en-US" b="1" dirty="0"/>
              <a:t>In  System. Collections </a:t>
            </a:r>
            <a:r>
              <a:rPr lang="en-US" dirty="0"/>
              <a:t>classes  stores any type of information in the form of a object and returns in object type</a:t>
            </a:r>
          </a:p>
          <a:p>
            <a:pPr lvl="1"/>
            <a:r>
              <a:rPr lang="en-US" dirty="0"/>
              <a:t>when we perform any mathematical operations it requires type casting.</a:t>
            </a:r>
          </a:p>
          <a:p>
            <a:pPr lvl="1"/>
            <a:r>
              <a:rPr lang="en-US" dirty="0"/>
              <a:t>they are not type -safe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Non -Generic Collection Classes are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/>
              <a:t>ArrayList</a:t>
            </a:r>
            <a:r>
              <a:rPr lang="en-US" dirty="0"/>
              <a:t>(Index based collection)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Hashtable</a:t>
            </a:r>
            <a:r>
              <a:rPr lang="en-US" dirty="0"/>
              <a:t>(key based collection)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SortedList</a:t>
            </a:r>
            <a:r>
              <a:rPr lang="en-US" dirty="0"/>
              <a:t>(key based collection)</a:t>
            </a:r>
          </a:p>
          <a:p>
            <a:pPr lvl="1"/>
            <a:r>
              <a:rPr lang="en-US" dirty="0"/>
              <a:t>	Stack(LIFO)</a:t>
            </a:r>
          </a:p>
          <a:p>
            <a:pPr lvl="1"/>
            <a:r>
              <a:rPr lang="en-US" dirty="0"/>
              <a:t>	Queue(FIFO)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System. Collections Defines a number of non-generic interfaces, these interfaces are determine the functionality common to all of the non generic collection classes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ICollection:</a:t>
            </a:r>
          </a:p>
          <a:p>
            <a:pPr lvl="2"/>
            <a:r>
              <a:rPr lang="en-US" dirty="0"/>
              <a:t>Defines elements that all non generic collections must have.</a:t>
            </a:r>
          </a:p>
          <a:p>
            <a:pPr lvl="2"/>
            <a:r>
              <a:rPr lang="en-US" dirty="0"/>
              <a:t>It is the base Interface for all non generic collection classes.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Members:</a:t>
            </a:r>
          </a:p>
          <a:p>
            <a:pPr lvl="2"/>
            <a:r>
              <a:rPr lang="en-US" dirty="0"/>
              <a:t>Count:it is a property which return that number of items held in the collection.</a:t>
            </a:r>
          </a:p>
          <a:p>
            <a:pPr lvl="2"/>
            <a:r>
              <a:rPr lang="en-US" dirty="0"/>
              <a:t>CopyTo():it copies the contents of a collection to the array</a:t>
            </a:r>
          </a:p>
          <a:p>
            <a:pPr lvl="2"/>
            <a:endParaRPr lang="en-US" dirty="0"/>
          </a:p>
          <a:p>
            <a:pPr lvl="1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rgbClr val="0F6FC6"/>
              </a:buClr>
            </a:pPr>
            <a:r>
              <a:rPr lang="en-US" dirty="0" err="1">
                <a:solidFill>
                  <a:srgbClr val="C00000"/>
                </a:solidFill>
              </a:rPr>
              <a:t>IList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err="1">
                <a:solidFill>
                  <a:prstClr val="black"/>
                </a:solidFill>
              </a:rPr>
              <a:t>IList</a:t>
            </a:r>
            <a:r>
              <a:rPr lang="en-US" dirty="0">
                <a:solidFill>
                  <a:prstClr val="black"/>
                </a:solidFill>
              </a:rPr>
              <a:t> Interface declares the behavior of a non generic collection that allow elements to accessed via a zero based index.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ym typeface="Wingdings" pitchFamily="2" charset="2"/>
              </a:rPr>
              <a:t>Implements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ICollection</a:t>
            </a:r>
            <a:r>
              <a:rPr lang="en-IN" dirty="0">
                <a:sym typeface="Wingdings" pitchFamily="2" charset="2"/>
              </a:rPr>
              <a:t>,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IEnumerable</a:t>
            </a:r>
            <a:r>
              <a:rPr lang="en-IN" dirty="0">
                <a:sym typeface="Wingdings" pitchFamily="2" charset="2"/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Methods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Int Add(object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prstClr val="black"/>
                </a:solidFill>
              </a:rPr>
              <a:t>Add the object into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Void Clear():</a:t>
            </a:r>
            <a:r>
              <a:rPr lang="en-US" dirty="0">
                <a:solidFill>
                  <a:prstClr val="black"/>
                </a:solidFill>
              </a:rPr>
              <a:t>Delete all the elements from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 err="1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C00000"/>
                </a:solidFill>
              </a:rPr>
              <a:t> Contains(object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)-</a:t>
            </a:r>
            <a:r>
              <a:rPr lang="en-US" dirty="0">
                <a:solidFill>
                  <a:prstClr val="black"/>
                </a:solidFill>
              </a:rPr>
              <a:t>it determines whether the given object is contains in the invoking collection list or not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Void 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idx,object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prstClr val="black"/>
                </a:solidFill>
              </a:rPr>
              <a:t>Insert </a:t>
            </a:r>
            <a:r>
              <a:rPr lang="en-US" dirty="0" err="1">
                <a:solidFill>
                  <a:prstClr val="black"/>
                </a:solidFill>
              </a:rPr>
              <a:t>obj</a:t>
            </a:r>
            <a:r>
              <a:rPr lang="en-US" dirty="0">
                <a:solidFill>
                  <a:prstClr val="black"/>
                </a:solidFill>
              </a:rPr>
              <a:t> at the index specified by </a:t>
            </a:r>
            <a:r>
              <a:rPr lang="en-US" dirty="0" err="1">
                <a:solidFill>
                  <a:prstClr val="black"/>
                </a:solidFill>
              </a:rPr>
              <a:t>idx</a:t>
            </a:r>
            <a:endParaRPr lang="en-US" dirty="0">
              <a:solidFill>
                <a:prstClr val="black"/>
              </a:solidFill>
            </a:endParaRP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Void Remove(object </a:t>
            </a:r>
            <a:r>
              <a:rPr lang="en-US" dirty="0" err="1">
                <a:solidFill>
                  <a:srgbClr val="C00000"/>
                </a:solidFill>
              </a:rPr>
              <a:t>obj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prstClr val="black"/>
                </a:solidFill>
              </a:rPr>
              <a:t>Removing the object from invoking collection</a:t>
            </a:r>
          </a:p>
          <a:p>
            <a:pPr lvl="2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RemoveAt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idx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prstClr val="black"/>
                </a:solidFill>
              </a:rPr>
              <a:t>Remove the object at the index specified by </a:t>
            </a:r>
            <a:r>
              <a:rPr lang="en-US" dirty="0" err="1">
                <a:solidFill>
                  <a:prstClr val="black"/>
                </a:solidFill>
              </a:rPr>
              <a:t>idx</a:t>
            </a:r>
            <a:endParaRPr lang="en-US" dirty="0">
              <a:solidFill>
                <a:prstClr val="black"/>
              </a:solidFill>
            </a:endParaRPr>
          </a:p>
          <a:p>
            <a:pPr lvl="2"/>
            <a:endParaRPr lang="en-US" dirty="0"/>
          </a:p>
          <a:p>
            <a:pPr lvl="1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IDictionary:</a:t>
            </a:r>
          </a:p>
          <a:p>
            <a:pPr lvl="1"/>
            <a:r>
              <a:rPr lang="en-US" dirty="0"/>
              <a:t>IDictionary stores the objects in the from of key/value pairs.</a:t>
            </a:r>
          </a:p>
          <a:p>
            <a:pPr lvl="1"/>
            <a:r>
              <a:rPr lang="en-US" dirty="0"/>
              <a:t>Once the pair is stored, you can retrieve it by using its key.</a:t>
            </a:r>
          </a:p>
          <a:p>
            <a:pPr lvl="1"/>
            <a:r>
              <a:rPr lang="en-US" dirty="0"/>
              <a:t>IDictionary implements ICollection and IEnumarable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Void Add(object k,object v):</a:t>
            </a:r>
            <a:r>
              <a:rPr lang="en-US" dirty="0"/>
              <a:t>Adds the key/value pair to the invoking collection.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Void Clear():</a:t>
            </a:r>
            <a:r>
              <a:rPr lang="en-US" dirty="0"/>
              <a:t>Removes all key/value pairs from the invoking collection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Bool contains(object k):</a:t>
            </a:r>
            <a:r>
              <a:rPr lang="en-US" dirty="0"/>
              <a:t>Returns true when invoking collection contains given key value.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Remove(object k):</a:t>
            </a:r>
            <a:r>
              <a:rPr lang="en-US" dirty="0"/>
              <a:t>Removes the entry whose key equals to 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IComparer:</a:t>
            </a:r>
          </a:p>
          <a:p>
            <a:pPr lvl="1"/>
            <a:r>
              <a:rPr lang="en-US" dirty="0"/>
              <a:t>The IComparer interface defines a method compare(),which defines that two objects are compared in collection.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 compare(object v1,object v2)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srgbClr val="C00000"/>
                </a:solidFill>
              </a:rPr>
              <a:t>IEnumarable: </a:t>
            </a:r>
            <a:r>
              <a:rPr lang="en-US" dirty="0">
                <a:solidFill>
                  <a:prstClr val="black"/>
                </a:solidFill>
              </a:rPr>
              <a:t>Defined the </a:t>
            </a:r>
            <a:r>
              <a:rPr lang="en-US" dirty="0">
                <a:solidFill>
                  <a:srgbClr val="C00000"/>
                </a:solidFill>
              </a:rPr>
              <a:t>GetEnumarator() </a:t>
            </a:r>
            <a:r>
              <a:rPr lang="en-US" dirty="0">
                <a:solidFill>
                  <a:prstClr val="black"/>
                </a:solidFill>
              </a:rPr>
              <a:t>method which supplies the enumerator for a collection class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srgbClr val="C00000"/>
                </a:solidFill>
              </a:rPr>
              <a:t>IEnumarator: </a:t>
            </a:r>
            <a:r>
              <a:rPr lang="en-US" dirty="0">
                <a:solidFill>
                  <a:prstClr val="black"/>
                </a:solidFill>
              </a:rPr>
              <a:t>Provides methods that enables the contents of a collection to be obtained one at a time.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srgbClr val="C00000"/>
                </a:solidFill>
              </a:rPr>
              <a:t>IDictionaryEnumaration:</a:t>
            </a:r>
            <a:r>
              <a:rPr lang="en-US" dirty="0">
                <a:solidFill>
                  <a:prstClr val="black"/>
                </a:solidFill>
              </a:rPr>
              <a:t>Defines the enumerator for a collection that implements IDictionary.</a:t>
            </a:r>
          </a:p>
          <a:p>
            <a:pPr lvl="0"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Generic Collections:</a:t>
            </a:r>
          </a:p>
          <a:p>
            <a:pPr lvl="1"/>
            <a:r>
              <a:rPr lang="en-US" dirty="0"/>
              <a:t>Generic Collection Classes are introduce from .NET 2.0 onwards</a:t>
            </a:r>
          </a:p>
          <a:p>
            <a:pPr lvl="1"/>
            <a:r>
              <a:rPr lang="en-US" dirty="0"/>
              <a:t>Generic Collections classes and Interfaces are defined in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Generic Collection Classes provides </a:t>
            </a:r>
          </a:p>
          <a:p>
            <a:pPr lvl="2"/>
            <a:r>
              <a:rPr lang="en-US" dirty="0"/>
              <a:t>increased type-safety </a:t>
            </a:r>
          </a:p>
          <a:p>
            <a:pPr lvl="2"/>
            <a:r>
              <a:rPr lang="en-US" dirty="0"/>
              <a:t>provide better performance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Generic collection classes are: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Dictionary class&lt;key, value&gt;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Sorted Dictionary&lt;key, value&gt;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SortedList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>
                <a:solidFill>
                  <a:srgbClr val="C00000"/>
                </a:solidFill>
              </a:rPr>
              <a:t>key,value&gt;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List&lt;type&gt;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stack&lt;type&gt;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queue&lt;type&gt;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LinkedList</a:t>
            </a:r>
            <a:r>
              <a:rPr lang="en-US" dirty="0">
                <a:solidFill>
                  <a:srgbClr val="C00000"/>
                </a:solidFill>
              </a:rPr>
              <a:t>&lt;type&gt;</a:t>
            </a:r>
          </a:p>
          <a:p>
            <a:pPr lvl="0"/>
            <a:r>
              <a:rPr lang="en-US" dirty="0"/>
              <a:t>Generic collection Interfaces are:</a:t>
            </a:r>
          </a:p>
          <a:p>
            <a:r>
              <a:rPr lang="en-US" dirty="0">
                <a:solidFill>
                  <a:srgbClr val="C00000"/>
                </a:solidFill>
              </a:rPr>
              <a:t>ICollection&lt;T&gt;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IComparer&lt;T&gt;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IDictionary&lt;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, Tv&gt;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IEnumarable&lt;T&gt;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IEnumarator&lt;T&gt;</a:t>
            </a:r>
          </a:p>
          <a:p>
            <a:pPr lvl="0"/>
            <a:r>
              <a:rPr lang="en-US" dirty="0">
                <a:solidFill>
                  <a:srgbClr val="C00000"/>
                </a:solidFill>
              </a:rPr>
              <a:t>IList&lt;T&gt;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1189</TotalTime>
  <Words>632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Tw Cen MT</vt:lpstr>
      <vt:lpstr>Wingdings</vt:lpstr>
      <vt:lpstr>Wingdings 2</vt:lpstr>
      <vt:lpstr>Median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 San</cp:lastModifiedBy>
  <cp:revision>91</cp:revision>
  <dcterms:created xsi:type="dcterms:W3CDTF">2006-08-16T00:00:00Z</dcterms:created>
  <dcterms:modified xsi:type="dcterms:W3CDTF">2023-12-29T11:30:46Z</dcterms:modified>
</cp:coreProperties>
</file>