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490661" y="3290232"/>
            <a:ext cx="8610600" cy="1938992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IN" sz="2400" lang="en-US"/>
              <a:t> Lavanya</a:t>
            </a:r>
            <a:r>
              <a:rPr altLang="en-IN" sz="2400" lang="en-US"/>
              <a:t>.</a:t>
            </a:r>
            <a:r>
              <a:rPr altLang="en-IN" sz="2400" lang="en-US"/>
              <a:t>R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IN" dirty="0" sz="2400" lang="en-US"/>
              <a:t>1222201734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IN" dirty="0" sz="2400" lang="en-US"/>
              <a:t>B</a:t>
            </a:r>
            <a:r>
              <a:rPr altLang="en-IN" dirty="0" sz="2400" lang="en-US"/>
              <a:t>.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r</a:t>
            </a:r>
            <a:r>
              <a:rPr altLang="en-IN" dirty="0" sz="2400" lang="en-US"/>
              <a:t>porate </a:t>
            </a:r>
            <a:r>
              <a:rPr altLang="en-IN" dirty="0" sz="2400" lang="en-US"/>
              <a:t>s</a:t>
            </a:r>
            <a:r>
              <a:rPr altLang="en-IN" dirty="0" sz="2400" lang="en-US"/>
              <a:t>e</a:t>
            </a:r>
            <a:r>
              <a:rPr altLang="en-IN" dirty="0" sz="2400" lang="en-US"/>
              <a:t>c</a:t>
            </a:r>
            <a:r>
              <a:rPr altLang="en-IN" dirty="0" sz="2400" lang="en-US"/>
              <a:t>r</a:t>
            </a:r>
            <a:r>
              <a:rPr altLang="en-IN" dirty="0" sz="2400" lang="en-US"/>
              <a:t>e</a:t>
            </a:r>
            <a:r>
              <a:rPr altLang="en-IN" dirty="0" sz="2400" lang="en-US"/>
              <a:t>tary </a:t>
            </a:r>
            <a:r>
              <a:rPr altLang="en-IN" dirty="0" sz="2400" lang="en-US"/>
              <a:t>s</a:t>
            </a:r>
            <a:r>
              <a:rPr altLang="en-IN" dirty="0" sz="2400" lang="en-US"/>
              <a:t>h</a:t>
            </a:r>
            <a:r>
              <a:rPr altLang="en-IN" dirty="0" sz="2400" lang="en-US"/>
              <a:t>i</a:t>
            </a:r>
            <a:r>
              <a:rPr altLang="en-IN" dirty="0" sz="2400" lang="en-US"/>
              <a:t>p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IN" dirty="0" sz="2400" lang="en-US"/>
              <a:t>: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h</a:t>
            </a:r>
            <a:r>
              <a:rPr altLang="en-IN" dirty="0" sz="2400" lang="en-US"/>
              <a:t>e</a:t>
            </a:r>
            <a:r>
              <a:rPr altLang="en-IN" dirty="0" sz="2400" lang="en-US"/>
              <a:t>l</a:t>
            </a:r>
            <a:r>
              <a:rPr altLang="en-IN" dirty="0" sz="2400" lang="en-US"/>
              <a:t>l</a:t>
            </a:r>
            <a:r>
              <a:rPr altLang="en-IN" dirty="0" sz="2400" lang="en-US"/>
              <a:t>a</a:t>
            </a:r>
            <a:r>
              <a:rPr altLang="en-IN" dirty="0" sz="2400" lang="en-US"/>
              <a:t>mmal </a:t>
            </a:r>
            <a:r>
              <a:rPr altLang="en-IN" dirty="0" sz="2400" lang="en-US"/>
              <a:t>w</a:t>
            </a:r>
            <a:r>
              <a:rPr altLang="en-IN" dirty="0" sz="2400" lang="en-US"/>
              <a:t>omen</a:t>
            </a:r>
            <a:r>
              <a:rPr altLang="en-IN" dirty="0" sz="2400" lang="en-US"/>
              <a:t>s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l</a:t>
            </a:r>
            <a:r>
              <a:rPr altLang="en-IN" dirty="0" sz="2400" lang="en-US"/>
              <a:t>l</a:t>
            </a:r>
            <a:r>
              <a:rPr altLang="en-IN" dirty="0" sz="2400" lang="en-US"/>
              <a:t>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86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pic>
        <p:nvPicPr>
          <p:cNvPr id="2097176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438293" y="1736535"/>
            <a:ext cx="7507111" cy="272785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86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519773" y="2151718"/>
            <a:ext cx="10017706" cy="3269075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8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282569" y="1481371"/>
            <a:ext cx="8673080" cy="3509334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4655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86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8412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1125513" y="1559303"/>
            <a:ext cx="6279244" cy="4853829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337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3099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907695" y="2658254"/>
            <a:ext cx="7960032" cy="2809874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160436" y="1498046"/>
            <a:ext cx="7910186" cy="360313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2814867" y="1461768"/>
            <a:ext cx="6562266" cy="3934463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304356" y="1102718"/>
            <a:ext cx="8055507" cy="4770121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171662" y="1850038"/>
            <a:ext cx="8051657" cy="3080269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2024-09-04T16:16:58Z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6b4f61890fbf4601997dba14f978a584</vt:lpwstr>
  </property>
</Properties>
</file>