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29/07/2021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6">
            <a:extLst>
              <a:ext uri="{FF2B5EF4-FFF2-40B4-BE49-F238E27FC236}">
                <a16:creationId xmlns:a16="http://schemas.microsoft.com/office/drawing/2014/main" id="{7AE6B20F-770E-430C-BB31-53E972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815957"/>
            <a:ext cx="4785855" cy="54258"/>
          </a:xfrm>
          <a:prstGeom prst="rect">
            <a:avLst/>
          </a:prstGeom>
          <a:solidFill>
            <a:srgbClr val="1A1D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0D957-6298-455C-B169-BF28D1B5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3272" y="5907837"/>
            <a:ext cx="4783587" cy="3297994"/>
          </a:xfrm>
          <a:prstGeom prst="rect">
            <a:avLst/>
          </a:prstGeom>
          <a:solidFill>
            <a:srgbClr val="1A1D5A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8EC3B0-F59F-44DC-A8B6-2EDF2A434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5" t="3037" r="29720" b="6054"/>
          <a:stretch/>
        </p:blipFill>
        <p:spPr>
          <a:xfrm>
            <a:off x="20" y="10"/>
            <a:ext cx="7772380" cy="1005839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6AA76D7-0ECB-4D8B-BE85-796FBF99C5AD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000" b="1" dirty="0">
                <a:solidFill>
                  <a:schemeClr val="bg1"/>
                </a:solidFill>
                <a:latin typeface="Garamond" panose="02020404030301010803" pitchFamily="18" charset="0"/>
              </a:rPr>
              <a:t>Análisis Político con 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DE1736-91A6-4ED0-8737-23773984970D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8</cp:revision>
  <dcterms:created xsi:type="dcterms:W3CDTF">2021-05-14T19:16:10Z</dcterms:created>
  <dcterms:modified xsi:type="dcterms:W3CDTF">2021-07-30T04:22:25Z</dcterms:modified>
</cp:coreProperties>
</file>