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9" d="100"/>
          <a:sy n="49" d="100"/>
        </p:scale>
        <p:origin x="22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17/07/2021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6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17/07/2021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579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17/07/2021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21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17/07/2021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8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17/07/2021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133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17/07/2021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945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17/07/2021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782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17/07/2021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799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17/07/2021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191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17/07/2021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121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17/07/2021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82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D49BF-BE7C-4625-B53A-FC6215C776EF}" type="datetimeFigureOut">
              <a:rPr lang="es-ES" smtClean="0"/>
              <a:t>17/07/2021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34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8">
            <a:extLst>
              <a:ext uri="{FF2B5EF4-FFF2-40B4-BE49-F238E27FC236}">
                <a16:creationId xmlns:a16="http://schemas.microsoft.com/office/drawing/2014/main" id="{7AE6B20F-770E-430C-BB31-53E9721BA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3272" y="5815957"/>
            <a:ext cx="4785855" cy="54258"/>
          </a:xfrm>
          <a:prstGeom prst="rect">
            <a:avLst/>
          </a:prstGeom>
          <a:solidFill>
            <a:srgbClr val="4661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750D957-6298-455C-B169-BF28D1B57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3272" y="5907837"/>
            <a:ext cx="4783587" cy="3297994"/>
          </a:xfrm>
          <a:prstGeom prst="rect">
            <a:avLst/>
          </a:prstGeom>
          <a:solidFill>
            <a:srgbClr val="466164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Imagen 14" descr="Imagen que contiene silla, tabla, lentes de sol&#10;&#10;Descripción generada automáticamente">
            <a:extLst>
              <a:ext uri="{FF2B5EF4-FFF2-40B4-BE49-F238E27FC236}">
                <a16:creationId xmlns:a16="http://schemas.microsoft.com/office/drawing/2014/main" id="{7BBCD618-BA99-42C4-8D8B-68E6A1A1C6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54" r="26698"/>
          <a:stretch/>
        </p:blipFill>
        <p:spPr>
          <a:xfrm>
            <a:off x="20" y="10"/>
            <a:ext cx="7772380" cy="10058390"/>
          </a:xfrm>
          <a:prstGeom prst="rect">
            <a:avLst/>
          </a:prstGeom>
          <a:noFill/>
        </p:spPr>
      </p:pic>
      <p:sp>
        <p:nvSpPr>
          <p:cNvPr id="43" name="Título 1">
            <a:extLst>
              <a:ext uri="{FF2B5EF4-FFF2-40B4-BE49-F238E27FC236}">
                <a16:creationId xmlns:a16="http://schemas.microsoft.com/office/drawing/2014/main" id="{135D1A34-D5DD-4547-A093-73AFD7A53B94}"/>
              </a:ext>
            </a:extLst>
          </p:cNvPr>
          <p:cNvSpPr txBox="1">
            <a:spLocks/>
          </p:cNvSpPr>
          <p:nvPr/>
        </p:nvSpPr>
        <p:spPr>
          <a:xfrm>
            <a:off x="-100896" y="2149200"/>
            <a:ext cx="7980301" cy="2880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000" b="1" dirty="0">
                <a:solidFill>
                  <a:schemeClr val="bg1"/>
                </a:solidFill>
                <a:latin typeface="Garamond" panose="02020404030301010803" pitchFamily="18" charset="0"/>
              </a:rPr>
              <a:t>Ciencia Política:</a:t>
            </a:r>
          </a:p>
          <a:p>
            <a:pPr algn="ctr"/>
            <a:r>
              <a:rPr lang="es-ES" sz="5000" b="1" dirty="0">
                <a:solidFill>
                  <a:schemeClr val="bg1"/>
                </a:solidFill>
                <a:latin typeface="Garamond" panose="02020404030301010803" pitchFamily="18" charset="0"/>
              </a:rPr>
              <a:t>Teoría y Práctica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88DDE02-B2C7-439F-9B3E-4909B525D235}"/>
              </a:ext>
            </a:extLst>
          </p:cNvPr>
          <p:cNvSpPr txBox="1"/>
          <p:nvPr/>
        </p:nvSpPr>
        <p:spPr>
          <a:xfrm>
            <a:off x="1724380" y="9336960"/>
            <a:ext cx="4320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Jeshua Romero Guadarrama</a:t>
            </a:r>
            <a:endParaRPr lang="es-E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5518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9</Words>
  <Application>Microsoft Office PowerPoint</Application>
  <PresentationFormat>Personalizado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Garamond</vt:lpstr>
      <vt:lpstr>Georgia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Jeshua Romero Guadarrama</dc:creator>
  <cp:lastModifiedBy>Jeshua Romero Guadarrama</cp:lastModifiedBy>
  <cp:revision>6</cp:revision>
  <dcterms:created xsi:type="dcterms:W3CDTF">2021-05-14T19:16:10Z</dcterms:created>
  <dcterms:modified xsi:type="dcterms:W3CDTF">2021-07-17T23:32:35Z</dcterms:modified>
</cp:coreProperties>
</file>