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3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9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8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9BF-BE7C-4625-B53A-FC6215C776EF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3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4" name="Imagen 3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598B5AB9-61F4-4150-BD49-6657E7C51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4" r="32736"/>
          <a:stretch/>
        </p:blipFill>
        <p:spPr>
          <a:xfrm>
            <a:off x="20" y="10"/>
            <a:ext cx="7772380" cy="100583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4922F6-1998-498D-8D0D-C5EBDB09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20" y="2149200"/>
            <a:ext cx="7776000" cy="2880000"/>
          </a:xfrm>
          <a:solidFill>
            <a:schemeClr val="bg2">
              <a:lumMod val="75000"/>
              <a:alpha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s-ES" sz="5000" b="1" i="0" dirty="0">
                <a:effectLst/>
                <a:latin typeface="Garamond" panose="02020404030301010803" pitchFamily="18" charset="0"/>
              </a:rPr>
              <a:t>Econoalgoritmia: </a:t>
            </a:r>
            <a:br>
              <a:rPr lang="es-ES" sz="5000" b="1" i="0" dirty="0">
                <a:effectLst/>
                <a:latin typeface="Garamond" panose="02020404030301010803" pitchFamily="18" charset="0"/>
              </a:rPr>
            </a:br>
            <a:r>
              <a:rPr lang="es-ES" sz="5000" b="1" i="0" dirty="0">
                <a:effectLst/>
                <a:latin typeface="Garamond" panose="02020404030301010803" pitchFamily="18" charset="0"/>
              </a:rPr>
              <a:t>Econometría Avanzada y </a:t>
            </a:r>
            <a:br>
              <a:rPr lang="es-ES" sz="5000" b="1" i="0" dirty="0">
                <a:effectLst/>
                <a:latin typeface="Garamond" panose="02020404030301010803" pitchFamily="18" charset="0"/>
              </a:rPr>
            </a:br>
            <a:r>
              <a:rPr lang="es-ES" sz="5000" b="1" i="0" dirty="0">
                <a:effectLst/>
                <a:latin typeface="Garamond" panose="02020404030301010803" pitchFamily="18" charset="0"/>
              </a:rPr>
              <a:t>Ciencia de Datos con R</a:t>
            </a:r>
            <a:endParaRPr lang="es-ES" sz="5000" b="1" dirty="0">
              <a:latin typeface="Garamond" panose="02020404030301010803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A732FC-F778-474D-ABAC-CBB9194BCFFF}"/>
              </a:ext>
            </a:extLst>
          </p:cNvPr>
          <p:cNvSpPr txBox="1"/>
          <p:nvPr/>
        </p:nvSpPr>
        <p:spPr>
          <a:xfrm>
            <a:off x="2086199" y="9338390"/>
            <a:ext cx="36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effectLst/>
                <a:latin typeface="Georgia" panose="02040502050405020303" pitchFamily="18" charset="0"/>
              </a:rPr>
              <a:t>Jeshua Romero Guadarrama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2455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15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Georgia</vt:lpstr>
      <vt:lpstr>Tema de Office</vt:lpstr>
      <vt:lpstr>Econoalgoritmia:  Econometría Avanzada y  Ciencia de Datos con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Jeshua Romero Guadarrama</dc:creator>
  <cp:lastModifiedBy>Jeshua Romero Guadarrama</cp:lastModifiedBy>
  <cp:revision>3</cp:revision>
  <dcterms:created xsi:type="dcterms:W3CDTF">2021-05-14T19:16:10Z</dcterms:created>
  <dcterms:modified xsi:type="dcterms:W3CDTF">2021-05-14T19:36:53Z</dcterms:modified>
</cp:coreProperties>
</file>