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22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79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1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8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33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4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82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9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91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21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82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34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3" name="Imagen 2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2F1305AB-E716-46A5-83B5-109A5B70F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31" r="20560"/>
          <a:stretch/>
        </p:blipFill>
        <p:spPr>
          <a:xfrm>
            <a:off x="-1810" y="0"/>
            <a:ext cx="7772380" cy="1005839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ED1A2C59-E7C2-4F89-91C1-5F07DA178D04}"/>
              </a:ext>
            </a:extLst>
          </p:cNvPr>
          <p:cNvSpPr txBox="1">
            <a:spLocks/>
          </p:cNvSpPr>
          <p:nvPr/>
        </p:nvSpPr>
        <p:spPr>
          <a:xfrm>
            <a:off x="-100896" y="2149200"/>
            <a:ext cx="7980301" cy="2880000"/>
          </a:xfrm>
          <a:prstGeom prst="rect">
            <a:avLst/>
          </a:prstGeom>
          <a:solidFill>
            <a:schemeClr val="tx1">
              <a:lumMod val="65000"/>
              <a:alpha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800" b="1" dirty="0">
                <a:latin typeface="Garamond" panose="02020404030301010803" pitchFamily="18" charset="0"/>
              </a:rPr>
              <a:t>Economía de la Complejidad:</a:t>
            </a:r>
          </a:p>
          <a:p>
            <a:pPr algn="ctr"/>
            <a:r>
              <a:rPr lang="es-ES" sz="4800" b="1" dirty="0">
                <a:latin typeface="Garamond" panose="02020404030301010803" pitchFamily="18" charset="0"/>
              </a:rPr>
              <a:t>Repensar el Sistema Económico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B66616C-DB37-4FC7-8391-61E96853182B}"/>
              </a:ext>
            </a:extLst>
          </p:cNvPr>
          <p:cNvSpPr txBox="1"/>
          <p:nvPr/>
        </p:nvSpPr>
        <p:spPr>
          <a:xfrm>
            <a:off x="1724380" y="9336960"/>
            <a:ext cx="432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i="0" dirty="0">
                <a:effectLst/>
                <a:latin typeface="Georgia" panose="02040502050405020303" pitchFamily="18" charset="0"/>
              </a:rPr>
              <a:t>Jeshua Romero Guadarrama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824551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12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Georgia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Jeshua Romero Guadarrama</dc:creator>
  <cp:lastModifiedBy>Jeshua Romero Guadarrama</cp:lastModifiedBy>
  <cp:revision>11</cp:revision>
  <dcterms:created xsi:type="dcterms:W3CDTF">2021-05-14T19:16:10Z</dcterms:created>
  <dcterms:modified xsi:type="dcterms:W3CDTF">2021-08-10T12:40:23Z</dcterms:modified>
</cp:coreProperties>
</file>