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9B3ACD-0C87-40BD-A7B7-4F2BC9029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8" r="16744"/>
          <a:stretch/>
        </p:blipFill>
        <p:spPr>
          <a:xfrm>
            <a:off x="20" y="10"/>
            <a:ext cx="7772380" cy="1005839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74D8B76-1143-4DED-8F55-3D0A1035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01" y="2149200"/>
            <a:ext cx="7920000" cy="2880000"/>
          </a:xfrm>
          <a:solidFill>
            <a:schemeClr val="bg2">
              <a:lumMod val="50000"/>
              <a:alpha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ES" sz="5000" b="1" dirty="0">
                <a:latin typeface="Garamond" panose="02020404030301010803" pitchFamily="18" charset="0"/>
              </a:rPr>
              <a:t>Filosofía Económica:</a:t>
            </a:r>
            <a:br>
              <a:rPr lang="es-ES" sz="5000" b="1" dirty="0">
                <a:latin typeface="Garamond" panose="02020404030301010803" pitchFamily="18" charset="0"/>
              </a:rPr>
            </a:br>
            <a:r>
              <a:rPr lang="es-ES" sz="5000" b="1" dirty="0">
                <a:latin typeface="Garamond" panose="02020404030301010803" pitchFamily="18" charset="0"/>
              </a:rPr>
              <a:t>Entendiendo la Complejidad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80E949-688C-4EC0-AEF0-4A38EADAEFCF}"/>
              </a:ext>
            </a:extLst>
          </p:cNvPr>
          <p:cNvSpPr txBox="1"/>
          <p:nvPr/>
        </p:nvSpPr>
        <p:spPr>
          <a:xfrm>
            <a:off x="1816447" y="9338390"/>
            <a:ext cx="4139503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10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Filosofía Económica: Entendiendo la Complejidad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10</cp:revision>
  <dcterms:created xsi:type="dcterms:W3CDTF">2021-05-14T19:16:10Z</dcterms:created>
  <dcterms:modified xsi:type="dcterms:W3CDTF">2021-08-09T06:35:24Z</dcterms:modified>
</cp:coreProperties>
</file>