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1D0"/>
    <a:srgbClr val="233958"/>
    <a:srgbClr val="263753"/>
    <a:srgbClr val="15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Imagen 2" descr="Imagen digital de una ciudad&#10;&#10;Descripción generada automáticamente con confianza media">
            <a:extLst>
              <a:ext uri="{FF2B5EF4-FFF2-40B4-BE49-F238E27FC236}">
                <a16:creationId xmlns:a16="http://schemas.microsoft.com/office/drawing/2014/main" id="{6F1C100C-5217-4F1E-B0C1-C1EDAF52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5" r="26908"/>
          <a:stretch/>
        </p:blipFill>
        <p:spPr>
          <a:xfrm>
            <a:off x="20" y="10"/>
            <a:ext cx="7772380" cy="1005839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6524" y="4376371"/>
            <a:ext cx="0" cy="1305658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84DD94C5-CD83-43C3-8A09-4D59803BE6CB}"/>
              </a:ext>
            </a:extLst>
          </p:cNvPr>
          <p:cNvSpPr txBox="1">
            <a:spLocks/>
          </p:cNvSpPr>
          <p:nvPr/>
        </p:nvSpPr>
        <p:spPr>
          <a:xfrm>
            <a:off x="281395" y="3679484"/>
            <a:ext cx="2365101" cy="269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685800">
              <a:spcAft>
                <a:spcPts val="600"/>
              </a:spcAft>
            </a:pPr>
            <a:r>
              <a:rPr lang="en-US" sz="11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41265B-FF90-4197-8DE3-35A9A5FFE6B3}"/>
              </a:ext>
            </a:extLst>
          </p:cNvPr>
          <p:cNvSpPr txBox="1"/>
          <p:nvPr/>
        </p:nvSpPr>
        <p:spPr>
          <a:xfrm>
            <a:off x="3286554" y="3679484"/>
            <a:ext cx="4146124" cy="269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858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</a:t>
            </a:r>
            <a:r>
              <a:rPr lang="en-US" sz="3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Estudios</a:t>
            </a: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Económicos</a:t>
            </a:r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FC10A-A1D1-4D99-B337-C8F952DD5DD2}"/>
              </a:ext>
            </a:extLst>
          </p:cNvPr>
          <p:cNvSpPr txBox="1"/>
          <p:nvPr/>
        </p:nvSpPr>
        <p:spPr>
          <a:xfrm>
            <a:off x="1726200" y="9254833"/>
            <a:ext cx="4320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17</cp:revision>
  <dcterms:created xsi:type="dcterms:W3CDTF">2021-05-14T19:16:10Z</dcterms:created>
  <dcterms:modified xsi:type="dcterms:W3CDTF">2021-08-08T00:56:44Z</dcterms:modified>
</cp:coreProperties>
</file>