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1D0"/>
    <a:srgbClr val="233958"/>
    <a:srgbClr val="263753"/>
    <a:srgbClr val="152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14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06/08/2021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06/08/2021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79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06/08/2021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1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06/08/2021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8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06/08/2021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33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06/08/2021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4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06/08/2021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82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06/08/2021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99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06/08/2021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91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06/08/2021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21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06/08/2021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82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49BF-BE7C-4625-B53A-FC6215C776EF}" type="datetimeFigureOut">
              <a:rPr lang="es-ES" smtClean="0"/>
              <a:t>06/08/2021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34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3" name="Imagen 2" descr="Imagen digital de una ciudad&#10;&#10;Descripción generada automáticamente con confianza media">
            <a:extLst>
              <a:ext uri="{FF2B5EF4-FFF2-40B4-BE49-F238E27FC236}">
                <a16:creationId xmlns:a16="http://schemas.microsoft.com/office/drawing/2014/main" id="{6F1C100C-5217-4F1E-B0C1-C1EDAF526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5" r="26908"/>
          <a:stretch/>
        </p:blipFill>
        <p:spPr>
          <a:xfrm>
            <a:off x="20" y="10"/>
            <a:ext cx="7772380" cy="10058390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6524" y="4376371"/>
            <a:ext cx="0" cy="1305658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ítulo 1">
            <a:extLst>
              <a:ext uri="{FF2B5EF4-FFF2-40B4-BE49-F238E27FC236}">
                <a16:creationId xmlns:a16="http://schemas.microsoft.com/office/drawing/2014/main" id="{84DD94C5-CD83-43C3-8A09-4D59803BE6CB}"/>
              </a:ext>
            </a:extLst>
          </p:cNvPr>
          <p:cNvSpPr txBox="1">
            <a:spLocks/>
          </p:cNvSpPr>
          <p:nvPr/>
        </p:nvSpPr>
        <p:spPr>
          <a:xfrm>
            <a:off x="281395" y="3679484"/>
            <a:ext cx="2365101" cy="2699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685800">
              <a:spcAft>
                <a:spcPts val="600"/>
              </a:spcAft>
            </a:pPr>
            <a:r>
              <a:rPr lang="en-US" sz="11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1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541265B-FF90-4197-8DE3-35A9A5FFE6B3}"/>
              </a:ext>
            </a:extLst>
          </p:cNvPr>
          <p:cNvSpPr txBox="1"/>
          <p:nvPr/>
        </p:nvSpPr>
        <p:spPr>
          <a:xfrm>
            <a:off x="3286554" y="3679484"/>
            <a:ext cx="4146124" cy="2699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685800">
              <a:lnSpc>
                <a:spcPct val="90000"/>
              </a:lnSpc>
              <a:spcAft>
                <a:spcPts val="600"/>
              </a:spcAft>
            </a:pPr>
            <a:r>
              <a:rPr lang="en-US" sz="3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</a:t>
            </a:r>
            <a:r>
              <a:rPr lang="en-US" sz="30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Estudios</a:t>
            </a:r>
            <a:r>
              <a:rPr lang="en-US" sz="3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Económicos</a:t>
            </a:r>
            <a:endParaRPr lang="en-US" sz="3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84FC10A-A1D1-4D99-B337-C8F952DD5DD2}"/>
              </a:ext>
            </a:extLst>
          </p:cNvPr>
          <p:cNvSpPr txBox="1"/>
          <p:nvPr/>
        </p:nvSpPr>
        <p:spPr>
          <a:xfrm>
            <a:off x="1726200" y="9254833"/>
            <a:ext cx="432000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" b="1" i="0" dirty="0">
                <a:effectLst/>
                <a:latin typeface="Georgia" panose="02040502050405020303" pitchFamily="18" charset="0"/>
              </a:rPr>
              <a:t>Jeshua Romero Guadarrama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824551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8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Jeshua Romero Guadarrama</dc:creator>
  <cp:lastModifiedBy>Jeshua Romero Guadarrama</cp:lastModifiedBy>
  <cp:revision>16</cp:revision>
  <dcterms:created xsi:type="dcterms:W3CDTF">2021-05-14T19:16:10Z</dcterms:created>
  <dcterms:modified xsi:type="dcterms:W3CDTF">2021-08-06T23:17:21Z</dcterms:modified>
</cp:coreProperties>
</file>