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5" r:id="rId3"/>
    <p:sldId id="257" r:id="rId4"/>
    <p:sldId id="258" r:id="rId5"/>
    <p:sldId id="260" r:id="rId6"/>
    <p:sldId id="266"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1" d="100"/>
          <a:sy n="91" d="100"/>
        </p:scale>
        <p:origin x="370"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838D4075-7DAE-4507-A4C0-078614F170E7}" type="datetimeFigureOut">
              <a:rPr lang="es-MX" smtClean="0"/>
              <a:t>03/10/2023</a:t>
            </a:fld>
            <a:endParaRPr lang="es-MX"/>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s-MX"/>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EA8BCEAF-A470-4941-B049-019B1AF6F0C1}" type="slidenum">
              <a:rPr lang="es-MX" smtClean="0"/>
              <a:t>‹Nº›</a:t>
            </a:fld>
            <a:endParaRPr lang="es-MX"/>
          </a:p>
        </p:txBody>
      </p:sp>
    </p:spTree>
    <p:extLst>
      <p:ext uri="{BB962C8B-B14F-4D97-AF65-F5344CB8AC3E}">
        <p14:creationId xmlns:p14="http://schemas.microsoft.com/office/powerpoint/2010/main" val="1661000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838D4075-7DAE-4507-A4C0-078614F170E7}" type="datetimeFigureOut">
              <a:rPr lang="es-MX" smtClean="0"/>
              <a:t>03/10/2023</a:t>
            </a:fld>
            <a:endParaRPr lang="es-MX"/>
          </a:p>
        </p:txBody>
      </p:sp>
      <p:sp>
        <p:nvSpPr>
          <p:cNvPr id="6" name="Footer Placeholder 5"/>
          <p:cNvSpPr>
            <a:spLocks noGrp="1"/>
          </p:cNvSpPr>
          <p:nvPr>
            <p:ph type="ftr" sz="quarter" idx="11"/>
          </p:nvPr>
        </p:nvSpPr>
        <p:spPr/>
        <p:txBody>
          <a:bodyPr/>
          <a:lstStyle/>
          <a:p>
            <a:endParaRPr lang="es-MX"/>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8BCEAF-A470-4941-B049-019B1AF6F0C1}" type="slidenum">
              <a:rPr lang="es-MX" smtClean="0"/>
              <a:t>‹Nº›</a:t>
            </a:fld>
            <a:endParaRPr lang="es-MX"/>
          </a:p>
        </p:txBody>
      </p:sp>
    </p:spTree>
    <p:extLst>
      <p:ext uri="{BB962C8B-B14F-4D97-AF65-F5344CB8AC3E}">
        <p14:creationId xmlns:p14="http://schemas.microsoft.com/office/powerpoint/2010/main" val="3553758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s-MX"/>
              <a:t>Haz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838D4075-7DAE-4507-A4C0-078614F170E7}" type="datetimeFigureOut">
              <a:rPr lang="es-MX" smtClean="0"/>
              <a:t>03/10/2023</a:t>
            </a:fld>
            <a:endParaRPr lang="es-MX"/>
          </a:p>
        </p:txBody>
      </p:sp>
      <p:sp>
        <p:nvSpPr>
          <p:cNvPr id="5" name="Footer Placeholder 4"/>
          <p:cNvSpPr>
            <a:spLocks noGrp="1"/>
          </p:cNvSpPr>
          <p:nvPr>
            <p:ph type="ftr" sz="quarter" idx="11"/>
          </p:nvPr>
        </p:nvSpPr>
        <p:spPr/>
        <p:txBody>
          <a:bodyPr/>
          <a:lstStyle/>
          <a:p>
            <a:endParaRPr lang="es-MX"/>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8BCEAF-A470-4941-B049-019B1AF6F0C1}" type="slidenum">
              <a:rPr lang="es-MX" smtClean="0"/>
              <a:t>‹Nº›</a:t>
            </a:fld>
            <a:endParaRPr lang="es-MX"/>
          </a:p>
        </p:txBody>
      </p:sp>
    </p:spTree>
    <p:extLst>
      <p:ext uri="{BB962C8B-B14F-4D97-AF65-F5344CB8AC3E}">
        <p14:creationId xmlns:p14="http://schemas.microsoft.com/office/powerpoint/2010/main" val="3272222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s-MX"/>
              <a:t>Haz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838D4075-7DAE-4507-A4C0-078614F170E7}" type="datetimeFigureOut">
              <a:rPr lang="es-MX" smtClean="0"/>
              <a:t>03/10/2023</a:t>
            </a:fld>
            <a:endParaRPr lang="es-MX"/>
          </a:p>
        </p:txBody>
      </p:sp>
      <p:sp>
        <p:nvSpPr>
          <p:cNvPr id="5" name="Footer Placeholder 4"/>
          <p:cNvSpPr>
            <a:spLocks noGrp="1"/>
          </p:cNvSpPr>
          <p:nvPr>
            <p:ph type="ftr" sz="quarter" idx="11"/>
          </p:nvPr>
        </p:nvSpPr>
        <p:spPr/>
        <p:txBody>
          <a:bodyPr/>
          <a:lstStyle/>
          <a:p>
            <a:endParaRPr lang="es-MX"/>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8BCEAF-A470-4941-B049-019B1AF6F0C1}" type="slidenum">
              <a:rPr lang="es-MX" smtClean="0"/>
              <a:t>‹Nº›</a:t>
            </a:fld>
            <a:endParaRPr lang="es-MX"/>
          </a:p>
        </p:txBody>
      </p:sp>
    </p:spTree>
    <p:extLst>
      <p:ext uri="{BB962C8B-B14F-4D97-AF65-F5344CB8AC3E}">
        <p14:creationId xmlns:p14="http://schemas.microsoft.com/office/powerpoint/2010/main" val="1748784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838D4075-7DAE-4507-A4C0-078614F170E7}" type="datetimeFigureOut">
              <a:rPr lang="es-MX" smtClean="0"/>
              <a:t>03/10/2023</a:t>
            </a:fld>
            <a:endParaRPr lang="es-MX"/>
          </a:p>
        </p:txBody>
      </p:sp>
      <p:sp>
        <p:nvSpPr>
          <p:cNvPr id="5" name="Footer Placeholder 4"/>
          <p:cNvSpPr>
            <a:spLocks noGrp="1"/>
          </p:cNvSpPr>
          <p:nvPr>
            <p:ph type="ftr" sz="quarter" idx="11"/>
          </p:nvPr>
        </p:nvSpPr>
        <p:spPr/>
        <p:txBody>
          <a:bodyPr/>
          <a:lstStyle/>
          <a:p>
            <a:endParaRPr lang="es-MX"/>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8BCEAF-A470-4941-B049-019B1AF6F0C1}" type="slidenum">
              <a:rPr lang="es-MX" smtClean="0"/>
              <a:t>‹Nº›</a:t>
            </a:fld>
            <a:endParaRPr lang="es-MX"/>
          </a:p>
        </p:txBody>
      </p:sp>
    </p:spTree>
    <p:extLst>
      <p:ext uri="{BB962C8B-B14F-4D97-AF65-F5344CB8AC3E}">
        <p14:creationId xmlns:p14="http://schemas.microsoft.com/office/powerpoint/2010/main" val="171860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8D4075-7DAE-4507-A4C0-078614F170E7}" type="datetimeFigureOut">
              <a:rPr lang="es-MX" smtClean="0"/>
              <a:t>03/10/2023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EA8BCEAF-A470-4941-B049-019B1AF6F0C1}" type="slidenum">
              <a:rPr lang="es-MX" smtClean="0"/>
              <a:t>‹Nº›</a:t>
            </a:fld>
            <a:endParaRPr lang="es-MX"/>
          </a:p>
        </p:txBody>
      </p:sp>
    </p:spTree>
    <p:extLst>
      <p:ext uri="{BB962C8B-B14F-4D97-AF65-F5344CB8AC3E}">
        <p14:creationId xmlns:p14="http://schemas.microsoft.com/office/powerpoint/2010/main" val="3174837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8D4075-7DAE-4507-A4C0-078614F170E7}" type="datetimeFigureOut">
              <a:rPr lang="es-MX" smtClean="0"/>
              <a:t>03/10/2023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EA8BCEAF-A470-4941-B049-019B1AF6F0C1}" type="slidenum">
              <a:rPr lang="es-MX" smtClean="0"/>
              <a:t>‹Nº›</a:t>
            </a:fld>
            <a:endParaRPr lang="es-MX"/>
          </a:p>
        </p:txBody>
      </p:sp>
    </p:spTree>
    <p:extLst>
      <p:ext uri="{BB962C8B-B14F-4D97-AF65-F5344CB8AC3E}">
        <p14:creationId xmlns:p14="http://schemas.microsoft.com/office/powerpoint/2010/main" val="2960386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38D4075-7DAE-4507-A4C0-078614F170E7}" type="datetimeFigureOut">
              <a:rPr lang="es-MX" smtClean="0"/>
              <a:t>03/10/2023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A8BCEAF-A470-4941-B049-019B1AF6F0C1}" type="slidenum">
              <a:rPr lang="es-MX" smtClean="0"/>
              <a:t>‹Nº›</a:t>
            </a:fld>
            <a:endParaRPr lang="es-MX"/>
          </a:p>
        </p:txBody>
      </p:sp>
    </p:spTree>
    <p:extLst>
      <p:ext uri="{BB962C8B-B14F-4D97-AF65-F5344CB8AC3E}">
        <p14:creationId xmlns:p14="http://schemas.microsoft.com/office/powerpoint/2010/main" val="17542055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38D4075-7DAE-4507-A4C0-078614F170E7}" type="datetimeFigureOut">
              <a:rPr lang="es-MX" smtClean="0"/>
              <a:t>03/10/2023</a:t>
            </a:fld>
            <a:endParaRPr lang="es-MX"/>
          </a:p>
        </p:txBody>
      </p:sp>
      <p:sp>
        <p:nvSpPr>
          <p:cNvPr id="5" name="Footer Placeholder 4"/>
          <p:cNvSpPr>
            <a:spLocks noGrp="1"/>
          </p:cNvSpPr>
          <p:nvPr>
            <p:ph type="ftr" sz="quarter" idx="11"/>
          </p:nvPr>
        </p:nvSpPr>
        <p:spPr/>
        <p:txBody>
          <a:bodyPr/>
          <a:lstStyle/>
          <a:p>
            <a:endParaRPr lang="es-MX"/>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8BCEAF-A470-4941-B049-019B1AF6F0C1}" type="slidenum">
              <a:rPr lang="es-MX" smtClean="0"/>
              <a:t>‹Nº›</a:t>
            </a:fld>
            <a:endParaRPr lang="es-MX"/>
          </a:p>
        </p:txBody>
      </p:sp>
    </p:spTree>
    <p:extLst>
      <p:ext uri="{BB962C8B-B14F-4D97-AF65-F5344CB8AC3E}">
        <p14:creationId xmlns:p14="http://schemas.microsoft.com/office/powerpoint/2010/main" val="339516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38D4075-7DAE-4507-A4C0-078614F170E7}" type="datetimeFigureOut">
              <a:rPr lang="es-MX" smtClean="0"/>
              <a:t>03/10/2023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A8BCEAF-A470-4941-B049-019B1AF6F0C1}" type="slidenum">
              <a:rPr lang="es-MX" smtClean="0"/>
              <a:t>‹Nº›</a:t>
            </a:fld>
            <a:endParaRPr lang="es-MX"/>
          </a:p>
        </p:txBody>
      </p:sp>
    </p:spTree>
    <p:extLst>
      <p:ext uri="{BB962C8B-B14F-4D97-AF65-F5344CB8AC3E}">
        <p14:creationId xmlns:p14="http://schemas.microsoft.com/office/powerpoint/2010/main" val="2754660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838D4075-7DAE-4507-A4C0-078614F170E7}" type="datetimeFigureOut">
              <a:rPr lang="es-MX" smtClean="0"/>
              <a:t>03/10/2023</a:t>
            </a:fld>
            <a:endParaRPr lang="es-MX"/>
          </a:p>
        </p:txBody>
      </p:sp>
      <p:sp>
        <p:nvSpPr>
          <p:cNvPr id="5" name="Footer Placeholder 4"/>
          <p:cNvSpPr>
            <a:spLocks noGrp="1"/>
          </p:cNvSpPr>
          <p:nvPr>
            <p:ph type="ftr" sz="quarter" idx="11"/>
          </p:nvPr>
        </p:nvSpPr>
        <p:spPr/>
        <p:txBody>
          <a:bodyPr/>
          <a:lstStyle/>
          <a:p>
            <a:endParaRPr lang="es-MX"/>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8BCEAF-A470-4941-B049-019B1AF6F0C1}" type="slidenum">
              <a:rPr lang="es-MX" smtClean="0"/>
              <a:t>‹Nº›</a:t>
            </a:fld>
            <a:endParaRPr lang="es-MX"/>
          </a:p>
        </p:txBody>
      </p:sp>
    </p:spTree>
    <p:extLst>
      <p:ext uri="{BB962C8B-B14F-4D97-AF65-F5344CB8AC3E}">
        <p14:creationId xmlns:p14="http://schemas.microsoft.com/office/powerpoint/2010/main" val="642066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838D4075-7DAE-4507-A4C0-078614F170E7}" type="datetimeFigureOut">
              <a:rPr lang="es-MX" smtClean="0"/>
              <a:t>03/10/2023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A8BCEAF-A470-4941-B049-019B1AF6F0C1}" type="slidenum">
              <a:rPr lang="es-MX" smtClean="0"/>
              <a:t>‹Nº›</a:t>
            </a:fld>
            <a:endParaRPr lang="es-MX"/>
          </a:p>
        </p:txBody>
      </p:sp>
    </p:spTree>
    <p:extLst>
      <p:ext uri="{BB962C8B-B14F-4D97-AF65-F5344CB8AC3E}">
        <p14:creationId xmlns:p14="http://schemas.microsoft.com/office/powerpoint/2010/main" val="3575156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838D4075-7DAE-4507-A4C0-078614F170E7}" type="datetimeFigureOut">
              <a:rPr lang="es-MX" smtClean="0"/>
              <a:t>03/10/2023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EA8BCEAF-A470-4941-B049-019B1AF6F0C1}" type="slidenum">
              <a:rPr lang="es-MX" smtClean="0"/>
              <a:t>‹Nº›</a:t>
            </a:fld>
            <a:endParaRPr lang="es-MX"/>
          </a:p>
        </p:txBody>
      </p:sp>
    </p:spTree>
    <p:extLst>
      <p:ext uri="{BB962C8B-B14F-4D97-AF65-F5344CB8AC3E}">
        <p14:creationId xmlns:p14="http://schemas.microsoft.com/office/powerpoint/2010/main" val="1734017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838D4075-7DAE-4507-A4C0-078614F170E7}" type="datetimeFigureOut">
              <a:rPr lang="es-MX" smtClean="0"/>
              <a:t>03/10/2023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EA8BCEAF-A470-4941-B049-019B1AF6F0C1}" type="slidenum">
              <a:rPr lang="es-MX" smtClean="0"/>
              <a:t>‹Nº›</a:t>
            </a:fld>
            <a:endParaRPr lang="es-MX"/>
          </a:p>
        </p:txBody>
      </p:sp>
    </p:spTree>
    <p:extLst>
      <p:ext uri="{BB962C8B-B14F-4D97-AF65-F5344CB8AC3E}">
        <p14:creationId xmlns:p14="http://schemas.microsoft.com/office/powerpoint/2010/main" val="1343146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D4075-7DAE-4507-A4C0-078614F170E7}" type="datetimeFigureOut">
              <a:rPr lang="es-MX" smtClean="0"/>
              <a:t>03/10/2023</a:t>
            </a:fld>
            <a:endParaRPr lang="es-MX"/>
          </a:p>
        </p:txBody>
      </p:sp>
      <p:sp>
        <p:nvSpPr>
          <p:cNvPr id="3" name="Footer Placeholder 2"/>
          <p:cNvSpPr>
            <a:spLocks noGrp="1"/>
          </p:cNvSpPr>
          <p:nvPr>
            <p:ph type="ftr" sz="quarter" idx="11"/>
          </p:nvPr>
        </p:nvSpPr>
        <p:spPr/>
        <p:txBody>
          <a:bodyPr/>
          <a:lstStyle/>
          <a:p>
            <a:endParaRPr lang="es-MX"/>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A8BCEAF-A470-4941-B049-019B1AF6F0C1}" type="slidenum">
              <a:rPr lang="es-MX" smtClean="0"/>
              <a:t>‹Nº›</a:t>
            </a:fld>
            <a:endParaRPr lang="es-MX"/>
          </a:p>
        </p:txBody>
      </p:sp>
    </p:spTree>
    <p:extLst>
      <p:ext uri="{BB962C8B-B14F-4D97-AF65-F5344CB8AC3E}">
        <p14:creationId xmlns:p14="http://schemas.microsoft.com/office/powerpoint/2010/main" val="4120276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s-MX"/>
              <a:t>Haz clic para modificar el estilo de título del patrón</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838D4075-7DAE-4507-A4C0-078614F170E7}" type="datetimeFigureOut">
              <a:rPr lang="es-MX" smtClean="0"/>
              <a:t>03/10/2023</a:t>
            </a:fld>
            <a:endParaRPr lang="es-MX"/>
          </a:p>
        </p:txBody>
      </p:sp>
      <p:sp>
        <p:nvSpPr>
          <p:cNvPr id="6" name="Footer Placeholder 5"/>
          <p:cNvSpPr>
            <a:spLocks noGrp="1"/>
          </p:cNvSpPr>
          <p:nvPr>
            <p:ph type="ftr" sz="quarter" idx="11"/>
          </p:nvPr>
        </p:nvSpPr>
        <p:spPr/>
        <p:txBody>
          <a:bodyPr/>
          <a:lstStyle/>
          <a:p>
            <a:endParaRPr lang="es-MX"/>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8BCEAF-A470-4941-B049-019B1AF6F0C1}" type="slidenum">
              <a:rPr lang="es-MX" smtClean="0"/>
              <a:t>‹Nº›</a:t>
            </a:fld>
            <a:endParaRPr lang="es-MX"/>
          </a:p>
        </p:txBody>
      </p:sp>
    </p:spTree>
    <p:extLst>
      <p:ext uri="{BB962C8B-B14F-4D97-AF65-F5344CB8AC3E}">
        <p14:creationId xmlns:p14="http://schemas.microsoft.com/office/powerpoint/2010/main" val="1685529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838D4075-7DAE-4507-A4C0-078614F170E7}" type="datetimeFigureOut">
              <a:rPr lang="es-MX" smtClean="0"/>
              <a:t>03/10/2023</a:t>
            </a:fld>
            <a:endParaRPr lang="es-MX"/>
          </a:p>
        </p:txBody>
      </p:sp>
      <p:sp>
        <p:nvSpPr>
          <p:cNvPr id="6" name="Footer Placeholder 5"/>
          <p:cNvSpPr>
            <a:spLocks noGrp="1"/>
          </p:cNvSpPr>
          <p:nvPr>
            <p:ph type="ftr" sz="quarter" idx="11"/>
          </p:nvPr>
        </p:nvSpPr>
        <p:spPr/>
        <p:txBody>
          <a:bodyPr/>
          <a:lstStyle/>
          <a:p>
            <a:endParaRPr lang="es-MX"/>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8BCEAF-A470-4941-B049-019B1AF6F0C1}" type="slidenum">
              <a:rPr lang="es-MX" smtClean="0"/>
              <a:t>‹Nº›</a:t>
            </a:fld>
            <a:endParaRPr lang="es-MX"/>
          </a:p>
        </p:txBody>
      </p:sp>
    </p:spTree>
    <p:extLst>
      <p:ext uri="{BB962C8B-B14F-4D97-AF65-F5344CB8AC3E}">
        <p14:creationId xmlns:p14="http://schemas.microsoft.com/office/powerpoint/2010/main" val="1407341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838D4075-7DAE-4507-A4C0-078614F170E7}" type="datetimeFigureOut">
              <a:rPr lang="es-MX" smtClean="0"/>
              <a:t>03/10/2023</a:t>
            </a:fld>
            <a:endParaRPr lang="es-MX"/>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s-MX"/>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EA8BCEAF-A470-4941-B049-019B1AF6F0C1}" type="slidenum">
              <a:rPr lang="es-MX" smtClean="0"/>
              <a:t>‹Nº›</a:t>
            </a:fld>
            <a:endParaRPr lang="es-MX"/>
          </a:p>
        </p:txBody>
      </p:sp>
    </p:spTree>
    <p:extLst>
      <p:ext uri="{BB962C8B-B14F-4D97-AF65-F5344CB8AC3E}">
        <p14:creationId xmlns:p14="http://schemas.microsoft.com/office/powerpoint/2010/main" val="407312498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4" name="Imagen 3" descr="Universidad Autónoma de Chiapas">
            <a:extLst>
              <a:ext uri="{FF2B5EF4-FFF2-40B4-BE49-F238E27FC236}">
                <a16:creationId xmlns:a16="http://schemas.microsoft.com/office/drawing/2014/main" id="{D6FE91EF-011E-1A11-25FA-22C607D7D6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0511" y="745079"/>
            <a:ext cx="1677565" cy="1513882"/>
          </a:xfrm>
          <a:prstGeom prst="rect">
            <a:avLst/>
          </a:prstGeom>
          <a:noFill/>
        </p:spPr>
      </p:pic>
      <p:pic>
        <p:nvPicPr>
          <p:cNvPr id="5" name="Imagen 4" descr="Acerca de">
            <a:extLst>
              <a:ext uri="{FF2B5EF4-FFF2-40B4-BE49-F238E27FC236}">
                <a16:creationId xmlns:a16="http://schemas.microsoft.com/office/drawing/2014/main" id="{D2895160-95BD-508E-654C-49BA62E9419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06787" y="680032"/>
            <a:ext cx="1708109" cy="1578929"/>
          </a:xfrm>
          <a:prstGeom prst="rect">
            <a:avLst/>
          </a:prstGeom>
          <a:noFill/>
        </p:spPr>
      </p:pic>
      <p:sp>
        <p:nvSpPr>
          <p:cNvPr id="6" name="CuadroTexto 5">
            <a:extLst>
              <a:ext uri="{FF2B5EF4-FFF2-40B4-BE49-F238E27FC236}">
                <a16:creationId xmlns:a16="http://schemas.microsoft.com/office/drawing/2014/main" id="{2964CD76-2E24-1C09-8647-A59272D97306}"/>
              </a:ext>
            </a:extLst>
          </p:cNvPr>
          <p:cNvSpPr txBox="1"/>
          <p:nvPr/>
        </p:nvSpPr>
        <p:spPr>
          <a:xfrm>
            <a:off x="2255817" y="680032"/>
            <a:ext cx="6759388" cy="1436291"/>
          </a:xfrm>
          <a:prstGeom prst="rect">
            <a:avLst/>
          </a:prstGeom>
          <a:noFill/>
        </p:spPr>
        <p:txBody>
          <a:bodyPr wrap="square">
            <a:spAutoFit/>
          </a:bodyPr>
          <a:lstStyle/>
          <a:p>
            <a:pPr algn="ctr">
              <a:lnSpc>
                <a:spcPct val="150000"/>
              </a:lnSpc>
              <a:spcAft>
                <a:spcPts val="800"/>
              </a:spcAft>
            </a:pPr>
            <a:r>
              <a:rPr lang="es-MX"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Universidad Autónoma de Chiapas</a:t>
            </a:r>
            <a:endParaRPr lang="es-MX"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50000"/>
              </a:lnSpc>
              <a:spcAft>
                <a:spcPts val="800"/>
              </a:spcAft>
            </a:pPr>
            <a:r>
              <a:rPr lang="es-MX"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Facultad de Contaduría y Administración Campus 1.</a:t>
            </a:r>
            <a:endParaRPr lang="es-MX"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ctr"/>
            <a:r>
              <a:rPr lang="es-MX" b="1" kern="0" dirty="0">
                <a:solidFill>
                  <a:schemeClr val="bg1"/>
                </a:solidFill>
                <a:effectLst/>
                <a:latin typeface="Arial" panose="020B0604020202020204" pitchFamily="34" charset="0"/>
                <a:ea typeface="Times New Roman" panose="02020603050405020304" pitchFamily="18" charset="0"/>
              </a:rPr>
              <a:t>Licenciatura en sistemas computacionales</a:t>
            </a:r>
            <a:endParaRPr lang="es-MX" dirty="0">
              <a:solidFill>
                <a:schemeClr val="bg1"/>
              </a:solidFill>
            </a:endParaRPr>
          </a:p>
        </p:txBody>
      </p:sp>
      <p:sp>
        <p:nvSpPr>
          <p:cNvPr id="7" name="CuadroTexto 6">
            <a:extLst>
              <a:ext uri="{FF2B5EF4-FFF2-40B4-BE49-F238E27FC236}">
                <a16:creationId xmlns:a16="http://schemas.microsoft.com/office/drawing/2014/main" id="{FC79BFF4-C5C7-8F33-461F-C32ABD27F927}"/>
              </a:ext>
            </a:extLst>
          </p:cNvPr>
          <p:cNvSpPr txBox="1"/>
          <p:nvPr/>
        </p:nvSpPr>
        <p:spPr>
          <a:xfrm>
            <a:off x="2553318" y="2116323"/>
            <a:ext cx="6461887" cy="3992055"/>
          </a:xfrm>
          <a:prstGeom prst="rect">
            <a:avLst/>
          </a:prstGeom>
          <a:noFill/>
        </p:spPr>
        <p:txBody>
          <a:bodyPr wrap="square">
            <a:spAutoFit/>
          </a:bodyPr>
          <a:lstStyle/>
          <a:p>
            <a:pPr algn="ctr">
              <a:lnSpc>
                <a:spcPct val="150000"/>
              </a:lnSpc>
              <a:spcAft>
                <a:spcPts val="800"/>
              </a:spcAft>
            </a:pPr>
            <a:r>
              <a:rPr lang="es-MX" sz="1500"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Alumno:</a:t>
            </a:r>
            <a:endParaRPr lang="es-MX" sz="1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50000"/>
              </a:lnSpc>
              <a:spcAft>
                <a:spcPts val="800"/>
              </a:spcAft>
            </a:pPr>
            <a:r>
              <a:rPr lang="es-MX" sz="15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Jeshua Rafael Chacón Molina</a:t>
            </a:r>
          </a:p>
          <a:p>
            <a:pPr algn="ctr">
              <a:lnSpc>
                <a:spcPct val="150000"/>
              </a:lnSpc>
              <a:spcAft>
                <a:spcPts val="800"/>
              </a:spcAft>
            </a:pPr>
            <a:r>
              <a:rPr lang="es-MX" sz="15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Docente:</a:t>
            </a:r>
            <a:endParaRPr lang="es-MX" sz="1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50000"/>
              </a:lnSpc>
              <a:spcAft>
                <a:spcPts val="800"/>
              </a:spcAft>
            </a:pPr>
            <a:r>
              <a:rPr lang="es-MX" sz="15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Mtro. Yahir González </a:t>
            </a:r>
            <a:r>
              <a:rPr lang="es-MX" sz="1500" dirty="0" err="1">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Baldizón</a:t>
            </a:r>
            <a:r>
              <a:rPr lang="es-MX" sz="15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s-MX" sz="1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50000"/>
              </a:lnSpc>
              <a:spcAft>
                <a:spcPts val="800"/>
              </a:spcAft>
            </a:pPr>
            <a:r>
              <a:rPr lang="es-MX" sz="15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Asignatura:</a:t>
            </a:r>
            <a:endParaRPr lang="es-MX" sz="1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50000"/>
              </a:lnSpc>
              <a:spcAft>
                <a:spcPts val="800"/>
              </a:spcAft>
            </a:pPr>
            <a:r>
              <a:rPr lang="es-MX" sz="15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Estructura de datos. </a:t>
            </a:r>
            <a:endParaRPr lang="es-MX" sz="1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50000"/>
              </a:lnSpc>
              <a:spcAft>
                <a:spcPts val="800"/>
              </a:spcAft>
            </a:pPr>
            <a:endParaRPr lang="es-MX" sz="15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p>
            <a:pPr algn="ctr">
              <a:lnSpc>
                <a:spcPct val="150000"/>
              </a:lnSpc>
              <a:spcAft>
                <a:spcPts val="800"/>
              </a:spcAft>
            </a:pPr>
            <a:r>
              <a:rPr lang="es-MX" sz="15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Grado: 3° Semestre              </a:t>
            </a:r>
          </a:p>
          <a:p>
            <a:pPr algn="ctr">
              <a:lnSpc>
                <a:spcPct val="150000"/>
              </a:lnSpc>
              <a:spcAft>
                <a:spcPts val="800"/>
              </a:spcAft>
            </a:pPr>
            <a:r>
              <a:rPr lang="es-MX" sz="15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Grupo: “K” </a:t>
            </a:r>
            <a:endParaRPr lang="es-MX" sz="1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8914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s 10 lenguajes de programación más usados en este 2022">
            <a:extLst>
              <a:ext uri="{FF2B5EF4-FFF2-40B4-BE49-F238E27FC236}">
                <a16:creationId xmlns:a16="http://schemas.microsoft.com/office/drawing/2014/main" id="{74CBAE3D-B30F-9D0A-8FC0-DB360212D2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5" y="1"/>
            <a:ext cx="1218658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0EB6F562-A9F4-657C-36F8-EE20EF7A07FF}"/>
              </a:ext>
            </a:extLst>
          </p:cNvPr>
          <p:cNvSpPr>
            <a:spLocks noGrp="1"/>
          </p:cNvSpPr>
          <p:nvPr>
            <p:ph type="ctrTitle"/>
          </p:nvPr>
        </p:nvSpPr>
        <p:spPr>
          <a:xfrm>
            <a:off x="-1094730" y="1367405"/>
            <a:ext cx="6730697" cy="2866938"/>
          </a:xfrm>
        </p:spPr>
        <p:txBody>
          <a:bodyPr/>
          <a:lstStyle/>
          <a:p>
            <a:pPr algn="ctr"/>
            <a:r>
              <a:rPr lang="es-MX" u="sng" dirty="0"/>
              <a:t>ESTRUCTURA </a:t>
            </a:r>
            <a:br>
              <a:rPr lang="es-MX" u="sng" dirty="0"/>
            </a:br>
            <a:r>
              <a:rPr lang="es-MX" u="sng" dirty="0"/>
              <a:t>DE </a:t>
            </a:r>
            <a:br>
              <a:rPr lang="es-MX" u="sng" dirty="0"/>
            </a:br>
            <a:r>
              <a:rPr lang="es-MX" u="sng" dirty="0"/>
              <a:t>DATOS</a:t>
            </a:r>
          </a:p>
        </p:txBody>
      </p:sp>
    </p:spTree>
    <p:extLst>
      <p:ext uri="{BB962C8B-B14F-4D97-AF65-F5344CB8AC3E}">
        <p14:creationId xmlns:p14="http://schemas.microsoft.com/office/powerpoint/2010/main" val="3327920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7E823F-B1C1-F0E0-FC56-9FB7D89424DF}"/>
              </a:ext>
            </a:extLst>
          </p:cNvPr>
          <p:cNvSpPr>
            <a:spLocks noGrp="1"/>
          </p:cNvSpPr>
          <p:nvPr>
            <p:ph type="title"/>
          </p:nvPr>
        </p:nvSpPr>
        <p:spPr/>
        <p:txBody>
          <a:bodyPr/>
          <a:lstStyle/>
          <a:p>
            <a:r>
              <a:rPr lang="es-MX" dirty="0"/>
              <a:t>TIPOS DE DATOS</a:t>
            </a:r>
          </a:p>
        </p:txBody>
      </p:sp>
      <p:sp>
        <p:nvSpPr>
          <p:cNvPr id="5" name="CuadroTexto 4">
            <a:extLst>
              <a:ext uri="{FF2B5EF4-FFF2-40B4-BE49-F238E27FC236}">
                <a16:creationId xmlns:a16="http://schemas.microsoft.com/office/drawing/2014/main" id="{EB2F51C7-2757-4A87-60B6-1A55A6DB0C11}"/>
              </a:ext>
            </a:extLst>
          </p:cNvPr>
          <p:cNvSpPr txBox="1"/>
          <p:nvPr/>
        </p:nvSpPr>
        <p:spPr>
          <a:xfrm>
            <a:off x="1154953" y="2776369"/>
            <a:ext cx="9695329" cy="2862322"/>
          </a:xfrm>
          <a:prstGeom prst="rect">
            <a:avLst/>
          </a:prstGeom>
          <a:noFill/>
        </p:spPr>
        <p:txBody>
          <a:bodyPr wrap="square">
            <a:spAutoFit/>
          </a:bodyPr>
          <a:lstStyle/>
          <a:p>
            <a:pPr algn="just"/>
            <a:r>
              <a:rPr lang="es-MX" dirty="0"/>
              <a:t>Los lenguajes de programación tradicionales, tales como Pascal y C, proporcionan tipos de datos para clasificar diversas clases de datos. La ventajas de utilizar tipos en el desarrollo de software [TREMBLAY 03] son: </a:t>
            </a:r>
          </a:p>
          <a:p>
            <a:pPr algn="just"/>
            <a:endParaRPr lang="es-MX" dirty="0"/>
          </a:p>
          <a:p>
            <a:pPr marL="285750" indent="-285750" algn="just">
              <a:buFont typeface="Arial" panose="020B0604020202020204" pitchFamily="34" charset="0"/>
              <a:buChar char="•"/>
            </a:pPr>
            <a:r>
              <a:rPr lang="es-MX" dirty="0"/>
              <a:t>Apoyo y ayuda en la prevención y detección de errores. </a:t>
            </a:r>
          </a:p>
          <a:p>
            <a:pPr marL="285750" indent="-285750" algn="just">
              <a:buFont typeface="Arial" panose="020B0604020202020204" pitchFamily="34" charset="0"/>
              <a:buChar char="•"/>
            </a:pPr>
            <a:endParaRPr lang="es-MX" dirty="0"/>
          </a:p>
          <a:p>
            <a:pPr marL="285750" indent="-285750" algn="just">
              <a:buFont typeface="Arial" panose="020B0604020202020204" pitchFamily="34" charset="0"/>
              <a:buChar char="•"/>
            </a:pPr>
            <a:r>
              <a:rPr lang="es-MX" dirty="0"/>
              <a:t>Apoyo y ayuda a los desarrolladores de software y la comprensión y organización de ideas acerca de sus objetos.</a:t>
            </a:r>
          </a:p>
          <a:p>
            <a:pPr marL="285750" indent="-285750" algn="just">
              <a:buFont typeface="Arial" panose="020B0604020202020204" pitchFamily="34" charset="0"/>
              <a:buChar char="•"/>
            </a:pPr>
            <a:endParaRPr lang="es-MX" dirty="0"/>
          </a:p>
          <a:p>
            <a:pPr marL="285750" indent="-285750" algn="just">
              <a:buFont typeface="Arial" panose="020B0604020202020204" pitchFamily="34" charset="0"/>
              <a:buChar char="•"/>
            </a:pPr>
            <a:r>
              <a:rPr lang="es-MX" dirty="0"/>
              <a:t>Ayuda en la identificación y descripción de propiedades únicas de ciertos tipos.</a:t>
            </a:r>
          </a:p>
        </p:txBody>
      </p:sp>
    </p:spTree>
    <p:extLst>
      <p:ext uri="{BB962C8B-B14F-4D97-AF65-F5344CB8AC3E}">
        <p14:creationId xmlns:p14="http://schemas.microsoft.com/office/powerpoint/2010/main" val="3199362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A8A46-82B3-BFF7-7CDE-4D0D715C88D6}"/>
              </a:ext>
            </a:extLst>
          </p:cNvPr>
          <p:cNvSpPr>
            <a:spLocks noGrp="1"/>
          </p:cNvSpPr>
          <p:nvPr>
            <p:ph type="title"/>
          </p:nvPr>
        </p:nvSpPr>
        <p:spPr/>
        <p:txBody>
          <a:bodyPr/>
          <a:lstStyle/>
          <a:p>
            <a:r>
              <a:rPr lang="es-MX" dirty="0"/>
              <a:t>Tipos primitivos de datos</a:t>
            </a:r>
          </a:p>
        </p:txBody>
      </p:sp>
      <p:sp>
        <p:nvSpPr>
          <p:cNvPr id="5" name="CuadroTexto 4">
            <a:extLst>
              <a:ext uri="{FF2B5EF4-FFF2-40B4-BE49-F238E27FC236}">
                <a16:creationId xmlns:a16="http://schemas.microsoft.com/office/drawing/2014/main" id="{1B27FF30-9A2A-656C-EE3F-B7E809D6C0C0}"/>
              </a:ext>
            </a:extLst>
          </p:cNvPr>
          <p:cNvSpPr txBox="1"/>
          <p:nvPr/>
        </p:nvSpPr>
        <p:spPr>
          <a:xfrm>
            <a:off x="802615" y="2479253"/>
            <a:ext cx="5293385" cy="3693319"/>
          </a:xfrm>
          <a:prstGeom prst="rect">
            <a:avLst/>
          </a:prstGeom>
          <a:noFill/>
        </p:spPr>
        <p:txBody>
          <a:bodyPr wrap="square">
            <a:spAutoFit/>
          </a:bodyPr>
          <a:lstStyle/>
          <a:p>
            <a:pPr algn="just"/>
            <a:r>
              <a:rPr lang="es-MX" dirty="0"/>
              <a:t>Los tipos de datos más simples son los tipos de datos primitivos, también denominados datos atómicos, porque no se construyen a partir de otros tipos y son entidades únicas no descomponibles en otros. </a:t>
            </a:r>
          </a:p>
          <a:p>
            <a:pPr algn="just"/>
            <a:endParaRPr lang="es-MX" dirty="0"/>
          </a:p>
          <a:p>
            <a:pPr algn="just"/>
            <a:r>
              <a:rPr lang="es-MX" dirty="0"/>
              <a:t>Un tipo de dato atómico es un conjunto de datos atómicos con propiedades idénticas. Estas propiedades diferencian un tipo de dato atómico de otro. Los tipos de datos atómicos se definen por un conjunto de valores y un conjunto de operaciones que actúan sobre esos valores.</a:t>
            </a:r>
          </a:p>
        </p:txBody>
      </p:sp>
      <p:pic>
        <p:nvPicPr>
          <p:cNvPr id="6" name="Imagen 5">
            <a:extLst>
              <a:ext uri="{FF2B5EF4-FFF2-40B4-BE49-F238E27FC236}">
                <a16:creationId xmlns:a16="http://schemas.microsoft.com/office/drawing/2014/main" id="{C3E6EF8E-5BC1-2124-8140-C6DE42FB9576}"/>
              </a:ext>
            </a:extLst>
          </p:cNvPr>
          <p:cNvPicPr>
            <a:picLocks noChangeAspect="1"/>
          </p:cNvPicPr>
          <p:nvPr/>
        </p:nvPicPr>
        <p:blipFill>
          <a:blip r:embed="rId2"/>
          <a:stretch>
            <a:fillRect/>
          </a:stretch>
        </p:blipFill>
        <p:spPr>
          <a:xfrm>
            <a:off x="6096000" y="2479253"/>
            <a:ext cx="5531141" cy="4013826"/>
          </a:xfrm>
          <a:prstGeom prst="rect">
            <a:avLst/>
          </a:prstGeom>
        </p:spPr>
      </p:pic>
    </p:spTree>
    <p:extLst>
      <p:ext uri="{BB962C8B-B14F-4D97-AF65-F5344CB8AC3E}">
        <p14:creationId xmlns:p14="http://schemas.microsoft.com/office/powerpoint/2010/main" val="1283951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490240-80D3-D94B-4841-D6D4DF840FFA}"/>
              </a:ext>
            </a:extLst>
          </p:cNvPr>
          <p:cNvSpPr>
            <a:spLocks noGrp="1"/>
          </p:cNvSpPr>
          <p:nvPr>
            <p:ph type="title"/>
          </p:nvPr>
        </p:nvSpPr>
        <p:spPr/>
        <p:txBody>
          <a:bodyPr/>
          <a:lstStyle/>
          <a:p>
            <a:r>
              <a:rPr lang="es-MX" dirty="0"/>
              <a:t>Tipos de datos compuestos y agregados</a:t>
            </a:r>
          </a:p>
        </p:txBody>
      </p:sp>
      <p:sp>
        <p:nvSpPr>
          <p:cNvPr id="5" name="CuadroTexto 4">
            <a:extLst>
              <a:ext uri="{FF2B5EF4-FFF2-40B4-BE49-F238E27FC236}">
                <a16:creationId xmlns:a16="http://schemas.microsoft.com/office/drawing/2014/main" id="{1E5A2094-8457-AE3D-E5D1-D600D5BF4966}"/>
              </a:ext>
            </a:extLst>
          </p:cNvPr>
          <p:cNvSpPr txBox="1"/>
          <p:nvPr/>
        </p:nvSpPr>
        <p:spPr>
          <a:xfrm>
            <a:off x="453006" y="2323480"/>
            <a:ext cx="11258025" cy="3970318"/>
          </a:xfrm>
          <a:prstGeom prst="rect">
            <a:avLst/>
          </a:prstGeom>
          <a:noFill/>
        </p:spPr>
        <p:txBody>
          <a:bodyPr wrap="square">
            <a:spAutoFit/>
          </a:bodyPr>
          <a:lstStyle/>
          <a:p>
            <a:r>
              <a:rPr lang="es-MX" dirty="0"/>
              <a:t>Los datos compuestos son el tipo opuesto a los tipos de datos atómicos. Los datos compuestos se pueden romper en subcampos que tengan significado</a:t>
            </a:r>
          </a:p>
          <a:p>
            <a:endParaRPr lang="es-MX" dirty="0"/>
          </a:p>
          <a:p>
            <a:r>
              <a:rPr lang="es-MX" dirty="0"/>
              <a:t>En algunas ocasiones se conocen también a los datos compuestos como datos o tipos agregados. Los tipos agregados son tipos de datos cuyos valores son colecciones de elementos de datos. Un tipo agregado se compone de tipos de datos previamente definitivos. Existen tres tipos agregados básicos: </a:t>
            </a:r>
            <a:r>
              <a:rPr lang="es-MX" dirty="0" err="1"/>
              <a:t>arrays</a:t>
            </a:r>
            <a:r>
              <a:rPr lang="es-MX" dirty="0"/>
              <a:t>, secuencias y registros. </a:t>
            </a:r>
          </a:p>
          <a:p>
            <a:endParaRPr lang="es-MX" dirty="0"/>
          </a:p>
          <a:p>
            <a:r>
              <a:rPr lang="es-MX" dirty="0"/>
              <a:t>Un array o arreglo1 es, normalmente, una colección de datos de tamaño o longitud fija, cada uno de cuyos datos es accesible en tiempo de ejecución mediante la evaluación de las expresiones que representan a los subíndices o índices correspondientes. Todos los elementos de un array deben ser del mismo tipo. </a:t>
            </a:r>
          </a:p>
          <a:p>
            <a:pPr algn="ctr"/>
            <a:endParaRPr lang="es-MX" dirty="0"/>
          </a:p>
          <a:p>
            <a:pPr algn="ctr"/>
            <a:r>
              <a:rPr lang="es-MX" dirty="0"/>
              <a:t>array de enteros: [4, 6, 8, 35, 46, 810]</a:t>
            </a:r>
          </a:p>
        </p:txBody>
      </p:sp>
    </p:spTree>
    <p:extLst>
      <p:ext uri="{BB962C8B-B14F-4D97-AF65-F5344CB8AC3E}">
        <p14:creationId xmlns:p14="http://schemas.microsoft.com/office/powerpoint/2010/main" val="1368842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C99ECC6-625A-FCF0-44D1-517EB771FA73}"/>
              </a:ext>
            </a:extLst>
          </p:cNvPr>
          <p:cNvSpPr txBox="1"/>
          <p:nvPr/>
        </p:nvSpPr>
        <p:spPr>
          <a:xfrm>
            <a:off x="1218500" y="703918"/>
            <a:ext cx="9016067" cy="5632311"/>
          </a:xfrm>
          <a:prstGeom prst="rect">
            <a:avLst/>
          </a:prstGeom>
          <a:noFill/>
        </p:spPr>
        <p:txBody>
          <a:bodyPr wrap="square">
            <a:spAutoFit/>
          </a:bodyPr>
          <a:lstStyle/>
          <a:p>
            <a:pPr algn="just"/>
            <a:r>
              <a:rPr lang="es-MX" dirty="0"/>
              <a:t>El registro es el tipo de dato más próximo a la idea de objeto. En realidad el concepto de objeto en un desarrollo orientado a objeto es una generalización del tipo registro. </a:t>
            </a:r>
          </a:p>
          <a:p>
            <a:endParaRPr lang="es-MX" dirty="0"/>
          </a:p>
          <a:p>
            <a:pPr marL="285750" indent="-285750">
              <a:buFont typeface="Arial" panose="020B0604020202020204" pitchFamily="34" charset="0"/>
              <a:buChar char="•"/>
            </a:pPr>
            <a:r>
              <a:rPr lang="es-MX" dirty="0"/>
              <a:t>Registro { </a:t>
            </a:r>
          </a:p>
          <a:p>
            <a:r>
              <a:rPr lang="es-MX" dirty="0"/>
              <a:t>			Dato1 </a:t>
            </a:r>
          </a:p>
          <a:p>
            <a:r>
              <a:rPr lang="es-MX" dirty="0"/>
              <a:t>			Dato2 </a:t>
            </a:r>
          </a:p>
          <a:p>
            <a:r>
              <a:rPr lang="es-MX" dirty="0"/>
              <a:t>			Dato3 </a:t>
            </a:r>
          </a:p>
          <a:p>
            <a:r>
              <a:rPr lang="es-MX" dirty="0"/>
              <a:t> } </a:t>
            </a:r>
          </a:p>
          <a:p>
            <a:pPr algn="ctr"/>
            <a:endParaRPr lang="es-MX" dirty="0"/>
          </a:p>
          <a:p>
            <a:pPr algn="just"/>
            <a:r>
              <a:rPr lang="es-MX" dirty="0"/>
              <a:t>En C++, el tipo registro se denomina estructura. Una estructura (</a:t>
            </a:r>
            <a:r>
              <a:rPr lang="es-MX" dirty="0" err="1"/>
              <a:t>struct</a:t>
            </a:r>
            <a:r>
              <a:rPr lang="es-MX" dirty="0"/>
              <a:t>) es un tipo definido por el usuario compuesto de otros tipos de variables. La sintaxis básica es: </a:t>
            </a:r>
          </a:p>
          <a:p>
            <a:pPr algn="just"/>
            <a:endParaRPr lang="es-MX" dirty="0"/>
          </a:p>
          <a:p>
            <a:pPr marL="285750" indent="-285750">
              <a:buFont typeface="Arial" panose="020B0604020202020204" pitchFamily="34" charset="0"/>
              <a:buChar char="•"/>
            </a:pPr>
            <a:r>
              <a:rPr lang="es-MX" dirty="0" err="1"/>
              <a:t>struct</a:t>
            </a:r>
            <a:r>
              <a:rPr lang="es-MX" dirty="0"/>
              <a:t> </a:t>
            </a:r>
            <a:r>
              <a:rPr lang="es-MX" dirty="0" err="1"/>
              <a:t>nombreEstructura</a:t>
            </a:r>
            <a:r>
              <a:rPr lang="es-MX" dirty="0"/>
              <a:t> </a:t>
            </a:r>
          </a:p>
          <a:p>
            <a:r>
              <a:rPr lang="es-MX" dirty="0"/>
              <a:t>	{ </a:t>
            </a:r>
          </a:p>
          <a:p>
            <a:r>
              <a:rPr lang="es-MX" dirty="0"/>
              <a:t>		tipo </a:t>
            </a:r>
            <a:r>
              <a:rPr lang="es-MX" dirty="0" err="1"/>
              <a:t>nombreVar</a:t>
            </a:r>
            <a:r>
              <a:rPr lang="es-MX" dirty="0"/>
              <a:t>; </a:t>
            </a:r>
          </a:p>
          <a:p>
            <a:r>
              <a:rPr lang="es-MX" dirty="0"/>
              <a:t>		tipo </a:t>
            </a:r>
            <a:r>
              <a:rPr lang="es-MX" dirty="0" err="1"/>
              <a:t>nombreVar</a:t>
            </a:r>
            <a:r>
              <a:rPr lang="es-MX" dirty="0"/>
              <a:t>; </a:t>
            </a:r>
          </a:p>
          <a:p>
            <a:r>
              <a:rPr lang="es-MX" dirty="0"/>
              <a:t>		// ... </a:t>
            </a:r>
          </a:p>
          <a:p>
            <a:r>
              <a:rPr lang="es-MX" dirty="0"/>
              <a:t>	};</a:t>
            </a:r>
          </a:p>
        </p:txBody>
      </p:sp>
    </p:spTree>
    <p:extLst>
      <p:ext uri="{BB962C8B-B14F-4D97-AF65-F5344CB8AC3E}">
        <p14:creationId xmlns:p14="http://schemas.microsoft.com/office/powerpoint/2010/main" val="2917709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23</TotalTime>
  <Words>489</Words>
  <Application>Microsoft Office PowerPoint</Application>
  <PresentationFormat>Panorámica</PresentationFormat>
  <Paragraphs>49</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Century Gothic</vt:lpstr>
      <vt:lpstr>Wingdings 3</vt:lpstr>
      <vt:lpstr>Sala de reuniones Ion</vt:lpstr>
      <vt:lpstr>Presentación de PowerPoint</vt:lpstr>
      <vt:lpstr>ESTRUCTURA  DE  DATOS</vt:lpstr>
      <vt:lpstr>TIPOS DE DATOS</vt:lpstr>
      <vt:lpstr>Tipos primitivos de datos</vt:lpstr>
      <vt:lpstr>Tipos de datos compuestos y agregados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Jeshua Rafael Chacón Molina</dc:creator>
  <cp:lastModifiedBy>Jeshua Rafael Chacón Molina</cp:lastModifiedBy>
  <cp:revision>1</cp:revision>
  <dcterms:created xsi:type="dcterms:W3CDTF">2023-10-04T03:35:20Z</dcterms:created>
  <dcterms:modified xsi:type="dcterms:W3CDTF">2023-10-04T03:58:56Z</dcterms:modified>
</cp:coreProperties>
</file>