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58" r:id="rId3"/>
    <p:sldId id="292" r:id="rId4"/>
    <p:sldId id="295" r:id="rId5"/>
    <p:sldId id="296" r:id="rId6"/>
    <p:sldId id="294" r:id="rId7"/>
    <p:sldId id="297" r:id="rId8"/>
    <p:sldId id="291" r:id="rId9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66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A2BA2-6F0C-4E4C-B968-0FA10D91700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AD4DCD7-159E-4ACF-888F-8A794487AB39}">
      <dgm:prSet phldrT="[Texto]" custT="1"/>
      <dgm:spPr/>
      <dgm:t>
        <a:bodyPr/>
        <a:lstStyle/>
        <a:p>
          <a:r>
            <a:rPr lang="es-EC" sz="1800" dirty="0" smtClean="0"/>
            <a:t>Data</a:t>
          </a:r>
          <a:endParaRPr lang="es-EC" sz="1800" dirty="0"/>
        </a:p>
      </dgm:t>
    </dgm:pt>
    <dgm:pt modelId="{7215A79F-D614-4123-A236-DD692454EA64}" type="parTrans" cxnId="{712956CF-D2C9-4A47-9C62-D3E30D54B9DD}">
      <dgm:prSet/>
      <dgm:spPr/>
      <dgm:t>
        <a:bodyPr/>
        <a:lstStyle/>
        <a:p>
          <a:endParaRPr lang="es-EC" sz="1000"/>
        </a:p>
      </dgm:t>
    </dgm:pt>
    <dgm:pt modelId="{8EC43036-E70B-4F24-B04F-626BDD9140B0}" type="sibTrans" cxnId="{712956CF-D2C9-4A47-9C62-D3E30D54B9DD}">
      <dgm:prSet/>
      <dgm:spPr/>
      <dgm:t>
        <a:bodyPr/>
        <a:lstStyle/>
        <a:p>
          <a:endParaRPr lang="es-EC" sz="1000"/>
        </a:p>
      </dgm:t>
    </dgm:pt>
    <dgm:pt modelId="{FB5C19EE-630B-4E35-9BD2-FAFB7D23DAB7}">
      <dgm:prSet phldrT="[Texto]" custT="1"/>
      <dgm:spPr/>
      <dgm:t>
        <a:bodyPr/>
        <a:lstStyle/>
        <a:p>
          <a:r>
            <a:rPr lang="es-EC" sz="1400" dirty="0" smtClean="0"/>
            <a:t>Código natural</a:t>
          </a:r>
          <a:endParaRPr lang="es-EC" sz="1400" dirty="0"/>
        </a:p>
      </dgm:t>
    </dgm:pt>
    <dgm:pt modelId="{EAC8123D-58BB-4894-A6FD-6DB09E85D9A6}" type="parTrans" cxnId="{BF958FCC-13FB-45CD-A75A-7FEB6C3C14EC}">
      <dgm:prSet/>
      <dgm:spPr/>
      <dgm:t>
        <a:bodyPr/>
        <a:lstStyle/>
        <a:p>
          <a:endParaRPr lang="es-EC" sz="1000"/>
        </a:p>
      </dgm:t>
    </dgm:pt>
    <dgm:pt modelId="{8BFCC9D9-F706-4C5E-A82C-9CE559098D70}" type="sibTrans" cxnId="{BF958FCC-13FB-45CD-A75A-7FEB6C3C14EC}">
      <dgm:prSet/>
      <dgm:spPr/>
      <dgm:t>
        <a:bodyPr/>
        <a:lstStyle/>
        <a:p>
          <a:endParaRPr lang="es-EC" sz="1000"/>
        </a:p>
      </dgm:t>
    </dgm:pt>
    <dgm:pt modelId="{1072ABCB-7029-4940-BB27-5D1734C67EBC}">
      <dgm:prSet phldrT="[Texto]" custT="1"/>
      <dgm:spPr/>
      <dgm:t>
        <a:bodyPr/>
        <a:lstStyle/>
        <a:p>
          <a:r>
            <a:rPr lang="es-EC" sz="1400" dirty="0" err="1" smtClean="0"/>
            <a:t>Dplyr</a:t>
          </a:r>
          <a:endParaRPr lang="es-EC" sz="1400" dirty="0"/>
        </a:p>
      </dgm:t>
    </dgm:pt>
    <dgm:pt modelId="{58E6EC17-21C2-4553-8932-DD5F0E1BF371}" type="parTrans" cxnId="{519E579F-AFD7-4398-89E4-4C5FCE1D45D1}">
      <dgm:prSet/>
      <dgm:spPr/>
      <dgm:t>
        <a:bodyPr/>
        <a:lstStyle/>
        <a:p>
          <a:endParaRPr lang="es-EC" sz="1000"/>
        </a:p>
      </dgm:t>
    </dgm:pt>
    <dgm:pt modelId="{D0FDC706-9058-4198-BBC7-1D0261BFDC29}" type="sibTrans" cxnId="{519E579F-AFD7-4398-89E4-4C5FCE1D45D1}">
      <dgm:prSet/>
      <dgm:spPr/>
      <dgm:t>
        <a:bodyPr/>
        <a:lstStyle/>
        <a:p>
          <a:endParaRPr lang="es-EC" sz="1000"/>
        </a:p>
      </dgm:t>
    </dgm:pt>
    <dgm:pt modelId="{611D8D47-C3D7-469F-904E-4B4787A682F0}">
      <dgm:prSet phldrT="[Texto]" custT="1"/>
      <dgm:spPr/>
      <dgm:t>
        <a:bodyPr/>
        <a:lstStyle/>
        <a:p>
          <a:r>
            <a:rPr lang="es-EC" sz="1800" dirty="0" smtClean="0"/>
            <a:t>Estética</a:t>
          </a:r>
          <a:endParaRPr lang="es-EC" sz="1800" dirty="0"/>
        </a:p>
      </dgm:t>
    </dgm:pt>
    <dgm:pt modelId="{F6C92C56-9B37-4BB4-A862-94AD2FF83B24}" type="parTrans" cxnId="{86C28431-EAE7-4DA7-802D-BDB16799FD1F}">
      <dgm:prSet/>
      <dgm:spPr/>
      <dgm:t>
        <a:bodyPr/>
        <a:lstStyle/>
        <a:p>
          <a:endParaRPr lang="es-EC" sz="1000"/>
        </a:p>
      </dgm:t>
    </dgm:pt>
    <dgm:pt modelId="{CDD62F1B-9349-44E3-BF1F-1016BCB15349}" type="sibTrans" cxnId="{86C28431-EAE7-4DA7-802D-BDB16799FD1F}">
      <dgm:prSet/>
      <dgm:spPr/>
      <dgm:t>
        <a:bodyPr/>
        <a:lstStyle/>
        <a:p>
          <a:endParaRPr lang="es-EC" sz="1000"/>
        </a:p>
      </dgm:t>
    </dgm:pt>
    <dgm:pt modelId="{30A7CDFE-3A05-4EF4-8F61-4E157601D651}">
      <dgm:prSet phldrT="[Texto]" custT="1"/>
      <dgm:spPr/>
      <dgm:t>
        <a:bodyPr/>
        <a:lstStyle/>
        <a:p>
          <a:r>
            <a:rPr lang="es-EC" sz="1400" dirty="0" smtClean="0"/>
            <a:t>Variables </a:t>
          </a:r>
          <a:r>
            <a:rPr lang="es-EC" sz="1400" dirty="0" err="1" smtClean="0"/>
            <a:t>x,y</a:t>
          </a:r>
          <a:endParaRPr lang="es-EC" sz="1400" dirty="0"/>
        </a:p>
      </dgm:t>
    </dgm:pt>
    <dgm:pt modelId="{82606601-D2C2-452F-97CE-775344422C13}" type="parTrans" cxnId="{62FEB384-81D6-47B8-8897-A8A5E0BB249D}">
      <dgm:prSet/>
      <dgm:spPr/>
      <dgm:t>
        <a:bodyPr/>
        <a:lstStyle/>
        <a:p>
          <a:endParaRPr lang="es-EC" sz="1000"/>
        </a:p>
      </dgm:t>
    </dgm:pt>
    <dgm:pt modelId="{2820C35C-86D4-4A14-A7C9-C509F0DDC2A0}" type="sibTrans" cxnId="{62FEB384-81D6-47B8-8897-A8A5E0BB249D}">
      <dgm:prSet/>
      <dgm:spPr/>
      <dgm:t>
        <a:bodyPr/>
        <a:lstStyle/>
        <a:p>
          <a:endParaRPr lang="es-EC" sz="1000"/>
        </a:p>
      </dgm:t>
    </dgm:pt>
    <dgm:pt modelId="{8CFCD4E6-82E8-4360-A1C8-F3618A4C9363}">
      <dgm:prSet phldrT="[Texto]" custT="1"/>
      <dgm:spPr/>
      <dgm:t>
        <a:bodyPr/>
        <a:lstStyle/>
        <a:p>
          <a:r>
            <a:rPr lang="es-EC" sz="1400" dirty="0" smtClean="0"/>
            <a:t>Colores</a:t>
          </a:r>
          <a:endParaRPr lang="es-EC" sz="1400" dirty="0"/>
        </a:p>
      </dgm:t>
    </dgm:pt>
    <dgm:pt modelId="{6B9FB95D-F28E-4354-90CA-B3DAEDD6E5A2}" type="parTrans" cxnId="{DC8D3C5D-1F01-4163-BDB7-528F29C002CC}">
      <dgm:prSet/>
      <dgm:spPr/>
      <dgm:t>
        <a:bodyPr/>
        <a:lstStyle/>
        <a:p>
          <a:endParaRPr lang="es-EC" sz="1000"/>
        </a:p>
      </dgm:t>
    </dgm:pt>
    <dgm:pt modelId="{AEE8DE59-0453-46B7-9273-B85788669630}" type="sibTrans" cxnId="{DC8D3C5D-1F01-4163-BDB7-528F29C002CC}">
      <dgm:prSet/>
      <dgm:spPr/>
      <dgm:t>
        <a:bodyPr/>
        <a:lstStyle/>
        <a:p>
          <a:endParaRPr lang="es-EC" sz="1000"/>
        </a:p>
      </dgm:t>
    </dgm:pt>
    <dgm:pt modelId="{32D8CB3A-5609-4A2C-BC3E-9B0F4967E1B7}">
      <dgm:prSet phldrT="[Texto]" custT="1"/>
      <dgm:spPr/>
      <dgm:t>
        <a:bodyPr/>
        <a:lstStyle/>
        <a:p>
          <a:r>
            <a:rPr lang="es-EC" sz="1800" dirty="0" smtClean="0"/>
            <a:t>Geometrías</a:t>
          </a:r>
          <a:endParaRPr lang="es-EC" sz="1800" dirty="0"/>
        </a:p>
      </dgm:t>
    </dgm:pt>
    <dgm:pt modelId="{99D72EA4-3717-46AB-B529-37F74A7AC0B4}" type="parTrans" cxnId="{3CE5485A-B1B3-4780-ABDB-98F29E6173B9}">
      <dgm:prSet/>
      <dgm:spPr/>
      <dgm:t>
        <a:bodyPr/>
        <a:lstStyle/>
        <a:p>
          <a:endParaRPr lang="es-EC" sz="1000"/>
        </a:p>
      </dgm:t>
    </dgm:pt>
    <dgm:pt modelId="{06D1C77D-6381-41A5-8BE1-829835869892}" type="sibTrans" cxnId="{3CE5485A-B1B3-4780-ABDB-98F29E6173B9}">
      <dgm:prSet/>
      <dgm:spPr/>
      <dgm:t>
        <a:bodyPr/>
        <a:lstStyle/>
        <a:p>
          <a:endParaRPr lang="es-EC" sz="1000"/>
        </a:p>
      </dgm:t>
    </dgm:pt>
    <dgm:pt modelId="{D3F1A8B6-3B4F-4108-A679-CE1E79A193F8}">
      <dgm:prSet phldrT="[Texto]" custT="1"/>
      <dgm:spPr/>
      <dgm:t>
        <a:bodyPr/>
        <a:lstStyle/>
        <a:p>
          <a:r>
            <a:rPr lang="es-EC" sz="1400" dirty="0" err="1" smtClean="0"/>
            <a:t>Lineas</a:t>
          </a:r>
          <a:r>
            <a:rPr lang="es-EC" sz="1400" dirty="0" smtClean="0"/>
            <a:t>, barras, </a:t>
          </a:r>
          <a:r>
            <a:rPr lang="es-EC" sz="1400" dirty="0" err="1" smtClean="0"/>
            <a:t>pastel,puntos</a:t>
          </a:r>
          <a:endParaRPr lang="es-EC" sz="1400" dirty="0"/>
        </a:p>
      </dgm:t>
    </dgm:pt>
    <dgm:pt modelId="{F34BA472-98D7-4FEA-AC96-E0A225650DB8}" type="parTrans" cxnId="{DC37750C-64CF-42B5-960C-203A5C15BBAD}">
      <dgm:prSet/>
      <dgm:spPr/>
      <dgm:t>
        <a:bodyPr/>
        <a:lstStyle/>
        <a:p>
          <a:endParaRPr lang="es-EC" sz="1000"/>
        </a:p>
      </dgm:t>
    </dgm:pt>
    <dgm:pt modelId="{7A053535-60E0-483E-A526-C4B3F7982C7F}" type="sibTrans" cxnId="{DC37750C-64CF-42B5-960C-203A5C15BBAD}">
      <dgm:prSet/>
      <dgm:spPr/>
      <dgm:t>
        <a:bodyPr/>
        <a:lstStyle/>
        <a:p>
          <a:endParaRPr lang="es-EC" sz="1000"/>
        </a:p>
      </dgm:t>
    </dgm:pt>
    <dgm:pt modelId="{6D163580-FC47-41AA-9338-DED5343A44CB}">
      <dgm:prSet phldrT="[Texto]" custT="1"/>
      <dgm:spPr/>
      <dgm:t>
        <a:bodyPr/>
        <a:lstStyle/>
        <a:p>
          <a:r>
            <a:rPr lang="es-EC" sz="1400" dirty="0" err="1" smtClean="0"/>
            <a:t>Boxplot,densidad,distribución</a:t>
          </a:r>
          <a:endParaRPr lang="es-EC" sz="1400" dirty="0"/>
        </a:p>
      </dgm:t>
    </dgm:pt>
    <dgm:pt modelId="{B675D734-30C4-4080-8C54-CC6F2EE7305E}" type="parTrans" cxnId="{20C06C26-BC23-4C23-926F-8EE6853A6E51}">
      <dgm:prSet/>
      <dgm:spPr/>
      <dgm:t>
        <a:bodyPr/>
        <a:lstStyle/>
        <a:p>
          <a:endParaRPr lang="es-EC" sz="1000"/>
        </a:p>
      </dgm:t>
    </dgm:pt>
    <dgm:pt modelId="{6C509CD8-31DD-4082-8484-8548762038A9}" type="sibTrans" cxnId="{20C06C26-BC23-4C23-926F-8EE6853A6E51}">
      <dgm:prSet/>
      <dgm:spPr/>
      <dgm:t>
        <a:bodyPr/>
        <a:lstStyle/>
        <a:p>
          <a:endParaRPr lang="es-EC" sz="1000"/>
        </a:p>
      </dgm:t>
    </dgm:pt>
    <dgm:pt modelId="{268190ED-7648-451A-8D0A-56135993B05B}">
      <dgm:prSet phldrT="[Texto]" custT="1"/>
      <dgm:spPr/>
      <dgm:t>
        <a:bodyPr/>
        <a:lstStyle/>
        <a:p>
          <a:r>
            <a:rPr lang="es-EC" sz="1400" dirty="0" smtClean="0"/>
            <a:t>Agrupaciones</a:t>
          </a:r>
          <a:endParaRPr lang="es-EC" sz="1400" dirty="0"/>
        </a:p>
      </dgm:t>
    </dgm:pt>
    <dgm:pt modelId="{0BAA8844-7924-4F33-A9E4-B8211A5CF63F}" type="parTrans" cxnId="{D711091F-8414-46B4-938C-5E02FCE1FA00}">
      <dgm:prSet/>
      <dgm:spPr/>
      <dgm:t>
        <a:bodyPr/>
        <a:lstStyle/>
        <a:p>
          <a:endParaRPr lang="es-EC" sz="1200"/>
        </a:p>
      </dgm:t>
    </dgm:pt>
    <dgm:pt modelId="{982C0CB0-4255-4FC8-8F95-2DAB56E1F3E4}" type="sibTrans" cxnId="{D711091F-8414-46B4-938C-5E02FCE1FA00}">
      <dgm:prSet/>
      <dgm:spPr/>
      <dgm:t>
        <a:bodyPr/>
        <a:lstStyle/>
        <a:p>
          <a:endParaRPr lang="es-EC" sz="1200"/>
        </a:p>
      </dgm:t>
    </dgm:pt>
    <dgm:pt modelId="{195AA7A5-8A7B-4B59-8B0B-FC9D42679E98}">
      <dgm:prSet phldrT="[Texto]" custT="1"/>
      <dgm:spPr/>
      <dgm:t>
        <a:bodyPr/>
        <a:lstStyle/>
        <a:p>
          <a:r>
            <a:rPr lang="es-EC" sz="1400" dirty="0" smtClean="0"/>
            <a:t>Texto, anotaciones, líneas</a:t>
          </a:r>
          <a:endParaRPr lang="es-EC" sz="1400" dirty="0"/>
        </a:p>
      </dgm:t>
    </dgm:pt>
    <dgm:pt modelId="{A9A6E7AE-7CA2-4E45-990A-E025D3F3FE47}" type="parTrans" cxnId="{C9128D98-173F-4946-BDF4-C4C3283C4AAB}">
      <dgm:prSet/>
      <dgm:spPr/>
      <dgm:t>
        <a:bodyPr/>
        <a:lstStyle/>
        <a:p>
          <a:endParaRPr lang="es-EC" sz="1200"/>
        </a:p>
      </dgm:t>
    </dgm:pt>
    <dgm:pt modelId="{E6BC3C03-AB51-4EDD-A7D9-923AA695ACB2}" type="sibTrans" cxnId="{C9128D98-173F-4946-BDF4-C4C3283C4AAB}">
      <dgm:prSet/>
      <dgm:spPr/>
      <dgm:t>
        <a:bodyPr/>
        <a:lstStyle/>
        <a:p>
          <a:endParaRPr lang="es-EC" sz="1200"/>
        </a:p>
      </dgm:t>
    </dgm:pt>
    <dgm:pt modelId="{E223D298-5495-41CA-BDD2-1B9EC550F261}">
      <dgm:prSet phldrT="[Texto]" custT="1"/>
      <dgm:spPr/>
      <dgm:t>
        <a:bodyPr/>
        <a:lstStyle/>
        <a:p>
          <a:r>
            <a:rPr lang="es-EC" sz="1400" dirty="0" smtClean="0"/>
            <a:t>Complementos</a:t>
          </a:r>
          <a:endParaRPr lang="es-EC" sz="1400" dirty="0"/>
        </a:p>
      </dgm:t>
    </dgm:pt>
    <dgm:pt modelId="{3546E1CD-1F1C-4724-93CF-1B08F2E10D63}" type="parTrans" cxnId="{F9207308-05A1-4D9D-A786-10D40D176B4E}">
      <dgm:prSet/>
      <dgm:spPr/>
      <dgm:t>
        <a:bodyPr/>
        <a:lstStyle/>
        <a:p>
          <a:endParaRPr lang="es-EC" sz="1600"/>
        </a:p>
      </dgm:t>
    </dgm:pt>
    <dgm:pt modelId="{21A29633-2E3B-4486-B771-D10AEA68E161}" type="sibTrans" cxnId="{F9207308-05A1-4D9D-A786-10D40D176B4E}">
      <dgm:prSet/>
      <dgm:spPr/>
      <dgm:t>
        <a:bodyPr/>
        <a:lstStyle/>
        <a:p>
          <a:endParaRPr lang="es-EC" sz="1600"/>
        </a:p>
      </dgm:t>
    </dgm:pt>
    <dgm:pt modelId="{1404492F-3CA0-4EF9-ACE4-97DD7BA8E9B2}">
      <dgm:prSet phldrT="[Texto]" custT="1"/>
      <dgm:spPr/>
      <dgm:t>
        <a:bodyPr/>
        <a:lstStyle/>
        <a:p>
          <a:r>
            <a:rPr lang="es-EC" sz="1400" dirty="0" smtClean="0"/>
            <a:t>Estadísticas</a:t>
          </a:r>
          <a:endParaRPr lang="es-EC" sz="1400" dirty="0"/>
        </a:p>
      </dgm:t>
    </dgm:pt>
    <dgm:pt modelId="{CC3D2F86-DD0B-4B94-832E-85499FBE5E72}" type="parTrans" cxnId="{004D6B96-FE0D-4A29-A553-A7AAF3891F8E}">
      <dgm:prSet/>
      <dgm:spPr/>
      <dgm:t>
        <a:bodyPr/>
        <a:lstStyle/>
        <a:p>
          <a:endParaRPr lang="es-EC" sz="1600"/>
        </a:p>
      </dgm:t>
    </dgm:pt>
    <dgm:pt modelId="{8F2EF8FB-04C9-4129-B235-56191FC34555}" type="sibTrans" cxnId="{004D6B96-FE0D-4A29-A553-A7AAF3891F8E}">
      <dgm:prSet/>
      <dgm:spPr/>
      <dgm:t>
        <a:bodyPr/>
        <a:lstStyle/>
        <a:p>
          <a:endParaRPr lang="es-EC" sz="1600"/>
        </a:p>
      </dgm:t>
    </dgm:pt>
    <dgm:pt modelId="{67B95BF8-14A7-4E66-9D91-785337FBD553}">
      <dgm:prSet phldrT="[Texto]" custT="1"/>
      <dgm:spPr/>
      <dgm:t>
        <a:bodyPr/>
        <a:lstStyle/>
        <a:p>
          <a:r>
            <a:rPr lang="es-EC" sz="1400" dirty="0" smtClean="0"/>
            <a:t>Facetas</a:t>
          </a:r>
          <a:endParaRPr lang="es-EC" sz="1400" dirty="0"/>
        </a:p>
      </dgm:t>
    </dgm:pt>
    <dgm:pt modelId="{21684653-4082-4120-AFC3-98038F8CC26F}" type="parTrans" cxnId="{D14A6469-BCF1-4ADF-9320-897A1DBFA247}">
      <dgm:prSet/>
      <dgm:spPr/>
      <dgm:t>
        <a:bodyPr/>
        <a:lstStyle/>
        <a:p>
          <a:endParaRPr lang="es-EC" sz="1600"/>
        </a:p>
      </dgm:t>
    </dgm:pt>
    <dgm:pt modelId="{5E3B450D-6237-40B0-B250-D7136A0B5EAA}" type="sibTrans" cxnId="{D14A6469-BCF1-4ADF-9320-897A1DBFA247}">
      <dgm:prSet/>
      <dgm:spPr/>
      <dgm:t>
        <a:bodyPr/>
        <a:lstStyle/>
        <a:p>
          <a:endParaRPr lang="es-EC" sz="1600"/>
        </a:p>
      </dgm:t>
    </dgm:pt>
    <dgm:pt modelId="{6BC1468F-D37D-4C06-8600-1D8162020670}">
      <dgm:prSet phldrT="[Texto]" custT="1"/>
      <dgm:spPr/>
      <dgm:t>
        <a:bodyPr/>
        <a:lstStyle/>
        <a:p>
          <a:r>
            <a:rPr lang="es-EC" sz="1400" dirty="0" smtClean="0"/>
            <a:t>Temas,</a:t>
          </a:r>
          <a:endParaRPr lang="es-EC" sz="1400" dirty="0"/>
        </a:p>
      </dgm:t>
    </dgm:pt>
    <dgm:pt modelId="{21129D6E-BBC3-4E39-A84A-E4F215FB4D1B}" type="parTrans" cxnId="{0AABF64E-4886-4CC3-B319-27DC7DD82744}">
      <dgm:prSet/>
      <dgm:spPr/>
      <dgm:t>
        <a:bodyPr/>
        <a:lstStyle/>
        <a:p>
          <a:endParaRPr lang="es-EC" sz="1600"/>
        </a:p>
      </dgm:t>
    </dgm:pt>
    <dgm:pt modelId="{F8A3E477-FFAD-4CF8-A1ED-709051104373}" type="sibTrans" cxnId="{0AABF64E-4886-4CC3-B319-27DC7DD82744}">
      <dgm:prSet/>
      <dgm:spPr/>
      <dgm:t>
        <a:bodyPr/>
        <a:lstStyle/>
        <a:p>
          <a:endParaRPr lang="es-EC" sz="1600"/>
        </a:p>
      </dgm:t>
    </dgm:pt>
    <dgm:pt modelId="{6D8BA946-B5DA-4F0D-804B-BCD203E289A7}">
      <dgm:prSet phldrT="[Texto]" custT="1"/>
      <dgm:spPr/>
      <dgm:t>
        <a:bodyPr/>
        <a:lstStyle/>
        <a:p>
          <a:r>
            <a:rPr lang="es-EC" sz="1400" dirty="0" smtClean="0"/>
            <a:t>Coordenadas, escalas, posiciones</a:t>
          </a:r>
          <a:endParaRPr lang="es-EC" sz="1400" dirty="0"/>
        </a:p>
      </dgm:t>
    </dgm:pt>
    <dgm:pt modelId="{47C162B7-2B3D-4895-93F2-F7FA7EF767B9}" type="parTrans" cxnId="{E4D6A349-3C7B-4426-9DBC-12F2C174DC02}">
      <dgm:prSet/>
      <dgm:spPr/>
      <dgm:t>
        <a:bodyPr/>
        <a:lstStyle/>
        <a:p>
          <a:endParaRPr lang="es-EC" sz="1600"/>
        </a:p>
      </dgm:t>
    </dgm:pt>
    <dgm:pt modelId="{A85208F1-8405-4F0D-B235-9B74E7E3DF59}" type="sibTrans" cxnId="{E4D6A349-3C7B-4426-9DBC-12F2C174DC02}">
      <dgm:prSet/>
      <dgm:spPr/>
      <dgm:t>
        <a:bodyPr/>
        <a:lstStyle/>
        <a:p>
          <a:endParaRPr lang="es-EC" sz="1600"/>
        </a:p>
      </dgm:t>
    </dgm:pt>
    <dgm:pt modelId="{A63B7BF2-95EC-4B5D-8809-F803F8557830}" type="pres">
      <dgm:prSet presAssocID="{6E7A2BA2-6F0C-4E4C-B968-0FA10D9170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BB461D1C-9FBF-48AD-99A9-F4EB0A606415}" type="pres">
      <dgm:prSet presAssocID="{6AD4DCD7-159E-4ACF-888F-8A794487AB3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E1FBFD6-483A-46F6-B046-374BF229FDC9}" type="pres">
      <dgm:prSet presAssocID="{8EC43036-E70B-4F24-B04F-626BDD9140B0}" presName="sibTrans" presStyleCnt="0"/>
      <dgm:spPr/>
    </dgm:pt>
    <dgm:pt modelId="{1AE3DB62-2D3B-4D00-81E1-EE6267A39F8C}" type="pres">
      <dgm:prSet presAssocID="{611D8D47-C3D7-469F-904E-4B4787A682F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878E671-9E8F-45C0-9950-70A41B890821}" type="pres">
      <dgm:prSet presAssocID="{CDD62F1B-9349-44E3-BF1F-1016BCB15349}" presName="sibTrans" presStyleCnt="0"/>
      <dgm:spPr/>
    </dgm:pt>
    <dgm:pt modelId="{99A82840-471E-4E43-9D18-691890B95C6F}" type="pres">
      <dgm:prSet presAssocID="{32D8CB3A-5609-4A2C-BC3E-9B0F4967E1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4E8E644-9788-4145-90A2-903A2E726E89}" type="pres">
      <dgm:prSet presAssocID="{06D1C77D-6381-41A5-8BE1-829835869892}" presName="sibTrans" presStyleCnt="0"/>
      <dgm:spPr/>
    </dgm:pt>
    <dgm:pt modelId="{6C482ABB-371B-4A29-BFA9-E8947949011B}" type="pres">
      <dgm:prSet presAssocID="{E223D298-5495-41CA-BDD2-1B9EC550F26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C5AA4E95-E503-43AF-8412-9C20E015AFF9}" type="presOf" srcId="{67B95BF8-14A7-4E66-9D91-785337FBD553}" destId="{6C482ABB-371B-4A29-BFA9-E8947949011B}" srcOrd="0" destOrd="2" presId="urn:microsoft.com/office/officeart/2005/8/layout/hList6"/>
    <dgm:cxn modelId="{5FA52B39-F82C-4CAB-A20F-2E23AF2DF8FC}" type="presOf" srcId="{195AA7A5-8A7B-4B59-8B0B-FC9D42679E98}" destId="{99A82840-471E-4E43-9D18-691890B95C6F}" srcOrd="0" destOrd="3" presId="urn:microsoft.com/office/officeart/2005/8/layout/hList6"/>
    <dgm:cxn modelId="{DC37750C-64CF-42B5-960C-203A5C15BBAD}" srcId="{32D8CB3A-5609-4A2C-BC3E-9B0F4967E1B7}" destId="{D3F1A8B6-3B4F-4108-A679-CE1E79A193F8}" srcOrd="0" destOrd="0" parTransId="{F34BA472-98D7-4FEA-AC96-E0A225650DB8}" sibTransId="{7A053535-60E0-483E-A526-C4B3F7982C7F}"/>
    <dgm:cxn modelId="{86C28431-EAE7-4DA7-802D-BDB16799FD1F}" srcId="{6E7A2BA2-6F0C-4E4C-B968-0FA10D91700F}" destId="{611D8D47-C3D7-469F-904E-4B4787A682F0}" srcOrd="1" destOrd="0" parTransId="{F6C92C56-9B37-4BB4-A862-94AD2FF83B24}" sibTransId="{CDD62F1B-9349-44E3-BF1F-1016BCB15349}"/>
    <dgm:cxn modelId="{62FEB384-81D6-47B8-8897-A8A5E0BB249D}" srcId="{611D8D47-C3D7-469F-904E-4B4787A682F0}" destId="{30A7CDFE-3A05-4EF4-8F61-4E157601D651}" srcOrd="0" destOrd="0" parTransId="{82606601-D2C2-452F-97CE-775344422C13}" sibTransId="{2820C35C-86D4-4A14-A7C9-C509F0DDC2A0}"/>
    <dgm:cxn modelId="{80C91E9D-02C7-4ACD-8372-0D8EE55579F0}" type="presOf" srcId="{E223D298-5495-41CA-BDD2-1B9EC550F261}" destId="{6C482ABB-371B-4A29-BFA9-E8947949011B}" srcOrd="0" destOrd="0" presId="urn:microsoft.com/office/officeart/2005/8/layout/hList6"/>
    <dgm:cxn modelId="{AC11A306-8456-45AF-AE4F-D0CBDF3CB1A7}" type="presOf" srcId="{8CFCD4E6-82E8-4360-A1C8-F3618A4C9363}" destId="{1AE3DB62-2D3B-4D00-81E1-EE6267A39F8C}" srcOrd="0" destOrd="2" presId="urn:microsoft.com/office/officeart/2005/8/layout/hList6"/>
    <dgm:cxn modelId="{C9128D98-173F-4946-BDF4-C4C3283C4AAB}" srcId="{32D8CB3A-5609-4A2C-BC3E-9B0F4967E1B7}" destId="{195AA7A5-8A7B-4B59-8B0B-FC9D42679E98}" srcOrd="2" destOrd="0" parTransId="{A9A6E7AE-7CA2-4E45-990A-E025D3F3FE47}" sibTransId="{E6BC3C03-AB51-4EDD-A7D9-923AA695ACB2}"/>
    <dgm:cxn modelId="{1C47954E-15AF-4610-9E81-5677B74DA71E}" type="presOf" srcId="{268190ED-7648-451A-8D0A-56135993B05B}" destId="{1AE3DB62-2D3B-4D00-81E1-EE6267A39F8C}" srcOrd="0" destOrd="3" presId="urn:microsoft.com/office/officeart/2005/8/layout/hList6"/>
    <dgm:cxn modelId="{76E2EC08-E615-4580-9758-EF76030D7F43}" type="presOf" srcId="{6E7A2BA2-6F0C-4E4C-B968-0FA10D91700F}" destId="{A63B7BF2-95EC-4B5D-8809-F803F8557830}" srcOrd="0" destOrd="0" presId="urn:microsoft.com/office/officeart/2005/8/layout/hList6"/>
    <dgm:cxn modelId="{519E579F-AFD7-4398-89E4-4C5FCE1D45D1}" srcId="{6AD4DCD7-159E-4ACF-888F-8A794487AB39}" destId="{1072ABCB-7029-4940-BB27-5D1734C67EBC}" srcOrd="1" destOrd="0" parTransId="{58E6EC17-21C2-4553-8932-DD5F0E1BF371}" sibTransId="{D0FDC706-9058-4198-BBC7-1D0261BFDC29}"/>
    <dgm:cxn modelId="{18AE7E13-97C9-4EFB-AF62-9CADFBF33B0A}" type="presOf" srcId="{FB5C19EE-630B-4E35-9BD2-FAFB7D23DAB7}" destId="{BB461D1C-9FBF-48AD-99A9-F4EB0A606415}" srcOrd="0" destOrd="1" presId="urn:microsoft.com/office/officeart/2005/8/layout/hList6"/>
    <dgm:cxn modelId="{BF958FCC-13FB-45CD-A75A-7FEB6C3C14EC}" srcId="{6AD4DCD7-159E-4ACF-888F-8A794487AB39}" destId="{FB5C19EE-630B-4E35-9BD2-FAFB7D23DAB7}" srcOrd="0" destOrd="0" parTransId="{EAC8123D-58BB-4894-A6FD-6DB09E85D9A6}" sibTransId="{8BFCC9D9-F706-4C5E-A82C-9CE559098D70}"/>
    <dgm:cxn modelId="{0AABF64E-4886-4CC3-B319-27DC7DD82744}" srcId="{E223D298-5495-41CA-BDD2-1B9EC550F261}" destId="{6BC1468F-D37D-4C06-8600-1D8162020670}" srcOrd="2" destOrd="0" parTransId="{21129D6E-BBC3-4E39-A84A-E4F215FB4D1B}" sibTransId="{F8A3E477-FFAD-4CF8-A1ED-709051104373}"/>
    <dgm:cxn modelId="{2D4A76BF-DE61-4712-9AD3-DD1AC4BDE0B0}" type="presOf" srcId="{6D8BA946-B5DA-4F0D-804B-BCD203E289A7}" destId="{6C482ABB-371B-4A29-BFA9-E8947949011B}" srcOrd="0" destOrd="4" presId="urn:microsoft.com/office/officeart/2005/8/layout/hList6"/>
    <dgm:cxn modelId="{F9207308-05A1-4D9D-A786-10D40D176B4E}" srcId="{6E7A2BA2-6F0C-4E4C-B968-0FA10D91700F}" destId="{E223D298-5495-41CA-BDD2-1B9EC550F261}" srcOrd="3" destOrd="0" parTransId="{3546E1CD-1F1C-4724-93CF-1B08F2E10D63}" sibTransId="{21A29633-2E3B-4486-B771-D10AEA68E161}"/>
    <dgm:cxn modelId="{C5B027F1-E55A-4D43-9657-11B2B15FE6CF}" type="presOf" srcId="{6AD4DCD7-159E-4ACF-888F-8A794487AB39}" destId="{BB461D1C-9FBF-48AD-99A9-F4EB0A606415}" srcOrd="0" destOrd="0" presId="urn:microsoft.com/office/officeart/2005/8/layout/hList6"/>
    <dgm:cxn modelId="{DC8D3C5D-1F01-4163-BDB7-528F29C002CC}" srcId="{611D8D47-C3D7-469F-904E-4B4787A682F0}" destId="{8CFCD4E6-82E8-4360-A1C8-F3618A4C9363}" srcOrd="1" destOrd="0" parTransId="{6B9FB95D-F28E-4354-90CA-B3DAEDD6E5A2}" sibTransId="{AEE8DE59-0453-46B7-9273-B85788669630}"/>
    <dgm:cxn modelId="{712956CF-D2C9-4A47-9C62-D3E30D54B9DD}" srcId="{6E7A2BA2-6F0C-4E4C-B968-0FA10D91700F}" destId="{6AD4DCD7-159E-4ACF-888F-8A794487AB39}" srcOrd="0" destOrd="0" parTransId="{7215A79F-D614-4123-A236-DD692454EA64}" sibTransId="{8EC43036-E70B-4F24-B04F-626BDD9140B0}"/>
    <dgm:cxn modelId="{E4D6A349-3C7B-4426-9DBC-12F2C174DC02}" srcId="{E223D298-5495-41CA-BDD2-1B9EC550F261}" destId="{6D8BA946-B5DA-4F0D-804B-BCD203E289A7}" srcOrd="3" destOrd="0" parTransId="{47C162B7-2B3D-4895-93F2-F7FA7EF767B9}" sibTransId="{A85208F1-8405-4F0D-B235-9B74E7E3DF59}"/>
    <dgm:cxn modelId="{A428EE96-4262-41D1-82D3-0AAE6AA74C0D}" type="presOf" srcId="{6D163580-FC47-41AA-9338-DED5343A44CB}" destId="{99A82840-471E-4E43-9D18-691890B95C6F}" srcOrd="0" destOrd="2" presId="urn:microsoft.com/office/officeart/2005/8/layout/hList6"/>
    <dgm:cxn modelId="{004D6B96-FE0D-4A29-A553-A7AAF3891F8E}" srcId="{E223D298-5495-41CA-BDD2-1B9EC550F261}" destId="{1404492F-3CA0-4EF9-ACE4-97DD7BA8E9B2}" srcOrd="0" destOrd="0" parTransId="{CC3D2F86-DD0B-4B94-832E-85499FBE5E72}" sibTransId="{8F2EF8FB-04C9-4129-B235-56191FC34555}"/>
    <dgm:cxn modelId="{49A85090-B554-48ED-94C0-E2ECE56A8AD6}" type="presOf" srcId="{611D8D47-C3D7-469F-904E-4B4787A682F0}" destId="{1AE3DB62-2D3B-4D00-81E1-EE6267A39F8C}" srcOrd="0" destOrd="0" presId="urn:microsoft.com/office/officeart/2005/8/layout/hList6"/>
    <dgm:cxn modelId="{20C06C26-BC23-4C23-926F-8EE6853A6E51}" srcId="{32D8CB3A-5609-4A2C-BC3E-9B0F4967E1B7}" destId="{6D163580-FC47-41AA-9338-DED5343A44CB}" srcOrd="1" destOrd="0" parTransId="{B675D734-30C4-4080-8C54-CC6F2EE7305E}" sibTransId="{6C509CD8-31DD-4082-8484-8548762038A9}"/>
    <dgm:cxn modelId="{D14A6469-BCF1-4ADF-9320-897A1DBFA247}" srcId="{E223D298-5495-41CA-BDD2-1B9EC550F261}" destId="{67B95BF8-14A7-4E66-9D91-785337FBD553}" srcOrd="1" destOrd="0" parTransId="{21684653-4082-4120-AFC3-98038F8CC26F}" sibTransId="{5E3B450D-6237-40B0-B250-D7136A0B5EAA}"/>
    <dgm:cxn modelId="{769B97E7-89E5-42E7-9F9C-36825B09C978}" type="presOf" srcId="{6BC1468F-D37D-4C06-8600-1D8162020670}" destId="{6C482ABB-371B-4A29-BFA9-E8947949011B}" srcOrd="0" destOrd="3" presId="urn:microsoft.com/office/officeart/2005/8/layout/hList6"/>
    <dgm:cxn modelId="{D608FAEE-1A29-4803-B8E2-5C3F7498D054}" type="presOf" srcId="{D3F1A8B6-3B4F-4108-A679-CE1E79A193F8}" destId="{99A82840-471E-4E43-9D18-691890B95C6F}" srcOrd="0" destOrd="1" presId="urn:microsoft.com/office/officeart/2005/8/layout/hList6"/>
    <dgm:cxn modelId="{1396EFC5-17D0-40A8-A10A-94C3F17FB5C1}" type="presOf" srcId="{30A7CDFE-3A05-4EF4-8F61-4E157601D651}" destId="{1AE3DB62-2D3B-4D00-81E1-EE6267A39F8C}" srcOrd="0" destOrd="1" presId="urn:microsoft.com/office/officeart/2005/8/layout/hList6"/>
    <dgm:cxn modelId="{3CE5485A-B1B3-4780-ABDB-98F29E6173B9}" srcId="{6E7A2BA2-6F0C-4E4C-B968-0FA10D91700F}" destId="{32D8CB3A-5609-4A2C-BC3E-9B0F4967E1B7}" srcOrd="2" destOrd="0" parTransId="{99D72EA4-3717-46AB-B529-37F74A7AC0B4}" sibTransId="{06D1C77D-6381-41A5-8BE1-829835869892}"/>
    <dgm:cxn modelId="{D711091F-8414-46B4-938C-5E02FCE1FA00}" srcId="{611D8D47-C3D7-469F-904E-4B4787A682F0}" destId="{268190ED-7648-451A-8D0A-56135993B05B}" srcOrd="2" destOrd="0" parTransId="{0BAA8844-7924-4F33-A9E4-B8211A5CF63F}" sibTransId="{982C0CB0-4255-4FC8-8F95-2DAB56E1F3E4}"/>
    <dgm:cxn modelId="{AE3422AD-12DB-4320-BFED-879874FEF0F0}" type="presOf" srcId="{1404492F-3CA0-4EF9-ACE4-97DD7BA8E9B2}" destId="{6C482ABB-371B-4A29-BFA9-E8947949011B}" srcOrd="0" destOrd="1" presId="urn:microsoft.com/office/officeart/2005/8/layout/hList6"/>
    <dgm:cxn modelId="{EE890A7E-0D40-4E18-BEA4-9284E31EB8B1}" type="presOf" srcId="{1072ABCB-7029-4940-BB27-5D1734C67EBC}" destId="{BB461D1C-9FBF-48AD-99A9-F4EB0A606415}" srcOrd="0" destOrd="2" presId="urn:microsoft.com/office/officeart/2005/8/layout/hList6"/>
    <dgm:cxn modelId="{D7B07EBE-F7D5-47F1-BEAE-BD2D1059669E}" type="presOf" srcId="{32D8CB3A-5609-4A2C-BC3E-9B0F4967E1B7}" destId="{99A82840-471E-4E43-9D18-691890B95C6F}" srcOrd="0" destOrd="0" presId="urn:microsoft.com/office/officeart/2005/8/layout/hList6"/>
    <dgm:cxn modelId="{8CCA9EEA-B1D8-4E64-84DE-B1737F66ECC7}" type="presParOf" srcId="{A63B7BF2-95EC-4B5D-8809-F803F8557830}" destId="{BB461D1C-9FBF-48AD-99A9-F4EB0A606415}" srcOrd="0" destOrd="0" presId="urn:microsoft.com/office/officeart/2005/8/layout/hList6"/>
    <dgm:cxn modelId="{E45242D1-5FE5-4474-AF96-FA9607572B16}" type="presParOf" srcId="{A63B7BF2-95EC-4B5D-8809-F803F8557830}" destId="{AE1FBFD6-483A-46F6-B046-374BF229FDC9}" srcOrd="1" destOrd="0" presId="urn:microsoft.com/office/officeart/2005/8/layout/hList6"/>
    <dgm:cxn modelId="{D0ABEFAB-0365-4C55-B462-EE16AB1988A8}" type="presParOf" srcId="{A63B7BF2-95EC-4B5D-8809-F803F8557830}" destId="{1AE3DB62-2D3B-4D00-81E1-EE6267A39F8C}" srcOrd="2" destOrd="0" presId="urn:microsoft.com/office/officeart/2005/8/layout/hList6"/>
    <dgm:cxn modelId="{9ADDF1D0-7849-4113-BAA6-75E221838AFA}" type="presParOf" srcId="{A63B7BF2-95EC-4B5D-8809-F803F8557830}" destId="{1878E671-9E8F-45C0-9950-70A41B890821}" srcOrd="3" destOrd="0" presId="urn:microsoft.com/office/officeart/2005/8/layout/hList6"/>
    <dgm:cxn modelId="{7B2DB37D-F1E5-4B67-9D1C-C7C7A59D5C6E}" type="presParOf" srcId="{A63B7BF2-95EC-4B5D-8809-F803F8557830}" destId="{99A82840-471E-4E43-9D18-691890B95C6F}" srcOrd="4" destOrd="0" presId="urn:microsoft.com/office/officeart/2005/8/layout/hList6"/>
    <dgm:cxn modelId="{E1B60434-76DE-48AB-98C3-DB793AEAB33E}" type="presParOf" srcId="{A63B7BF2-95EC-4B5D-8809-F803F8557830}" destId="{D4E8E644-9788-4145-90A2-903A2E726E89}" srcOrd="5" destOrd="0" presId="urn:microsoft.com/office/officeart/2005/8/layout/hList6"/>
    <dgm:cxn modelId="{6D3DE9C6-8891-44FB-8901-DA55355D18B3}" type="presParOf" srcId="{A63B7BF2-95EC-4B5D-8809-F803F8557830}" destId="{6C482ABB-371B-4A29-BFA9-E8947949011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A2BA2-6F0C-4E4C-B968-0FA10D91700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AD4DCD7-159E-4ACF-888F-8A794487AB39}">
      <dgm:prSet phldrT="[Texto]" custT="1"/>
      <dgm:spPr/>
      <dgm:t>
        <a:bodyPr/>
        <a:lstStyle/>
        <a:p>
          <a:r>
            <a:rPr lang="es-EC" sz="1800" dirty="0" smtClean="0"/>
            <a:t>Data</a:t>
          </a:r>
          <a:endParaRPr lang="es-EC" sz="1800" dirty="0"/>
        </a:p>
      </dgm:t>
    </dgm:pt>
    <dgm:pt modelId="{7215A79F-D614-4123-A236-DD692454EA64}" type="parTrans" cxnId="{712956CF-D2C9-4A47-9C62-D3E30D54B9DD}">
      <dgm:prSet/>
      <dgm:spPr/>
      <dgm:t>
        <a:bodyPr/>
        <a:lstStyle/>
        <a:p>
          <a:endParaRPr lang="es-EC" sz="1000"/>
        </a:p>
      </dgm:t>
    </dgm:pt>
    <dgm:pt modelId="{8EC43036-E70B-4F24-B04F-626BDD9140B0}" type="sibTrans" cxnId="{712956CF-D2C9-4A47-9C62-D3E30D54B9DD}">
      <dgm:prSet/>
      <dgm:spPr/>
      <dgm:t>
        <a:bodyPr/>
        <a:lstStyle/>
        <a:p>
          <a:endParaRPr lang="es-EC" sz="1000"/>
        </a:p>
      </dgm:t>
    </dgm:pt>
    <dgm:pt modelId="{FB5C19EE-630B-4E35-9BD2-FAFB7D23DAB7}">
      <dgm:prSet phldrT="[Texto]" custT="1"/>
      <dgm:spPr/>
      <dgm:t>
        <a:bodyPr/>
        <a:lstStyle/>
        <a:p>
          <a:r>
            <a:rPr lang="es-EC" sz="1400" dirty="0" smtClean="0"/>
            <a:t>Código natural</a:t>
          </a:r>
          <a:endParaRPr lang="es-EC" sz="1400" dirty="0"/>
        </a:p>
      </dgm:t>
    </dgm:pt>
    <dgm:pt modelId="{EAC8123D-58BB-4894-A6FD-6DB09E85D9A6}" type="parTrans" cxnId="{BF958FCC-13FB-45CD-A75A-7FEB6C3C14EC}">
      <dgm:prSet/>
      <dgm:spPr/>
      <dgm:t>
        <a:bodyPr/>
        <a:lstStyle/>
        <a:p>
          <a:endParaRPr lang="es-EC" sz="1000"/>
        </a:p>
      </dgm:t>
    </dgm:pt>
    <dgm:pt modelId="{8BFCC9D9-F706-4C5E-A82C-9CE559098D70}" type="sibTrans" cxnId="{BF958FCC-13FB-45CD-A75A-7FEB6C3C14EC}">
      <dgm:prSet/>
      <dgm:spPr/>
      <dgm:t>
        <a:bodyPr/>
        <a:lstStyle/>
        <a:p>
          <a:endParaRPr lang="es-EC" sz="1000"/>
        </a:p>
      </dgm:t>
    </dgm:pt>
    <dgm:pt modelId="{1072ABCB-7029-4940-BB27-5D1734C67EBC}">
      <dgm:prSet phldrT="[Texto]" custT="1"/>
      <dgm:spPr/>
      <dgm:t>
        <a:bodyPr/>
        <a:lstStyle/>
        <a:p>
          <a:r>
            <a:rPr lang="es-EC" sz="1400" dirty="0" err="1" smtClean="0"/>
            <a:t>Dplyr</a:t>
          </a:r>
          <a:endParaRPr lang="es-EC" sz="1400" dirty="0"/>
        </a:p>
      </dgm:t>
    </dgm:pt>
    <dgm:pt modelId="{58E6EC17-21C2-4553-8932-DD5F0E1BF371}" type="parTrans" cxnId="{519E579F-AFD7-4398-89E4-4C5FCE1D45D1}">
      <dgm:prSet/>
      <dgm:spPr/>
      <dgm:t>
        <a:bodyPr/>
        <a:lstStyle/>
        <a:p>
          <a:endParaRPr lang="es-EC" sz="1000"/>
        </a:p>
      </dgm:t>
    </dgm:pt>
    <dgm:pt modelId="{D0FDC706-9058-4198-BBC7-1D0261BFDC29}" type="sibTrans" cxnId="{519E579F-AFD7-4398-89E4-4C5FCE1D45D1}">
      <dgm:prSet/>
      <dgm:spPr/>
      <dgm:t>
        <a:bodyPr/>
        <a:lstStyle/>
        <a:p>
          <a:endParaRPr lang="es-EC" sz="1000"/>
        </a:p>
      </dgm:t>
    </dgm:pt>
    <dgm:pt modelId="{611D8D47-C3D7-469F-904E-4B4787A682F0}">
      <dgm:prSet phldrT="[Texto]" custT="1"/>
      <dgm:spPr/>
      <dgm:t>
        <a:bodyPr/>
        <a:lstStyle/>
        <a:p>
          <a:r>
            <a:rPr lang="es-EC" sz="1800" dirty="0" smtClean="0"/>
            <a:t>Estética</a:t>
          </a:r>
          <a:endParaRPr lang="es-EC" sz="1800" dirty="0"/>
        </a:p>
      </dgm:t>
    </dgm:pt>
    <dgm:pt modelId="{F6C92C56-9B37-4BB4-A862-94AD2FF83B24}" type="parTrans" cxnId="{86C28431-EAE7-4DA7-802D-BDB16799FD1F}">
      <dgm:prSet/>
      <dgm:spPr/>
      <dgm:t>
        <a:bodyPr/>
        <a:lstStyle/>
        <a:p>
          <a:endParaRPr lang="es-EC" sz="1000"/>
        </a:p>
      </dgm:t>
    </dgm:pt>
    <dgm:pt modelId="{CDD62F1B-9349-44E3-BF1F-1016BCB15349}" type="sibTrans" cxnId="{86C28431-EAE7-4DA7-802D-BDB16799FD1F}">
      <dgm:prSet/>
      <dgm:spPr/>
      <dgm:t>
        <a:bodyPr/>
        <a:lstStyle/>
        <a:p>
          <a:endParaRPr lang="es-EC" sz="1000"/>
        </a:p>
      </dgm:t>
    </dgm:pt>
    <dgm:pt modelId="{30A7CDFE-3A05-4EF4-8F61-4E157601D651}">
      <dgm:prSet phldrT="[Texto]" custT="1"/>
      <dgm:spPr/>
      <dgm:t>
        <a:bodyPr/>
        <a:lstStyle/>
        <a:p>
          <a:r>
            <a:rPr lang="es-EC" sz="1400" dirty="0" smtClean="0"/>
            <a:t>Variables </a:t>
          </a:r>
          <a:r>
            <a:rPr lang="es-EC" sz="1400" dirty="0" err="1" smtClean="0"/>
            <a:t>x,y</a:t>
          </a:r>
          <a:endParaRPr lang="es-EC" sz="1400" dirty="0"/>
        </a:p>
      </dgm:t>
    </dgm:pt>
    <dgm:pt modelId="{82606601-D2C2-452F-97CE-775344422C13}" type="parTrans" cxnId="{62FEB384-81D6-47B8-8897-A8A5E0BB249D}">
      <dgm:prSet/>
      <dgm:spPr/>
      <dgm:t>
        <a:bodyPr/>
        <a:lstStyle/>
        <a:p>
          <a:endParaRPr lang="es-EC" sz="1000"/>
        </a:p>
      </dgm:t>
    </dgm:pt>
    <dgm:pt modelId="{2820C35C-86D4-4A14-A7C9-C509F0DDC2A0}" type="sibTrans" cxnId="{62FEB384-81D6-47B8-8897-A8A5E0BB249D}">
      <dgm:prSet/>
      <dgm:spPr/>
      <dgm:t>
        <a:bodyPr/>
        <a:lstStyle/>
        <a:p>
          <a:endParaRPr lang="es-EC" sz="1000"/>
        </a:p>
      </dgm:t>
    </dgm:pt>
    <dgm:pt modelId="{8CFCD4E6-82E8-4360-A1C8-F3618A4C9363}">
      <dgm:prSet phldrT="[Texto]" custT="1"/>
      <dgm:spPr/>
      <dgm:t>
        <a:bodyPr/>
        <a:lstStyle/>
        <a:p>
          <a:r>
            <a:rPr lang="es-EC" sz="1400" dirty="0" smtClean="0"/>
            <a:t>Colores</a:t>
          </a:r>
          <a:endParaRPr lang="es-EC" sz="1400" dirty="0"/>
        </a:p>
      </dgm:t>
    </dgm:pt>
    <dgm:pt modelId="{6B9FB95D-F28E-4354-90CA-B3DAEDD6E5A2}" type="parTrans" cxnId="{DC8D3C5D-1F01-4163-BDB7-528F29C002CC}">
      <dgm:prSet/>
      <dgm:spPr/>
      <dgm:t>
        <a:bodyPr/>
        <a:lstStyle/>
        <a:p>
          <a:endParaRPr lang="es-EC" sz="1000"/>
        </a:p>
      </dgm:t>
    </dgm:pt>
    <dgm:pt modelId="{AEE8DE59-0453-46B7-9273-B85788669630}" type="sibTrans" cxnId="{DC8D3C5D-1F01-4163-BDB7-528F29C002CC}">
      <dgm:prSet/>
      <dgm:spPr/>
      <dgm:t>
        <a:bodyPr/>
        <a:lstStyle/>
        <a:p>
          <a:endParaRPr lang="es-EC" sz="1000"/>
        </a:p>
      </dgm:t>
    </dgm:pt>
    <dgm:pt modelId="{32D8CB3A-5609-4A2C-BC3E-9B0F4967E1B7}">
      <dgm:prSet phldrT="[Texto]" custT="1"/>
      <dgm:spPr/>
      <dgm:t>
        <a:bodyPr/>
        <a:lstStyle/>
        <a:p>
          <a:r>
            <a:rPr lang="es-EC" sz="1800" dirty="0" smtClean="0"/>
            <a:t>Geometrías</a:t>
          </a:r>
          <a:endParaRPr lang="es-EC" sz="1800" dirty="0"/>
        </a:p>
      </dgm:t>
    </dgm:pt>
    <dgm:pt modelId="{99D72EA4-3717-46AB-B529-37F74A7AC0B4}" type="parTrans" cxnId="{3CE5485A-B1B3-4780-ABDB-98F29E6173B9}">
      <dgm:prSet/>
      <dgm:spPr/>
      <dgm:t>
        <a:bodyPr/>
        <a:lstStyle/>
        <a:p>
          <a:endParaRPr lang="es-EC" sz="1000"/>
        </a:p>
      </dgm:t>
    </dgm:pt>
    <dgm:pt modelId="{06D1C77D-6381-41A5-8BE1-829835869892}" type="sibTrans" cxnId="{3CE5485A-B1B3-4780-ABDB-98F29E6173B9}">
      <dgm:prSet/>
      <dgm:spPr/>
      <dgm:t>
        <a:bodyPr/>
        <a:lstStyle/>
        <a:p>
          <a:endParaRPr lang="es-EC" sz="1000"/>
        </a:p>
      </dgm:t>
    </dgm:pt>
    <dgm:pt modelId="{D3F1A8B6-3B4F-4108-A679-CE1E79A193F8}">
      <dgm:prSet phldrT="[Texto]" custT="1"/>
      <dgm:spPr/>
      <dgm:t>
        <a:bodyPr/>
        <a:lstStyle/>
        <a:p>
          <a:r>
            <a:rPr lang="es-EC" sz="1400" dirty="0" err="1" smtClean="0"/>
            <a:t>Lineas</a:t>
          </a:r>
          <a:r>
            <a:rPr lang="es-EC" sz="1400" dirty="0" smtClean="0"/>
            <a:t>, barras, </a:t>
          </a:r>
          <a:r>
            <a:rPr lang="es-EC" sz="1400" dirty="0" err="1" smtClean="0"/>
            <a:t>pastel,puntos</a:t>
          </a:r>
          <a:endParaRPr lang="es-EC" sz="1400" dirty="0"/>
        </a:p>
      </dgm:t>
    </dgm:pt>
    <dgm:pt modelId="{F34BA472-98D7-4FEA-AC96-E0A225650DB8}" type="parTrans" cxnId="{DC37750C-64CF-42B5-960C-203A5C15BBAD}">
      <dgm:prSet/>
      <dgm:spPr/>
      <dgm:t>
        <a:bodyPr/>
        <a:lstStyle/>
        <a:p>
          <a:endParaRPr lang="es-EC" sz="1000"/>
        </a:p>
      </dgm:t>
    </dgm:pt>
    <dgm:pt modelId="{7A053535-60E0-483E-A526-C4B3F7982C7F}" type="sibTrans" cxnId="{DC37750C-64CF-42B5-960C-203A5C15BBAD}">
      <dgm:prSet/>
      <dgm:spPr/>
      <dgm:t>
        <a:bodyPr/>
        <a:lstStyle/>
        <a:p>
          <a:endParaRPr lang="es-EC" sz="1000"/>
        </a:p>
      </dgm:t>
    </dgm:pt>
    <dgm:pt modelId="{6D163580-FC47-41AA-9338-DED5343A44CB}">
      <dgm:prSet phldrT="[Texto]" custT="1"/>
      <dgm:spPr/>
      <dgm:t>
        <a:bodyPr/>
        <a:lstStyle/>
        <a:p>
          <a:r>
            <a:rPr lang="es-EC" sz="1400" dirty="0" err="1" smtClean="0"/>
            <a:t>Boxplot,densidad,distribución</a:t>
          </a:r>
          <a:endParaRPr lang="es-EC" sz="1400" dirty="0"/>
        </a:p>
      </dgm:t>
    </dgm:pt>
    <dgm:pt modelId="{B675D734-30C4-4080-8C54-CC6F2EE7305E}" type="parTrans" cxnId="{20C06C26-BC23-4C23-926F-8EE6853A6E51}">
      <dgm:prSet/>
      <dgm:spPr/>
      <dgm:t>
        <a:bodyPr/>
        <a:lstStyle/>
        <a:p>
          <a:endParaRPr lang="es-EC" sz="1000"/>
        </a:p>
      </dgm:t>
    </dgm:pt>
    <dgm:pt modelId="{6C509CD8-31DD-4082-8484-8548762038A9}" type="sibTrans" cxnId="{20C06C26-BC23-4C23-926F-8EE6853A6E51}">
      <dgm:prSet/>
      <dgm:spPr/>
      <dgm:t>
        <a:bodyPr/>
        <a:lstStyle/>
        <a:p>
          <a:endParaRPr lang="es-EC" sz="1000"/>
        </a:p>
      </dgm:t>
    </dgm:pt>
    <dgm:pt modelId="{268190ED-7648-451A-8D0A-56135993B05B}">
      <dgm:prSet phldrT="[Texto]" custT="1"/>
      <dgm:spPr/>
      <dgm:t>
        <a:bodyPr/>
        <a:lstStyle/>
        <a:p>
          <a:r>
            <a:rPr lang="es-EC" sz="1400" dirty="0" smtClean="0"/>
            <a:t>Agrupaciones</a:t>
          </a:r>
          <a:endParaRPr lang="es-EC" sz="1400" dirty="0"/>
        </a:p>
      </dgm:t>
    </dgm:pt>
    <dgm:pt modelId="{0BAA8844-7924-4F33-A9E4-B8211A5CF63F}" type="parTrans" cxnId="{D711091F-8414-46B4-938C-5E02FCE1FA00}">
      <dgm:prSet/>
      <dgm:spPr/>
      <dgm:t>
        <a:bodyPr/>
        <a:lstStyle/>
        <a:p>
          <a:endParaRPr lang="es-EC" sz="1200"/>
        </a:p>
      </dgm:t>
    </dgm:pt>
    <dgm:pt modelId="{982C0CB0-4255-4FC8-8F95-2DAB56E1F3E4}" type="sibTrans" cxnId="{D711091F-8414-46B4-938C-5E02FCE1FA00}">
      <dgm:prSet/>
      <dgm:spPr/>
      <dgm:t>
        <a:bodyPr/>
        <a:lstStyle/>
        <a:p>
          <a:endParaRPr lang="es-EC" sz="1200"/>
        </a:p>
      </dgm:t>
    </dgm:pt>
    <dgm:pt modelId="{195AA7A5-8A7B-4B59-8B0B-FC9D42679E98}">
      <dgm:prSet phldrT="[Texto]" custT="1"/>
      <dgm:spPr/>
      <dgm:t>
        <a:bodyPr/>
        <a:lstStyle/>
        <a:p>
          <a:r>
            <a:rPr lang="es-EC" sz="1400" dirty="0" smtClean="0"/>
            <a:t>Texto, anotaciones, líneas</a:t>
          </a:r>
          <a:endParaRPr lang="es-EC" sz="1400" dirty="0"/>
        </a:p>
      </dgm:t>
    </dgm:pt>
    <dgm:pt modelId="{A9A6E7AE-7CA2-4E45-990A-E025D3F3FE47}" type="parTrans" cxnId="{C9128D98-173F-4946-BDF4-C4C3283C4AAB}">
      <dgm:prSet/>
      <dgm:spPr/>
      <dgm:t>
        <a:bodyPr/>
        <a:lstStyle/>
        <a:p>
          <a:endParaRPr lang="es-EC" sz="1200"/>
        </a:p>
      </dgm:t>
    </dgm:pt>
    <dgm:pt modelId="{E6BC3C03-AB51-4EDD-A7D9-923AA695ACB2}" type="sibTrans" cxnId="{C9128D98-173F-4946-BDF4-C4C3283C4AAB}">
      <dgm:prSet/>
      <dgm:spPr/>
      <dgm:t>
        <a:bodyPr/>
        <a:lstStyle/>
        <a:p>
          <a:endParaRPr lang="es-EC" sz="1200"/>
        </a:p>
      </dgm:t>
    </dgm:pt>
    <dgm:pt modelId="{E223D298-5495-41CA-BDD2-1B9EC550F261}">
      <dgm:prSet phldrT="[Texto]" custT="1"/>
      <dgm:spPr/>
      <dgm:t>
        <a:bodyPr/>
        <a:lstStyle/>
        <a:p>
          <a:r>
            <a:rPr lang="es-EC" sz="1400" dirty="0" smtClean="0"/>
            <a:t>Complementos</a:t>
          </a:r>
          <a:endParaRPr lang="es-EC" sz="1400" dirty="0"/>
        </a:p>
      </dgm:t>
    </dgm:pt>
    <dgm:pt modelId="{3546E1CD-1F1C-4724-93CF-1B08F2E10D63}" type="parTrans" cxnId="{F9207308-05A1-4D9D-A786-10D40D176B4E}">
      <dgm:prSet/>
      <dgm:spPr/>
      <dgm:t>
        <a:bodyPr/>
        <a:lstStyle/>
        <a:p>
          <a:endParaRPr lang="es-EC" sz="1600"/>
        </a:p>
      </dgm:t>
    </dgm:pt>
    <dgm:pt modelId="{21A29633-2E3B-4486-B771-D10AEA68E161}" type="sibTrans" cxnId="{F9207308-05A1-4D9D-A786-10D40D176B4E}">
      <dgm:prSet/>
      <dgm:spPr/>
      <dgm:t>
        <a:bodyPr/>
        <a:lstStyle/>
        <a:p>
          <a:endParaRPr lang="es-EC" sz="1600"/>
        </a:p>
      </dgm:t>
    </dgm:pt>
    <dgm:pt modelId="{1404492F-3CA0-4EF9-ACE4-97DD7BA8E9B2}">
      <dgm:prSet phldrT="[Texto]" custT="1"/>
      <dgm:spPr/>
      <dgm:t>
        <a:bodyPr/>
        <a:lstStyle/>
        <a:p>
          <a:r>
            <a:rPr lang="es-EC" sz="1400" dirty="0" smtClean="0"/>
            <a:t>Estadísticas</a:t>
          </a:r>
          <a:endParaRPr lang="es-EC" sz="1400" dirty="0"/>
        </a:p>
      </dgm:t>
    </dgm:pt>
    <dgm:pt modelId="{CC3D2F86-DD0B-4B94-832E-85499FBE5E72}" type="parTrans" cxnId="{004D6B96-FE0D-4A29-A553-A7AAF3891F8E}">
      <dgm:prSet/>
      <dgm:spPr/>
      <dgm:t>
        <a:bodyPr/>
        <a:lstStyle/>
        <a:p>
          <a:endParaRPr lang="es-EC" sz="1600"/>
        </a:p>
      </dgm:t>
    </dgm:pt>
    <dgm:pt modelId="{8F2EF8FB-04C9-4129-B235-56191FC34555}" type="sibTrans" cxnId="{004D6B96-FE0D-4A29-A553-A7AAF3891F8E}">
      <dgm:prSet/>
      <dgm:spPr/>
      <dgm:t>
        <a:bodyPr/>
        <a:lstStyle/>
        <a:p>
          <a:endParaRPr lang="es-EC" sz="1600"/>
        </a:p>
      </dgm:t>
    </dgm:pt>
    <dgm:pt modelId="{67B95BF8-14A7-4E66-9D91-785337FBD553}">
      <dgm:prSet phldrT="[Texto]" custT="1"/>
      <dgm:spPr/>
      <dgm:t>
        <a:bodyPr/>
        <a:lstStyle/>
        <a:p>
          <a:r>
            <a:rPr lang="es-EC" sz="1400" dirty="0" smtClean="0"/>
            <a:t>Facetas</a:t>
          </a:r>
          <a:endParaRPr lang="es-EC" sz="1400" dirty="0"/>
        </a:p>
      </dgm:t>
    </dgm:pt>
    <dgm:pt modelId="{21684653-4082-4120-AFC3-98038F8CC26F}" type="parTrans" cxnId="{D14A6469-BCF1-4ADF-9320-897A1DBFA247}">
      <dgm:prSet/>
      <dgm:spPr/>
      <dgm:t>
        <a:bodyPr/>
        <a:lstStyle/>
        <a:p>
          <a:endParaRPr lang="es-EC" sz="1600"/>
        </a:p>
      </dgm:t>
    </dgm:pt>
    <dgm:pt modelId="{5E3B450D-6237-40B0-B250-D7136A0B5EAA}" type="sibTrans" cxnId="{D14A6469-BCF1-4ADF-9320-897A1DBFA247}">
      <dgm:prSet/>
      <dgm:spPr/>
      <dgm:t>
        <a:bodyPr/>
        <a:lstStyle/>
        <a:p>
          <a:endParaRPr lang="es-EC" sz="1600"/>
        </a:p>
      </dgm:t>
    </dgm:pt>
    <dgm:pt modelId="{6BC1468F-D37D-4C06-8600-1D8162020670}">
      <dgm:prSet phldrT="[Texto]" custT="1"/>
      <dgm:spPr/>
      <dgm:t>
        <a:bodyPr/>
        <a:lstStyle/>
        <a:p>
          <a:r>
            <a:rPr lang="es-EC" sz="1400" dirty="0" smtClean="0"/>
            <a:t>Temas,</a:t>
          </a:r>
          <a:endParaRPr lang="es-EC" sz="1400" dirty="0"/>
        </a:p>
      </dgm:t>
    </dgm:pt>
    <dgm:pt modelId="{21129D6E-BBC3-4E39-A84A-E4F215FB4D1B}" type="parTrans" cxnId="{0AABF64E-4886-4CC3-B319-27DC7DD82744}">
      <dgm:prSet/>
      <dgm:spPr/>
      <dgm:t>
        <a:bodyPr/>
        <a:lstStyle/>
        <a:p>
          <a:endParaRPr lang="es-EC" sz="1600"/>
        </a:p>
      </dgm:t>
    </dgm:pt>
    <dgm:pt modelId="{F8A3E477-FFAD-4CF8-A1ED-709051104373}" type="sibTrans" cxnId="{0AABF64E-4886-4CC3-B319-27DC7DD82744}">
      <dgm:prSet/>
      <dgm:spPr/>
      <dgm:t>
        <a:bodyPr/>
        <a:lstStyle/>
        <a:p>
          <a:endParaRPr lang="es-EC" sz="1600"/>
        </a:p>
      </dgm:t>
    </dgm:pt>
    <dgm:pt modelId="{6D8BA946-B5DA-4F0D-804B-BCD203E289A7}">
      <dgm:prSet phldrT="[Texto]" custT="1"/>
      <dgm:spPr/>
      <dgm:t>
        <a:bodyPr/>
        <a:lstStyle/>
        <a:p>
          <a:r>
            <a:rPr lang="es-EC" sz="1400" dirty="0" smtClean="0"/>
            <a:t>Coordenadas, escalas, posiciones</a:t>
          </a:r>
          <a:endParaRPr lang="es-EC" sz="1400" dirty="0"/>
        </a:p>
      </dgm:t>
    </dgm:pt>
    <dgm:pt modelId="{47C162B7-2B3D-4895-93F2-F7FA7EF767B9}" type="parTrans" cxnId="{E4D6A349-3C7B-4426-9DBC-12F2C174DC02}">
      <dgm:prSet/>
      <dgm:spPr/>
      <dgm:t>
        <a:bodyPr/>
        <a:lstStyle/>
        <a:p>
          <a:endParaRPr lang="es-EC" sz="1600"/>
        </a:p>
      </dgm:t>
    </dgm:pt>
    <dgm:pt modelId="{A85208F1-8405-4F0D-B235-9B74E7E3DF59}" type="sibTrans" cxnId="{E4D6A349-3C7B-4426-9DBC-12F2C174DC02}">
      <dgm:prSet/>
      <dgm:spPr/>
      <dgm:t>
        <a:bodyPr/>
        <a:lstStyle/>
        <a:p>
          <a:endParaRPr lang="es-EC" sz="1600"/>
        </a:p>
      </dgm:t>
    </dgm:pt>
    <dgm:pt modelId="{A63B7BF2-95EC-4B5D-8809-F803F8557830}" type="pres">
      <dgm:prSet presAssocID="{6E7A2BA2-6F0C-4E4C-B968-0FA10D9170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BB461D1C-9FBF-48AD-99A9-F4EB0A606415}" type="pres">
      <dgm:prSet presAssocID="{6AD4DCD7-159E-4ACF-888F-8A794487AB3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E1FBFD6-483A-46F6-B046-374BF229FDC9}" type="pres">
      <dgm:prSet presAssocID="{8EC43036-E70B-4F24-B04F-626BDD9140B0}" presName="sibTrans" presStyleCnt="0"/>
      <dgm:spPr/>
    </dgm:pt>
    <dgm:pt modelId="{1AE3DB62-2D3B-4D00-81E1-EE6267A39F8C}" type="pres">
      <dgm:prSet presAssocID="{611D8D47-C3D7-469F-904E-4B4787A682F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878E671-9E8F-45C0-9950-70A41B890821}" type="pres">
      <dgm:prSet presAssocID="{CDD62F1B-9349-44E3-BF1F-1016BCB15349}" presName="sibTrans" presStyleCnt="0"/>
      <dgm:spPr/>
    </dgm:pt>
    <dgm:pt modelId="{99A82840-471E-4E43-9D18-691890B95C6F}" type="pres">
      <dgm:prSet presAssocID="{32D8CB3A-5609-4A2C-BC3E-9B0F4967E1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4E8E644-9788-4145-90A2-903A2E726E89}" type="pres">
      <dgm:prSet presAssocID="{06D1C77D-6381-41A5-8BE1-829835869892}" presName="sibTrans" presStyleCnt="0"/>
      <dgm:spPr/>
    </dgm:pt>
    <dgm:pt modelId="{6C482ABB-371B-4A29-BFA9-E8947949011B}" type="pres">
      <dgm:prSet presAssocID="{E223D298-5495-41CA-BDD2-1B9EC550F26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EF77C166-C9BE-4805-963E-9645CE6B176B}" type="presOf" srcId="{6BC1468F-D37D-4C06-8600-1D8162020670}" destId="{6C482ABB-371B-4A29-BFA9-E8947949011B}" srcOrd="0" destOrd="3" presId="urn:microsoft.com/office/officeart/2005/8/layout/hList6"/>
    <dgm:cxn modelId="{DC37750C-64CF-42B5-960C-203A5C15BBAD}" srcId="{32D8CB3A-5609-4A2C-BC3E-9B0F4967E1B7}" destId="{D3F1A8B6-3B4F-4108-A679-CE1E79A193F8}" srcOrd="0" destOrd="0" parTransId="{F34BA472-98D7-4FEA-AC96-E0A225650DB8}" sibTransId="{7A053535-60E0-483E-A526-C4B3F7982C7F}"/>
    <dgm:cxn modelId="{A51B3EB3-355A-4445-8807-DAA2DDFB54AD}" type="presOf" srcId="{268190ED-7648-451A-8D0A-56135993B05B}" destId="{1AE3DB62-2D3B-4D00-81E1-EE6267A39F8C}" srcOrd="0" destOrd="3" presId="urn:microsoft.com/office/officeart/2005/8/layout/hList6"/>
    <dgm:cxn modelId="{86C28431-EAE7-4DA7-802D-BDB16799FD1F}" srcId="{6E7A2BA2-6F0C-4E4C-B968-0FA10D91700F}" destId="{611D8D47-C3D7-469F-904E-4B4787A682F0}" srcOrd="1" destOrd="0" parTransId="{F6C92C56-9B37-4BB4-A862-94AD2FF83B24}" sibTransId="{CDD62F1B-9349-44E3-BF1F-1016BCB15349}"/>
    <dgm:cxn modelId="{DD2F5A83-76F4-45FF-B136-532E45658310}" type="presOf" srcId="{611D8D47-C3D7-469F-904E-4B4787A682F0}" destId="{1AE3DB62-2D3B-4D00-81E1-EE6267A39F8C}" srcOrd="0" destOrd="0" presId="urn:microsoft.com/office/officeart/2005/8/layout/hList6"/>
    <dgm:cxn modelId="{62FEB384-81D6-47B8-8897-A8A5E0BB249D}" srcId="{611D8D47-C3D7-469F-904E-4B4787A682F0}" destId="{30A7CDFE-3A05-4EF4-8F61-4E157601D651}" srcOrd="0" destOrd="0" parTransId="{82606601-D2C2-452F-97CE-775344422C13}" sibTransId="{2820C35C-86D4-4A14-A7C9-C509F0DDC2A0}"/>
    <dgm:cxn modelId="{474904CC-D3FA-45D6-A8EF-E320C9175365}" type="presOf" srcId="{6D8BA946-B5DA-4F0D-804B-BCD203E289A7}" destId="{6C482ABB-371B-4A29-BFA9-E8947949011B}" srcOrd="0" destOrd="4" presId="urn:microsoft.com/office/officeart/2005/8/layout/hList6"/>
    <dgm:cxn modelId="{A9389691-786D-4E45-863A-0F346ACDE308}" type="presOf" srcId="{E223D298-5495-41CA-BDD2-1B9EC550F261}" destId="{6C482ABB-371B-4A29-BFA9-E8947949011B}" srcOrd="0" destOrd="0" presId="urn:microsoft.com/office/officeart/2005/8/layout/hList6"/>
    <dgm:cxn modelId="{CBB8C1A4-2F3D-492A-A985-850ABAF969BD}" type="presOf" srcId="{6AD4DCD7-159E-4ACF-888F-8A794487AB39}" destId="{BB461D1C-9FBF-48AD-99A9-F4EB0A606415}" srcOrd="0" destOrd="0" presId="urn:microsoft.com/office/officeart/2005/8/layout/hList6"/>
    <dgm:cxn modelId="{8126D314-F126-48D8-926C-42FC1233A0E6}" type="presOf" srcId="{32D8CB3A-5609-4A2C-BC3E-9B0F4967E1B7}" destId="{99A82840-471E-4E43-9D18-691890B95C6F}" srcOrd="0" destOrd="0" presId="urn:microsoft.com/office/officeart/2005/8/layout/hList6"/>
    <dgm:cxn modelId="{C9128D98-173F-4946-BDF4-C4C3283C4AAB}" srcId="{32D8CB3A-5609-4A2C-BC3E-9B0F4967E1B7}" destId="{195AA7A5-8A7B-4B59-8B0B-FC9D42679E98}" srcOrd="2" destOrd="0" parTransId="{A9A6E7AE-7CA2-4E45-990A-E025D3F3FE47}" sibTransId="{E6BC3C03-AB51-4EDD-A7D9-923AA695ACB2}"/>
    <dgm:cxn modelId="{519E579F-AFD7-4398-89E4-4C5FCE1D45D1}" srcId="{6AD4DCD7-159E-4ACF-888F-8A794487AB39}" destId="{1072ABCB-7029-4940-BB27-5D1734C67EBC}" srcOrd="1" destOrd="0" parTransId="{58E6EC17-21C2-4553-8932-DD5F0E1BF371}" sibTransId="{D0FDC706-9058-4198-BBC7-1D0261BFDC29}"/>
    <dgm:cxn modelId="{F4990145-58A9-4208-9963-ED511CB2CFE8}" type="presOf" srcId="{6D163580-FC47-41AA-9338-DED5343A44CB}" destId="{99A82840-471E-4E43-9D18-691890B95C6F}" srcOrd="0" destOrd="2" presId="urn:microsoft.com/office/officeart/2005/8/layout/hList6"/>
    <dgm:cxn modelId="{BF958FCC-13FB-45CD-A75A-7FEB6C3C14EC}" srcId="{6AD4DCD7-159E-4ACF-888F-8A794487AB39}" destId="{FB5C19EE-630B-4E35-9BD2-FAFB7D23DAB7}" srcOrd="0" destOrd="0" parTransId="{EAC8123D-58BB-4894-A6FD-6DB09E85D9A6}" sibTransId="{8BFCC9D9-F706-4C5E-A82C-9CE559098D70}"/>
    <dgm:cxn modelId="{0AABF64E-4886-4CC3-B319-27DC7DD82744}" srcId="{E223D298-5495-41CA-BDD2-1B9EC550F261}" destId="{6BC1468F-D37D-4C06-8600-1D8162020670}" srcOrd="2" destOrd="0" parTransId="{21129D6E-BBC3-4E39-A84A-E4F215FB4D1B}" sibTransId="{F8A3E477-FFAD-4CF8-A1ED-709051104373}"/>
    <dgm:cxn modelId="{BF3D0064-1DFE-4376-B341-D154A81E23FC}" type="presOf" srcId="{67B95BF8-14A7-4E66-9D91-785337FBD553}" destId="{6C482ABB-371B-4A29-BFA9-E8947949011B}" srcOrd="0" destOrd="2" presId="urn:microsoft.com/office/officeart/2005/8/layout/hList6"/>
    <dgm:cxn modelId="{F9207308-05A1-4D9D-A786-10D40D176B4E}" srcId="{6E7A2BA2-6F0C-4E4C-B968-0FA10D91700F}" destId="{E223D298-5495-41CA-BDD2-1B9EC550F261}" srcOrd="3" destOrd="0" parTransId="{3546E1CD-1F1C-4724-93CF-1B08F2E10D63}" sibTransId="{21A29633-2E3B-4486-B771-D10AEA68E161}"/>
    <dgm:cxn modelId="{DC8D3C5D-1F01-4163-BDB7-528F29C002CC}" srcId="{611D8D47-C3D7-469F-904E-4B4787A682F0}" destId="{8CFCD4E6-82E8-4360-A1C8-F3618A4C9363}" srcOrd="1" destOrd="0" parTransId="{6B9FB95D-F28E-4354-90CA-B3DAEDD6E5A2}" sibTransId="{AEE8DE59-0453-46B7-9273-B85788669630}"/>
    <dgm:cxn modelId="{E4D6A349-3C7B-4426-9DBC-12F2C174DC02}" srcId="{E223D298-5495-41CA-BDD2-1B9EC550F261}" destId="{6D8BA946-B5DA-4F0D-804B-BCD203E289A7}" srcOrd="3" destOrd="0" parTransId="{47C162B7-2B3D-4895-93F2-F7FA7EF767B9}" sibTransId="{A85208F1-8405-4F0D-B235-9B74E7E3DF59}"/>
    <dgm:cxn modelId="{84AF1881-BC91-4E05-92D8-62AD9345D85B}" type="presOf" srcId="{D3F1A8B6-3B4F-4108-A679-CE1E79A193F8}" destId="{99A82840-471E-4E43-9D18-691890B95C6F}" srcOrd="0" destOrd="1" presId="urn:microsoft.com/office/officeart/2005/8/layout/hList6"/>
    <dgm:cxn modelId="{712956CF-D2C9-4A47-9C62-D3E30D54B9DD}" srcId="{6E7A2BA2-6F0C-4E4C-B968-0FA10D91700F}" destId="{6AD4DCD7-159E-4ACF-888F-8A794487AB39}" srcOrd="0" destOrd="0" parTransId="{7215A79F-D614-4123-A236-DD692454EA64}" sibTransId="{8EC43036-E70B-4F24-B04F-626BDD9140B0}"/>
    <dgm:cxn modelId="{9229D883-8150-48EE-9FAF-69950B9BDE6B}" type="presOf" srcId="{1404492F-3CA0-4EF9-ACE4-97DD7BA8E9B2}" destId="{6C482ABB-371B-4A29-BFA9-E8947949011B}" srcOrd="0" destOrd="1" presId="urn:microsoft.com/office/officeart/2005/8/layout/hList6"/>
    <dgm:cxn modelId="{004D6B96-FE0D-4A29-A553-A7AAF3891F8E}" srcId="{E223D298-5495-41CA-BDD2-1B9EC550F261}" destId="{1404492F-3CA0-4EF9-ACE4-97DD7BA8E9B2}" srcOrd="0" destOrd="0" parTransId="{CC3D2F86-DD0B-4B94-832E-85499FBE5E72}" sibTransId="{8F2EF8FB-04C9-4129-B235-56191FC34555}"/>
    <dgm:cxn modelId="{C17807FA-ACFD-4CD4-8D78-090AE9FE0BD0}" type="presOf" srcId="{FB5C19EE-630B-4E35-9BD2-FAFB7D23DAB7}" destId="{BB461D1C-9FBF-48AD-99A9-F4EB0A606415}" srcOrd="0" destOrd="1" presId="urn:microsoft.com/office/officeart/2005/8/layout/hList6"/>
    <dgm:cxn modelId="{20C06C26-BC23-4C23-926F-8EE6853A6E51}" srcId="{32D8CB3A-5609-4A2C-BC3E-9B0F4967E1B7}" destId="{6D163580-FC47-41AA-9338-DED5343A44CB}" srcOrd="1" destOrd="0" parTransId="{B675D734-30C4-4080-8C54-CC6F2EE7305E}" sibTransId="{6C509CD8-31DD-4082-8484-8548762038A9}"/>
    <dgm:cxn modelId="{0927587D-BA10-4E86-A180-B74B28EFBC5C}" type="presOf" srcId="{6E7A2BA2-6F0C-4E4C-B968-0FA10D91700F}" destId="{A63B7BF2-95EC-4B5D-8809-F803F8557830}" srcOrd="0" destOrd="0" presId="urn:microsoft.com/office/officeart/2005/8/layout/hList6"/>
    <dgm:cxn modelId="{D14A6469-BCF1-4ADF-9320-897A1DBFA247}" srcId="{E223D298-5495-41CA-BDD2-1B9EC550F261}" destId="{67B95BF8-14A7-4E66-9D91-785337FBD553}" srcOrd="1" destOrd="0" parTransId="{21684653-4082-4120-AFC3-98038F8CC26F}" sibTransId="{5E3B450D-6237-40B0-B250-D7136A0B5EAA}"/>
    <dgm:cxn modelId="{F5760D2D-D9EC-4924-A0F3-1381EE56153D}" type="presOf" srcId="{30A7CDFE-3A05-4EF4-8F61-4E157601D651}" destId="{1AE3DB62-2D3B-4D00-81E1-EE6267A39F8C}" srcOrd="0" destOrd="1" presId="urn:microsoft.com/office/officeart/2005/8/layout/hList6"/>
    <dgm:cxn modelId="{D711091F-8414-46B4-938C-5E02FCE1FA00}" srcId="{611D8D47-C3D7-469F-904E-4B4787A682F0}" destId="{268190ED-7648-451A-8D0A-56135993B05B}" srcOrd="2" destOrd="0" parTransId="{0BAA8844-7924-4F33-A9E4-B8211A5CF63F}" sibTransId="{982C0CB0-4255-4FC8-8F95-2DAB56E1F3E4}"/>
    <dgm:cxn modelId="{77B13DE8-98EE-4BE4-BC26-64AC01479E60}" type="presOf" srcId="{195AA7A5-8A7B-4B59-8B0B-FC9D42679E98}" destId="{99A82840-471E-4E43-9D18-691890B95C6F}" srcOrd="0" destOrd="3" presId="urn:microsoft.com/office/officeart/2005/8/layout/hList6"/>
    <dgm:cxn modelId="{B5F395D2-5008-4F05-A67E-3697819574D4}" type="presOf" srcId="{8CFCD4E6-82E8-4360-A1C8-F3618A4C9363}" destId="{1AE3DB62-2D3B-4D00-81E1-EE6267A39F8C}" srcOrd="0" destOrd="2" presId="urn:microsoft.com/office/officeart/2005/8/layout/hList6"/>
    <dgm:cxn modelId="{98A7B079-93CA-47B1-BC6A-B6D4F6F4E737}" type="presOf" srcId="{1072ABCB-7029-4940-BB27-5D1734C67EBC}" destId="{BB461D1C-9FBF-48AD-99A9-F4EB0A606415}" srcOrd="0" destOrd="2" presId="urn:microsoft.com/office/officeart/2005/8/layout/hList6"/>
    <dgm:cxn modelId="{3CE5485A-B1B3-4780-ABDB-98F29E6173B9}" srcId="{6E7A2BA2-6F0C-4E4C-B968-0FA10D91700F}" destId="{32D8CB3A-5609-4A2C-BC3E-9B0F4967E1B7}" srcOrd="2" destOrd="0" parTransId="{99D72EA4-3717-46AB-B529-37F74A7AC0B4}" sibTransId="{06D1C77D-6381-41A5-8BE1-829835869892}"/>
    <dgm:cxn modelId="{F40C74F2-074A-46DA-8D4B-B88C2190B508}" type="presParOf" srcId="{A63B7BF2-95EC-4B5D-8809-F803F8557830}" destId="{BB461D1C-9FBF-48AD-99A9-F4EB0A606415}" srcOrd="0" destOrd="0" presId="urn:microsoft.com/office/officeart/2005/8/layout/hList6"/>
    <dgm:cxn modelId="{F0C7F974-415F-453A-A2DB-0DCADF8D4763}" type="presParOf" srcId="{A63B7BF2-95EC-4B5D-8809-F803F8557830}" destId="{AE1FBFD6-483A-46F6-B046-374BF229FDC9}" srcOrd="1" destOrd="0" presId="urn:microsoft.com/office/officeart/2005/8/layout/hList6"/>
    <dgm:cxn modelId="{DCA97749-F1E2-4471-B5EC-0E14D9988238}" type="presParOf" srcId="{A63B7BF2-95EC-4B5D-8809-F803F8557830}" destId="{1AE3DB62-2D3B-4D00-81E1-EE6267A39F8C}" srcOrd="2" destOrd="0" presId="urn:microsoft.com/office/officeart/2005/8/layout/hList6"/>
    <dgm:cxn modelId="{52D88F3B-B36E-413D-B67A-7AB678F6E7AA}" type="presParOf" srcId="{A63B7BF2-95EC-4B5D-8809-F803F8557830}" destId="{1878E671-9E8F-45C0-9950-70A41B890821}" srcOrd="3" destOrd="0" presId="urn:microsoft.com/office/officeart/2005/8/layout/hList6"/>
    <dgm:cxn modelId="{5DB2B795-1EA7-44D0-B92F-0958F6880FB6}" type="presParOf" srcId="{A63B7BF2-95EC-4B5D-8809-F803F8557830}" destId="{99A82840-471E-4E43-9D18-691890B95C6F}" srcOrd="4" destOrd="0" presId="urn:microsoft.com/office/officeart/2005/8/layout/hList6"/>
    <dgm:cxn modelId="{D1FBE706-1D2F-4311-BAC1-DEC2FB24E120}" type="presParOf" srcId="{A63B7BF2-95EC-4B5D-8809-F803F8557830}" destId="{D4E8E644-9788-4145-90A2-903A2E726E89}" srcOrd="5" destOrd="0" presId="urn:microsoft.com/office/officeart/2005/8/layout/hList6"/>
    <dgm:cxn modelId="{FEB2F7FC-A66B-4283-A605-85C85FC70B3A}" type="presParOf" srcId="{A63B7BF2-95EC-4B5D-8809-F803F8557830}" destId="{6C482ABB-371B-4A29-BFA9-E8947949011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61D1C-9FBF-48AD-99A9-F4EB0A606415}">
      <dsp:nvSpPr>
        <dsp:cNvPr id="0" name=""/>
        <dsp:cNvSpPr/>
      </dsp:nvSpPr>
      <dsp:spPr>
        <a:xfrm rot="16200000">
          <a:off x="-219291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Data</a:t>
          </a:r>
          <a:endParaRPr lang="es-EC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Código natural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err="1" smtClean="0"/>
            <a:t>Dplyr</a:t>
          </a:r>
          <a:endParaRPr lang="es-EC" sz="1400" kern="1200" dirty="0"/>
        </a:p>
      </dsp:txBody>
      <dsp:txXfrm rot="5400000">
        <a:off x="1772" y="435940"/>
        <a:ext cx="1737579" cy="1307823"/>
      </dsp:txXfrm>
    </dsp:sp>
    <dsp:sp modelId="{1AE3DB62-2D3B-4D00-81E1-EE6267A39F8C}">
      <dsp:nvSpPr>
        <dsp:cNvPr id="0" name=""/>
        <dsp:cNvSpPr/>
      </dsp:nvSpPr>
      <dsp:spPr>
        <a:xfrm rot="16200000">
          <a:off x="1648606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Estética</a:t>
          </a:r>
          <a:endParaRPr lang="es-EC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Variables </a:t>
          </a:r>
          <a:r>
            <a:rPr lang="es-EC" sz="1400" kern="1200" dirty="0" err="1" smtClean="0"/>
            <a:t>x,y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Colores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Agrupaciones</a:t>
          </a:r>
          <a:endParaRPr lang="es-EC" sz="1400" kern="1200" dirty="0"/>
        </a:p>
      </dsp:txBody>
      <dsp:txXfrm rot="5400000">
        <a:off x="1869669" y="435940"/>
        <a:ext cx="1737579" cy="1307823"/>
      </dsp:txXfrm>
    </dsp:sp>
    <dsp:sp modelId="{99A82840-471E-4E43-9D18-691890B95C6F}">
      <dsp:nvSpPr>
        <dsp:cNvPr id="0" name=""/>
        <dsp:cNvSpPr/>
      </dsp:nvSpPr>
      <dsp:spPr>
        <a:xfrm rot="16200000">
          <a:off x="3516504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Geometrías</a:t>
          </a:r>
          <a:endParaRPr lang="es-EC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err="1" smtClean="0"/>
            <a:t>Lineas</a:t>
          </a:r>
          <a:r>
            <a:rPr lang="es-EC" sz="1400" kern="1200" dirty="0" smtClean="0"/>
            <a:t>, barras, </a:t>
          </a:r>
          <a:r>
            <a:rPr lang="es-EC" sz="1400" kern="1200" dirty="0" err="1" smtClean="0"/>
            <a:t>pastel,puntos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err="1" smtClean="0"/>
            <a:t>Boxplot,densidad,distribución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Texto, anotaciones, líneas</a:t>
          </a:r>
          <a:endParaRPr lang="es-EC" sz="1400" kern="1200" dirty="0"/>
        </a:p>
      </dsp:txBody>
      <dsp:txXfrm rot="5400000">
        <a:off x="3737567" y="435940"/>
        <a:ext cx="1737579" cy="1307823"/>
      </dsp:txXfrm>
    </dsp:sp>
    <dsp:sp modelId="{6C482ABB-371B-4A29-BFA9-E8947949011B}">
      <dsp:nvSpPr>
        <dsp:cNvPr id="0" name=""/>
        <dsp:cNvSpPr/>
      </dsp:nvSpPr>
      <dsp:spPr>
        <a:xfrm rot="16200000">
          <a:off x="5384402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Complementos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Estadísticas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Facetas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Temas,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Coordenadas, escalas, posiciones</a:t>
          </a:r>
          <a:endParaRPr lang="es-EC" sz="1400" kern="1200" dirty="0"/>
        </a:p>
      </dsp:txBody>
      <dsp:txXfrm rot="5400000">
        <a:off x="5605465" y="435940"/>
        <a:ext cx="1737579" cy="1307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61D1C-9FBF-48AD-99A9-F4EB0A606415}">
      <dsp:nvSpPr>
        <dsp:cNvPr id="0" name=""/>
        <dsp:cNvSpPr/>
      </dsp:nvSpPr>
      <dsp:spPr>
        <a:xfrm rot="16200000">
          <a:off x="-219291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Data</a:t>
          </a:r>
          <a:endParaRPr lang="es-EC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Código natural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err="1" smtClean="0"/>
            <a:t>Dplyr</a:t>
          </a:r>
          <a:endParaRPr lang="es-EC" sz="1400" kern="1200" dirty="0"/>
        </a:p>
      </dsp:txBody>
      <dsp:txXfrm rot="5400000">
        <a:off x="1772" y="435940"/>
        <a:ext cx="1737579" cy="1307823"/>
      </dsp:txXfrm>
    </dsp:sp>
    <dsp:sp modelId="{1AE3DB62-2D3B-4D00-81E1-EE6267A39F8C}">
      <dsp:nvSpPr>
        <dsp:cNvPr id="0" name=""/>
        <dsp:cNvSpPr/>
      </dsp:nvSpPr>
      <dsp:spPr>
        <a:xfrm rot="16200000">
          <a:off x="1648606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Estética</a:t>
          </a:r>
          <a:endParaRPr lang="es-EC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Variables </a:t>
          </a:r>
          <a:r>
            <a:rPr lang="es-EC" sz="1400" kern="1200" dirty="0" err="1" smtClean="0"/>
            <a:t>x,y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Colores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Agrupaciones</a:t>
          </a:r>
          <a:endParaRPr lang="es-EC" sz="1400" kern="1200" dirty="0"/>
        </a:p>
      </dsp:txBody>
      <dsp:txXfrm rot="5400000">
        <a:off x="1869669" y="435940"/>
        <a:ext cx="1737579" cy="1307823"/>
      </dsp:txXfrm>
    </dsp:sp>
    <dsp:sp modelId="{99A82840-471E-4E43-9D18-691890B95C6F}">
      <dsp:nvSpPr>
        <dsp:cNvPr id="0" name=""/>
        <dsp:cNvSpPr/>
      </dsp:nvSpPr>
      <dsp:spPr>
        <a:xfrm rot="16200000">
          <a:off x="3516504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Geometrías</a:t>
          </a:r>
          <a:endParaRPr lang="es-EC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err="1" smtClean="0"/>
            <a:t>Lineas</a:t>
          </a:r>
          <a:r>
            <a:rPr lang="es-EC" sz="1400" kern="1200" dirty="0" smtClean="0"/>
            <a:t>, barras, </a:t>
          </a:r>
          <a:r>
            <a:rPr lang="es-EC" sz="1400" kern="1200" dirty="0" err="1" smtClean="0"/>
            <a:t>pastel,puntos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err="1" smtClean="0"/>
            <a:t>Boxplot,densidad,distribución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Texto, anotaciones, líneas</a:t>
          </a:r>
          <a:endParaRPr lang="es-EC" sz="1400" kern="1200" dirty="0"/>
        </a:p>
      </dsp:txBody>
      <dsp:txXfrm rot="5400000">
        <a:off x="3737567" y="435940"/>
        <a:ext cx="1737579" cy="1307823"/>
      </dsp:txXfrm>
    </dsp:sp>
    <dsp:sp modelId="{6C482ABB-371B-4A29-BFA9-E8947949011B}">
      <dsp:nvSpPr>
        <dsp:cNvPr id="0" name=""/>
        <dsp:cNvSpPr/>
      </dsp:nvSpPr>
      <dsp:spPr>
        <a:xfrm rot="16200000">
          <a:off x="5384402" y="221062"/>
          <a:ext cx="2179705" cy="173757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Complementos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Estadísticas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Facetas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Temas,</a:t>
          </a:r>
          <a:endParaRPr lang="es-EC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/>
            <a:t>Coordenadas, escalas, posiciones</a:t>
          </a:r>
          <a:endParaRPr lang="es-EC" sz="1400" kern="1200" dirty="0"/>
        </a:p>
      </dsp:txBody>
      <dsp:txXfrm rot="5400000">
        <a:off x="5605465" y="435940"/>
        <a:ext cx="1737579" cy="1307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EE93A-904E-418D-A686-336486BE820F}" type="datetimeFigureOut">
              <a:rPr lang="es-EC" smtClean="0"/>
              <a:t>5/9/2019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1C2C0-496C-42A9-BCB6-64369812926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890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asaresFeli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facebook.com/betametricae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betametricaec" TargetMode="External"/><Relationship Id="rId5" Type="http://schemas.openxmlformats.org/officeDocument/2006/relationships/hyperlink" Target="https://twitter.com/BetametricaEC" TargetMode="External"/><Relationship Id="rId4" Type="http://schemas.openxmlformats.org/officeDocument/2006/relationships/hyperlink" Target="https://twitter.com/CasaresFel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FELIX_~1\AppData\Local\Temp\Rar$DRa0.421\template_main.jpg"/>
          <p:cNvPicPr>
            <a:picLocks noChangeAspect="1" noChangeArrowheads="1"/>
          </p:cNvPicPr>
          <p:nvPr/>
        </p:nvPicPr>
        <p:blipFill>
          <a:blip r:embed="rId2" cstate="print"/>
          <a:srcRect b="380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82242" y="4365104"/>
            <a:ext cx="864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 smtClean="0"/>
              <a:t>GRAMÁTICA DE LAS GRÁFICAS USANDO </a:t>
            </a:r>
          </a:p>
          <a:p>
            <a:pPr algn="ctr"/>
            <a:r>
              <a:rPr lang="es-EC" sz="3200" b="1" dirty="0" smtClean="0"/>
              <a:t>GGPLOT2</a:t>
            </a:r>
          </a:p>
          <a:p>
            <a:pPr algn="ctr"/>
            <a:endParaRPr lang="es-EC" sz="3200" b="1" dirty="0" smtClean="0"/>
          </a:p>
          <a:p>
            <a:r>
              <a:rPr lang="es-EC" b="1" dirty="0" smtClean="0">
                <a:solidFill>
                  <a:srgbClr val="0070C0"/>
                </a:solidFill>
                <a:hlinkClick r:id="rId3"/>
              </a:rPr>
              <a:t>@</a:t>
            </a:r>
            <a:r>
              <a:rPr lang="es-EC" b="1" dirty="0" err="1" smtClean="0">
                <a:solidFill>
                  <a:srgbClr val="0070C0"/>
                </a:solidFill>
                <a:hlinkClick r:id="rId3"/>
              </a:rPr>
              <a:t>CasaresFelix</a:t>
            </a:r>
            <a:endParaRPr lang="es-EC" b="1" dirty="0" smtClean="0">
              <a:solidFill>
                <a:srgbClr val="0070C0"/>
              </a:solidFill>
            </a:endParaRPr>
          </a:p>
          <a:p>
            <a:r>
              <a:rPr lang="es-EC" b="1" dirty="0" smtClean="0">
                <a:solidFill>
                  <a:srgbClr val="0070C0"/>
                </a:solidFill>
                <a:hlinkClick r:id="rId4"/>
              </a:rPr>
              <a:t> </a:t>
            </a:r>
            <a:endParaRPr lang="es-EC" b="1" dirty="0">
              <a:solidFill>
                <a:srgbClr val="0070C0"/>
              </a:solidFill>
            </a:endParaRPr>
          </a:p>
        </p:txBody>
      </p:sp>
      <p:pic>
        <p:nvPicPr>
          <p:cNvPr id="10" name="Imagen 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220" y="5517232"/>
            <a:ext cx="190030" cy="115598"/>
          </a:xfrm>
          <a:prstGeom prst="rect">
            <a:avLst/>
          </a:prstGeom>
          <a:noFill/>
        </p:spPr>
      </p:pic>
      <p:sp>
        <p:nvSpPr>
          <p:cNvPr id="11" name="8 CuadroTexto"/>
          <p:cNvSpPr txBox="1"/>
          <p:nvPr/>
        </p:nvSpPr>
        <p:spPr>
          <a:xfrm>
            <a:off x="6430914" y="537321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b="1" dirty="0" smtClean="0"/>
              <a:t>#Estadística #Ecuador</a:t>
            </a:r>
            <a:endParaRPr lang="es-EC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FELIX_~1\AppData\Local\Temp\Rar$DRa0.005\template_internal.jpg"/>
          <p:cNvPicPr>
            <a:picLocks noChangeAspect="1" noChangeArrowheads="1"/>
          </p:cNvPicPr>
          <p:nvPr/>
        </p:nvPicPr>
        <p:blipFill>
          <a:blip r:embed="rId2" cstate="print"/>
          <a:srcRect b="6951"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51" name="Picture 27" descr="C:\Users\felix_000\Desktop\Logo-Beta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770" y="6332140"/>
            <a:ext cx="538460" cy="53846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0" y="47667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smtClean="0"/>
              <a:t>Requerimientos previos para profundización: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7544" y="1916832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 Manipulación de bases de datos</a:t>
            </a:r>
          </a:p>
          <a:p>
            <a:pPr>
              <a:buFont typeface="Wingdings" pitchFamily="2" charset="2"/>
              <a:buChar char="§"/>
            </a:pP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Conocimiento sobre principales librerías para análisis de datos</a:t>
            </a:r>
          </a:p>
          <a:p>
            <a:pPr>
              <a:buFont typeface="Wingdings" pitchFamily="2" charset="2"/>
              <a:buChar char="§"/>
            </a:pP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Estadísticas básica</a:t>
            </a:r>
          </a:p>
          <a:p>
            <a:pPr>
              <a:buFont typeface="Wingdings" pitchFamily="2" charset="2"/>
              <a:buChar char="§"/>
            </a:pP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Preguntas adecuadas para un problema en específico</a:t>
            </a:r>
          </a:p>
          <a:p>
            <a:pPr>
              <a:buFont typeface="Wingdings" pitchFamily="2" charset="2"/>
              <a:buChar char="§"/>
            </a:pP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FELIX_~1\AppData\Local\Temp\Rar$DRa0.005\template_internal.jpg"/>
          <p:cNvPicPr>
            <a:picLocks noChangeAspect="1" noChangeArrowheads="1"/>
          </p:cNvPicPr>
          <p:nvPr/>
        </p:nvPicPr>
        <p:blipFill>
          <a:blip r:embed="rId2" cstate="print"/>
          <a:srcRect b="6951"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51" name="Picture 27" descr="C:\Users\felix_000\Desktop\Logo-Beta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770" y="6332140"/>
            <a:ext cx="538460" cy="53846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0" y="47667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smtClean="0"/>
              <a:t>GRAMÁTICA DE LAS GRÁFICAS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7544" y="1916832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La idea principal de la utilización de 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ggplot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 usando la gramática de gráficas es trabajar en capas</a:t>
            </a: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88137455"/>
              </p:ext>
            </p:extLst>
          </p:nvPr>
        </p:nvGraphicFramePr>
        <p:xfrm>
          <a:off x="755576" y="3105340"/>
          <a:ext cx="7344816" cy="217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FELIX_~1\AppData\Local\Temp\Rar$DRa0.005\template_internal.jpg"/>
          <p:cNvPicPr>
            <a:picLocks noChangeAspect="1" noChangeArrowheads="1"/>
          </p:cNvPicPr>
          <p:nvPr/>
        </p:nvPicPr>
        <p:blipFill>
          <a:blip r:embed="rId2" cstate="print"/>
          <a:srcRect b="6951"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51" name="Picture 27" descr="C:\Users\felix_000\Desktop\Logo-Beta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770" y="6332140"/>
            <a:ext cx="538460" cy="53846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0" y="47667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smtClean="0"/>
              <a:t>GRAMÁTICA DE LAS GRÁFICAS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48418959"/>
              </p:ext>
            </p:extLst>
          </p:nvPr>
        </p:nvGraphicFramePr>
        <p:xfrm>
          <a:off x="899592" y="1770614"/>
          <a:ext cx="7344816" cy="217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12 CuadroTexto"/>
          <p:cNvSpPr txBox="1"/>
          <p:nvPr/>
        </p:nvSpPr>
        <p:spPr>
          <a:xfrm>
            <a:off x="395536" y="4290154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Un ejemplo de la gramática para un par de variables:</a:t>
            </a:r>
          </a:p>
          <a:p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ggplot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(data=datos, </a:t>
            </a:r>
          </a:p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aes(x=exportaciones, y=periodo))+ </a:t>
            </a:r>
          </a:p>
          <a:p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geom_line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size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=8)+</a:t>
            </a:r>
          </a:p>
          <a:p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theme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axis.text.x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element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_tex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angle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=90))</a:t>
            </a: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FELIX_~1\AppData\Local\Temp\Rar$DRa0.005\template_internal.jpg"/>
          <p:cNvPicPr>
            <a:picLocks noChangeAspect="1" noChangeArrowheads="1"/>
          </p:cNvPicPr>
          <p:nvPr/>
        </p:nvPicPr>
        <p:blipFill>
          <a:blip r:embed="rId2" cstate="print"/>
          <a:srcRect b="6951"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51" name="Picture 27" descr="C:\Users\felix_000\Desktop\Logo-Beta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770" y="6332140"/>
            <a:ext cx="538460" cy="53846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0" y="47667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smtClean="0"/>
              <a:t>GRAMÁTICA DE LAS GRÁFICAS</a:t>
            </a:r>
          </a:p>
        </p:txBody>
      </p:sp>
      <p:sp>
        <p:nvSpPr>
          <p:cNvPr id="11" name="12 CuadroTexto"/>
          <p:cNvSpPr txBox="1"/>
          <p:nvPr/>
        </p:nvSpPr>
        <p:spPr>
          <a:xfrm>
            <a:off x="251520" y="2004137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b="1" dirty="0" smtClean="0">
                <a:solidFill>
                  <a:schemeClr val="bg1">
                    <a:lumMod val="95000"/>
                  </a:schemeClr>
                </a:solidFill>
              </a:rPr>
              <a:t>Generalmente hay que depurar las bases y preparas los datos antes de graficar con </a:t>
            </a:r>
            <a:r>
              <a:rPr lang="es-EC" sz="2800" b="1" dirty="0" err="1" smtClean="0">
                <a:solidFill>
                  <a:schemeClr val="bg1">
                    <a:lumMod val="95000"/>
                  </a:schemeClr>
                </a:solidFill>
              </a:rPr>
              <a:t>ggplot</a:t>
            </a:r>
            <a:r>
              <a:rPr lang="es-EC" sz="2800" b="1" dirty="0" smtClean="0">
                <a:solidFill>
                  <a:schemeClr val="bg1">
                    <a:lumMod val="95000"/>
                  </a:schemeClr>
                </a:solidFill>
              </a:rPr>
              <a:t>. En la vida real, se trabajan con cientos de variables y cientos de miles de observaciones.</a:t>
            </a:r>
          </a:p>
          <a:p>
            <a:pPr algn="ctr"/>
            <a:endParaRPr lang="es-EC" sz="28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EC" sz="2800" b="1" dirty="0" smtClean="0">
                <a:solidFill>
                  <a:schemeClr val="bg1">
                    <a:lumMod val="95000"/>
                  </a:schemeClr>
                </a:solidFill>
              </a:rPr>
              <a:t>Hay que saber manipular la información para poder hacer un análisis exploratorio de forma correcta</a:t>
            </a:r>
            <a:endParaRPr lang="es-EC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FELIX_~1\AppData\Local\Temp\Rar$DRa0.005\template_internal.jpg"/>
          <p:cNvPicPr>
            <a:picLocks noChangeAspect="1" noChangeArrowheads="1"/>
          </p:cNvPicPr>
          <p:nvPr/>
        </p:nvPicPr>
        <p:blipFill>
          <a:blip r:embed="rId2" cstate="print"/>
          <a:srcRect b="6951"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51" name="Picture 27" descr="C:\Users\felix_000\Desktop\Logo-Beta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770" y="6332140"/>
            <a:ext cx="538460" cy="53846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0" y="47667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smtClean="0"/>
              <a:t>GRAMÁTICA DE LAS GRÁFICAS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7544" y="1916832"/>
            <a:ext cx="8424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Varios argumentos que acompañan a las geometrías</a:t>
            </a:r>
          </a:p>
          <a:p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color: Para colorear líneas o puntos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Alpha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: transparencia de 0 a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Size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: tamaño de línea o puntos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Shape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: tipo de puntos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Fill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: relleno o colorear dentro de puntos, barras o intervalos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Gran parte de los argumentos tienen buenas descripciones en los 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helps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, por ejemplo:  ??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geom_point</a:t>
            </a: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FELIX_~1\AppData\Local\Temp\Rar$DRa0.005\template_internal.jpg"/>
          <p:cNvPicPr>
            <a:picLocks noChangeAspect="1" noChangeArrowheads="1"/>
          </p:cNvPicPr>
          <p:nvPr/>
        </p:nvPicPr>
        <p:blipFill>
          <a:blip r:embed="rId2" cstate="print"/>
          <a:srcRect b="6951"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51" name="Picture 27" descr="C:\Users\felix_000\Desktop\Logo-Beta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770" y="6332140"/>
            <a:ext cx="538460" cy="53846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0" y="47667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smtClean="0"/>
              <a:t>GRAMÁTICA DE LAS GRÁFICAS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95536" y="1916832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Geometrías que más se utilizan para gráficos:</a:t>
            </a:r>
          </a:p>
          <a:p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geom_line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geom_point</a:t>
            </a:r>
            <a:r>
              <a:rPr lang="es-EC" sz="2000" b="1" dirty="0">
                <a:solidFill>
                  <a:schemeClr val="bg1">
                    <a:lumMod val="95000"/>
                  </a:schemeClr>
                </a:solidFill>
              </a:rPr>
              <a:t> ()</a:t>
            </a: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geom_boxplot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 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geom_bar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geom_area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C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Geometrías que más se utilizan como complementos</a:t>
            </a: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geom_smoth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geom_text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geom_vline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geom_hline</a:t>
            </a:r>
            <a:r>
              <a:rPr lang="es-EC" sz="2000" b="1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Gran parte de los argumentos tienen buenas descripciones en los 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helps</a:t>
            </a:r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, por ejemplo:  ??</a:t>
            </a:r>
            <a:r>
              <a:rPr lang="es-EC" sz="2000" b="1" dirty="0" err="1" smtClean="0">
                <a:solidFill>
                  <a:schemeClr val="bg1">
                    <a:lumMod val="95000"/>
                  </a:schemeClr>
                </a:solidFill>
              </a:rPr>
              <a:t>geom_point</a:t>
            </a: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FELIX_~1\AppData\Local\Temp\Rar$DRa0.421\template_main.jpg"/>
          <p:cNvPicPr>
            <a:picLocks noChangeAspect="1" noChangeArrowheads="1"/>
          </p:cNvPicPr>
          <p:nvPr/>
        </p:nvPicPr>
        <p:blipFill>
          <a:blip r:embed="rId2" cstate="print"/>
          <a:srcRect b="380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1" name="Picture 3" descr="C:\Users\felix_000\Desktop\BETANEG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268760"/>
            <a:ext cx="2376264" cy="240128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82242" y="4365104"/>
            <a:ext cx="86409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 smtClean="0"/>
              <a:t>MANOS A LA MÁQUINA</a:t>
            </a:r>
          </a:p>
          <a:p>
            <a:pPr algn="ctr"/>
            <a:endParaRPr lang="es-EC" sz="3200" b="1" dirty="0" smtClean="0"/>
          </a:p>
          <a:p>
            <a:r>
              <a:rPr lang="es-EC" b="1" dirty="0" smtClean="0">
                <a:solidFill>
                  <a:srgbClr val="0070C0"/>
                </a:solidFill>
                <a:hlinkClick r:id="rId4"/>
              </a:rPr>
              <a:t>@</a:t>
            </a:r>
            <a:r>
              <a:rPr lang="es-EC" b="1" dirty="0" err="1" smtClean="0">
                <a:solidFill>
                  <a:srgbClr val="0070C0"/>
                </a:solidFill>
                <a:hlinkClick r:id="rId4"/>
              </a:rPr>
              <a:t>CasaresFelix</a:t>
            </a:r>
            <a:endParaRPr lang="es-EC" b="1" dirty="0" smtClean="0">
              <a:solidFill>
                <a:srgbClr val="0070C0"/>
              </a:solidFill>
            </a:endParaRPr>
          </a:p>
          <a:p>
            <a:r>
              <a:rPr lang="es-EC" b="1" dirty="0" smtClean="0">
                <a:solidFill>
                  <a:srgbClr val="0070C0"/>
                </a:solidFill>
                <a:hlinkClick r:id="rId5"/>
              </a:rPr>
              <a:t>@BetametricaEC</a:t>
            </a:r>
            <a:endParaRPr lang="es-EC" b="1" dirty="0" smtClean="0">
              <a:solidFill>
                <a:srgbClr val="0070C0"/>
              </a:solidFill>
            </a:endParaRPr>
          </a:p>
          <a:p>
            <a:r>
              <a:rPr lang="es-EC" b="1" dirty="0" smtClean="0">
                <a:solidFill>
                  <a:srgbClr val="0070C0"/>
                </a:solidFill>
                <a:hlinkClick r:id="rId6"/>
              </a:rPr>
              <a:t> betametricaec</a:t>
            </a:r>
            <a:endParaRPr lang="es-EC" b="1" dirty="0">
              <a:solidFill>
                <a:srgbClr val="0070C0"/>
              </a:solidFill>
            </a:endParaRPr>
          </a:p>
        </p:txBody>
      </p:sp>
      <p:pic>
        <p:nvPicPr>
          <p:cNvPr id="8" name="5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4" y="6020096"/>
            <a:ext cx="152363" cy="142757"/>
          </a:xfrm>
          <a:prstGeom prst="rect">
            <a:avLst/>
          </a:prstGeom>
        </p:spPr>
      </p:pic>
      <p:pic>
        <p:nvPicPr>
          <p:cNvPr id="9" name="Imagen 5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5776846"/>
            <a:ext cx="190030" cy="115598"/>
          </a:xfrm>
          <a:prstGeom prst="rect">
            <a:avLst/>
          </a:prstGeom>
          <a:noFill/>
        </p:spPr>
      </p:pic>
      <p:pic>
        <p:nvPicPr>
          <p:cNvPr id="10" name="Imagen 5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220" y="5517232"/>
            <a:ext cx="190030" cy="115598"/>
          </a:xfrm>
          <a:prstGeom prst="rect">
            <a:avLst/>
          </a:prstGeom>
          <a:noFill/>
        </p:spPr>
      </p:pic>
      <p:sp>
        <p:nvSpPr>
          <p:cNvPr id="11" name="8 CuadroTexto"/>
          <p:cNvSpPr txBox="1"/>
          <p:nvPr/>
        </p:nvSpPr>
        <p:spPr>
          <a:xfrm>
            <a:off x="6430914" y="537321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b="1" dirty="0" smtClean="0"/>
              <a:t>#Estadística #Ecuador</a:t>
            </a:r>
            <a:endParaRPr lang="es-EC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23744</TotalTime>
  <Words>336</Words>
  <Application>Microsoft Office PowerPoint</Application>
  <PresentationFormat>Presentación en pantalla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GIGATRONICS</dc:creator>
  <cp:lastModifiedBy>GIGATRONICS</cp:lastModifiedBy>
  <cp:revision>216</cp:revision>
  <dcterms:created xsi:type="dcterms:W3CDTF">2015-05-05T02:59:53Z</dcterms:created>
  <dcterms:modified xsi:type="dcterms:W3CDTF">2019-09-06T04:47:26Z</dcterms:modified>
</cp:coreProperties>
</file>