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45AC5D-06E1-48BB-8A90-893FE5E0E24D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BACFC6-D381-499D-A367-E2D6171D8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@anisul-isla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609600"/>
            <a:ext cx="6400800" cy="35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096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itchFamily="34" charset="0"/>
              </a:rPr>
              <a:t>Presentation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600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itchFamily="34" charset="0"/>
              </a:rPr>
              <a:t>On</a:t>
            </a:r>
            <a:endParaRPr lang="en-US" sz="48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itchFamily="34" charset="0"/>
              </a:rPr>
              <a:t>Blood Donation App</a:t>
            </a:r>
            <a:endParaRPr lang="en-US" sz="4800" dirty="0"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5334000"/>
            <a:ext cx="34290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Mst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Jesiara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Khatun</a:t>
            </a:r>
            <a:endParaRPr lang="en-US" sz="24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Roll:1907011</a:t>
            </a:r>
            <a:endParaRPr 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4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Cont</a:t>
            </a:r>
            <a:endParaRPr lang="en-US" sz="2800" dirty="0">
              <a:latin typeface="Arial Rounded MT Bold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t="3113" b="5837"/>
          <a:stretch>
            <a:fillRect/>
          </a:stretch>
        </p:blipFill>
        <p:spPr bwMode="auto">
          <a:xfrm>
            <a:off x="1219200" y="2057400"/>
            <a:ext cx="25146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/>
          <p:cNvCxnSpPr/>
          <p:nvPr/>
        </p:nvCxnSpPr>
        <p:spPr>
          <a:xfrm>
            <a:off x="609600" y="12192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83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3030"/>
          <a:stretch>
            <a:fillRect/>
          </a:stretch>
        </p:blipFill>
        <p:spPr bwMode="auto">
          <a:xfrm>
            <a:off x="5029200" y="2133600"/>
            <a:ext cx="2667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4191000" y="36576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1200" y="1143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Menu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19800" y="1524000"/>
            <a:ext cx="484632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09600" y="457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52600" y="381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Main Page for Recipient</a:t>
            </a:r>
            <a:endParaRPr lang="en-US" sz="3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t="3030"/>
          <a:stretch>
            <a:fillRect/>
          </a:stretch>
        </p:blipFill>
        <p:spPr bwMode="auto">
          <a:xfrm>
            <a:off x="838200" y="2057400"/>
            <a:ext cx="2590800" cy="449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ight Arrow 2"/>
          <p:cNvSpPr/>
          <p:nvPr/>
        </p:nvSpPr>
        <p:spPr>
          <a:xfrm>
            <a:off x="990600" y="914400"/>
            <a:ext cx="749808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914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Profile</a:t>
            </a:r>
            <a:endParaRPr lang="en-US" sz="2800" dirty="0">
              <a:latin typeface="Arial Black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" y="1295400"/>
            <a:ext cx="99060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t="3863" r="2083" b="6009"/>
          <a:stretch>
            <a:fillRect/>
          </a:stretch>
        </p:blipFill>
        <p:spPr bwMode="auto">
          <a:xfrm>
            <a:off x="5029200" y="1905000"/>
            <a:ext cx="26670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3886200" y="39624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90600" y="30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2286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Navigation bar</a:t>
            </a:r>
            <a:endParaRPr lang="en-US" sz="4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1219200"/>
            <a:ext cx="2590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10000" y="2133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24800" y="63246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Cont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t="3030"/>
          <a:stretch>
            <a:fillRect/>
          </a:stretch>
        </p:blipFill>
        <p:spPr bwMode="auto">
          <a:xfrm>
            <a:off x="990600" y="1752600"/>
            <a:ext cx="2667000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login2.jpg"/>
          <p:cNvPicPr>
            <a:picLocks noChangeAspect="1"/>
          </p:cNvPicPr>
          <p:nvPr/>
        </p:nvPicPr>
        <p:blipFill>
          <a:blip r:embed="rId3" cstate="print"/>
          <a:srcRect t="3333" r="617" b="6667"/>
          <a:stretch>
            <a:fillRect/>
          </a:stretch>
        </p:blipFill>
        <p:spPr>
          <a:xfrm>
            <a:off x="5181600" y="1676400"/>
            <a:ext cx="2743200" cy="50292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191000" y="35814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990600" y="914400"/>
            <a:ext cx="749808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914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Log Out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0600" y="30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2286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Navigation bar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3400" y="1905000"/>
            <a:ext cx="68580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77200" y="63246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Cont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t="3030"/>
          <a:stretch>
            <a:fillRect/>
          </a:stretch>
        </p:blipFill>
        <p:spPr bwMode="auto">
          <a:xfrm>
            <a:off x="990600" y="1752600"/>
            <a:ext cx="2667000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Straight Arrow Connector 3"/>
          <p:cNvCxnSpPr/>
          <p:nvPr/>
        </p:nvCxnSpPr>
        <p:spPr>
          <a:xfrm>
            <a:off x="381000" y="1676400"/>
            <a:ext cx="838200" cy="304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t="4286" b="5714"/>
          <a:stretch>
            <a:fillRect/>
          </a:stretch>
        </p:blipFill>
        <p:spPr bwMode="auto">
          <a:xfrm>
            <a:off x="4953000" y="1752600"/>
            <a:ext cx="2895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038600" y="36576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90600" y="914400"/>
            <a:ext cx="749808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914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About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90600" y="30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2286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Navigation bar</a:t>
            </a:r>
            <a:endParaRPr lang="en-US" sz="4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10200" y="609600"/>
            <a:ext cx="1676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200" y="1905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77200" y="63246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Cont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t="3113" b="5837"/>
          <a:stretch>
            <a:fillRect/>
          </a:stretch>
        </p:blipFill>
        <p:spPr bwMode="auto">
          <a:xfrm>
            <a:off x="3505200" y="1295400"/>
            <a:ext cx="21336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ight Arrow 2"/>
          <p:cNvSpPr/>
          <p:nvPr/>
        </p:nvSpPr>
        <p:spPr>
          <a:xfrm>
            <a:off x="228600" y="38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304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Main Page for Recipient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3462" b="6538"/>
          <a:stretch>
            <a:fillRect/>
          </a:stretch>
        </p:blipFill>
        <p:spPr bwMode="auto">
          <a:xfrm>
            <a:off x="6096000" y="1219200"/>
            <a:ext cx="23622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5638800" y="3657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914400"/>
            <a:ext cx="8382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2286000"/>
            <a:ext cx="27432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Rounded MT Bold" pitchFamily="34" charset="0"/>
              </a:rPr>
              <a:t>Recipient will click the blood group which is needed.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Rounded MT Bold" pitchFamily="34" charset="0"/>
              </a:rPr>
              <a:t>He will be able to see all the donors matching to the blood group.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4800" y="63246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Cont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228600" y="38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304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Send SMS to Donors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3462" b="6538"/>
          <a:stretch>
            <a:fillRect/>
          </a:stretch>
        </p:blipFill>
        <p:spPr bwMode="auto">
          <a:xfrm>
            <a:off x="3200400" y="1828800"/>
            <a:ext cx="2209800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t="3941" r="2083" b="5911"/>
          <a:stretch>
            <a:fillRect/>
          </a:stretch>
        </p:blipFill>
        <p:spPr bwMode="auto">
          <a:xfrm>
            <a:off x="6248400" y="1905000"/>
            <a:ext cx="2209800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5562600" y="3962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3048000"/>
            <a:ext cx="2819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Recipient can send </a:t>
            </a:r>
            <a:r>
              <a:rPr lang="en-US" dirty="0" err="1" smtClean="0">
                <a:latin typeface="Arial Rounded MT Bold" pitchFamily="34" charset="0"/>
              </a:rPr>
              <a:t>sms</a:t>
            </a:r>
            <a:r>
              <a:rPr lang="en-US" dirty="0" smtClean="0">
                <a:latin typeface="Arial Rounded MT Bold" pitchFamily="34" charset="0"/>
              </a:rPr>
              <a:t> with all </a:t>
            </a:r>
            <a:r>
              <a:rPr lang="en-US" dirty="0" err="1" smtClean="0">
                <a:latin typeface="Arial Rounded MT Bold" pitchFamily="34" charset="0"/>
              </a:rPr>
              <a:t>informations</a:t>
            </a:r>
            <a:r>
              <a:rPr lang="en-US" dirty="0" smtClean="0">
                <a:latin typeface="Arial Rounded MT Bold" pitchFamily="34" charset="0"/>
              </a:rPr>
              <a:t> of patients .</a:t>
            </a: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0" y="1447800"/>
            <a:ext cx="83820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24800" y="63246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Cont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t="3941" r="2083" b="5911"/>
          <a:stretch>
            <a:fillRect/>
          </a:stretch>
        </p:blipFill>
        <p:spPr bwMode="auto">
          <a:xfrm>
            <a:off x="3429000" y="1905000"/>
            <a:ext cx="2209800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t="2703" b="5405"/>
          <a:stretch>
            <a:fillRect/>
          </a:stretch>
        </p:blipFill>
        <p:spPr bwMode="auto">
          <a:xfrm>
            <a:off x="6324600" y="1905000"/>
            <a:ext cx="2362200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5791200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32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228600" y="38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304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Send SMS to Donors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00200"/>
            <a:ext cx="289560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Rounded MT Bold" pitchFamily="34" charset="0"/>
              </a:rPr>
              <a:t>If we send message “need </a:t>
            </a:r>
            <a:r>
              <a:rPr lang="en-US" dirty="0" err="1" smtClean="0">
                <a:latin typeface="Arial Rounded MT Bold" pitchFamily="34" charset="0"/>
              </a:rPr>
              <a:t>blood”,then</a:t>
            </a:r>
            <a:r>
              <a:rPr lang="en-US" dirty="0" smtClean="0">
                <a:latin typeface="Arial Rounded MT Bold" pitchFamily="34" charset="0"/>
              </a:rPr>
              <a:t> donor will receive the </a:t>
            </a:r>
            <a:r>
              <a:rPr lang="en-US" dirty="0" err="1" smtClean="0">
                <a:latin typeface="Arial Rounded MT Bold" pitchFamily="34" charset="0"/>
              </a:rPr>
              <a:t>sms</a:t>
            </a:r>
            <a:r>
              <a:rPr lang="en-US" dirty="0" smtClean="0">
                <a:latin typeface="Arial Rounded MT Bold" pitchFamily="34" charset="0"/>
              </a:rPr>
              <a:t> with recipient’s mail and number 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Rounded MT Bold" pitchFamily="34" charset="0"/>
              </a:rPr>
              <a:t>Then he can contact or email the recipient.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762000" y="685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6096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Login as Donor</a:t>
            </a:r>
            <a:endParaRPr lang="en-US" sz="4000" dirty="0">
              <a:latin typeface="Arial Black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3279" b="6557"/>
          <a:stretch>
            <a:fillRect/>
          </a:stretch>
        </p:blipFill>
        <p:spPr bwMode="auto">
          <a:xfrm>
            <a:off x="762000" y="2057400"/>
            <a:ext cx="2286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t="3297" b="7692"/>
          <a:stretch>
            <a:fillRect/>
          </a:stretch>
        </p:blipFill>
        <p:spPr bwMode="auto">
          <a:xfrm>
            <a:off x="3733800" y="2057400"/>
            <a:ext cx="213360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 flipH="1">
            <a:off x="4800600" y="2590800"/>
            <a:ext cx="17526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3962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2209800"/>
            <a:ext cx="2286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Here,</a:t>
            </a:r>
          </a:p>
          <a:p>
            <a:r>
              <a:rPr lang="en-US" dirty="0" smtClean="0"/>
              <a:t>All the ID of recipients will be added to whom the donor has donated blood.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0" y="63246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Cont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t="3297" b="7692"/>
          <a:stretch>
            <a:fillRect/>
          </a:stretch>
        </p:blipFill>
        <p:spPr bwMode="auto">
          <a:xfrm>
            <a:off x="685800" y="1981200"/>
            <a:ext cx="213360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Straight Arrow Connector 3"/>
          <p:cNvCxnSpPr/>
          <p:nvPr/>
        </p:nvCxnSpPr>
        <p:spPr>
          <a:xfrm>
            <a:off x="457200" y="12192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t="3409" b="6250"/>
          <a:stretch>
            <a:fillRect/>
          </a:stretch>
        </p:blipFill>
        <p:spPr bwMode="auto">
          <a:xfrm>
            <a:off x="4495800" y="1905000"/>
            <a:ext cx="2362200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3048000" y="3962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990600" y="30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2286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Navigation bar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8001000" y="63246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Cont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990600" y="914400"/>
            <a:ext cx="749808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914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Notifications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90600" y="30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286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Navigation bar</a:t>
            </a:r>
            <a:endParaRPr 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3409" b="6250"/>
          <a:stretch>
            <a:fillRect/>
          </a:stretch>
        </p:blipFill>
        <p:spPr bwMode="auto">
          <a:xfrm>
            <a:off x="3048000" y="2514600"/>
            <a:ext cx="2362200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t="3774"/>
          <a:stretch>
            <a:fillRect/>
          </a:stretch>
        </p:blipFill>
        <p:spPr bwMode="auto">
          <a:xfrm>
            <a:off x="533400" y="2590800"/>
            <a:ext cx="19050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>
            <a:off x="5486400" y="4419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24000" y="1828800"/>
            <a:ext cx="3276600" cy="3733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1371600"/>
            <a:ext cx="38862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recipients send message to donor then the id’s of recipients will be added to notifications </a:t>
            </a:r>
            <a:endParaRPr lang="en-US" sz="20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 t="3509" r="3125" b="5263"/>
          <a:stretch>
            <a:fillRect/>
          </a:stretch>
        </p:blipFill>
        <p:spPr bwMode="auto">
          <a:xfrm>
            <a:off x="6019800" y="2590800"/>
            <a:ext cx="2362200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Objectives: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981200"/>
            <a:ext cx="6019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 Rounded MT Bold" pitchFamily="34" charset="0"/>
              </a:rPr>
              <a:t>An application exclusively for </a:t>
            </a:r>
            <a:r>
              <a:rPr lang="en-US" sz="2400" dirty="0" err="1" smtClean="0">
                <a:latin typeface="Arial Rounded MT Bold" pitchFamily="34" charset="0"/>
              </a:rPr>
              <a:t>kuetians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 Rounded MT Bold" pitchFamily="34" charset="0"/>
              </a:rPr>
              <a:t>To manage blood and make blood donation easier in emergency situation.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 Rounded MT Bold" pitchFamily="34" charset="0"/>
              </a:rPr>
              <a:t>To provide </a:t>
            </a:r>
            <a:r>
              <a:rPr lang="en-US" sz="2400" dirty="0">
                <a:latin typeface="Arial Rounded MT Bold" pitchFamily="34" charset="0"/>
              </a:rPr>
              <a:t>a reliable platform to connect </a:t>
            </a:r>
            <a:r>
              <a:rPr lang="en-US" sz="2400" b="1" dirty="0" smtClean="0">
                <a:latin typeface="Arial Rounded MT Bold" pitchFamily="34" charset="0"/>
              </a:rPr>
              <a:t>blood </a:t>
            </a:r>
            <a:r>
              <a:rPr lang="en-US" sz="2400" b="1" dirty="0">
                <a:latin typeface="Arial Rounded MT Bold" pitchFamily="34" charset="0"/>
              </a:rPr>
              <a:t>donors</a:t>
            </a:r>
            <a:r>
              <a:rPr lang="en-US" sz="2400" dirty="0">
                <a:latin typeface="Arial Rounded MT Bold" pitchFamily="34" charset="0"/>
              </a:rPr>
              <a:t> with </a:t>
            </a:r>
            <a:r>
              <a:rPr lang="en-US" sz="2400" dirty="0" smtClean="0">
                <a:latin typeface="Arial Rounded MT Bold" pitchFamily="34" charset="0"/>
              </a:rPr>
              <a:t>patients.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t="3226" b="4839"/>
          <a:stretch>
            <a:fillRect/>
          </a:stretch>
        </p:blipFill>
        <p:spPr bwMode="auto">
          <a:xfrm>
            <a:off x="4495800" y="2667000"/>
            <a:ext cx="2133600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t="3509" r="3125" b="5263"/>
          <a:stretch>
            <a:fillRect/>
          </a:stretch>
        </p:blipFill>
        <p:spPr bwMode="auto">
          <a:xfrm>
            <a:off x="152400" y="2895600"/>
            <a:ext cx="190500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 t="3502" r="2083" b="5447"/>
          <a:stretch>
            <a:fillRect/>
          </a:stretch>
        </p:blipFill>
        <p:spPr bwMode="auto">
          <a:xfrm>
            <a:off x="2286000" y="1676400"/>
            <a:ext cx="20574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5257800" y="1219200"/>
            <a:ext cx="3505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If donor clicks on donate then the recipients will be added to the donated list.</a:t>
            </a: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95400" y="335280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33528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67400" y="2209800"/>
            <a:ext cx="1447800" cy="281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304800" y="304800"/>
            <a:ext cx="749808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66800" y="3048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Notifications</a:t>
            </a:r>
            <a:endParaRPr lang="en-US" sz="28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t="3226" b="4839"/>
          <a:stretch>
            <a:fillRect/>
          </a:stretch>
        </p:blipFill>
        <p:spPr bwMode="auto">
          <a:xfrm>
            <a:off x="457200" y="2514600"/>
            <a:ext cx="2133600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t="1852" b="5556"/>
          <a:stretch>
            <a:fillRect/>
          </a:stretch>
        </p:blipFill>
        <p:spPr bwMode="auto">
          <a:xfrm>
            <a:off x="5791200" y="2362200"/>
            <a:ext cx="19812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t="3409" b="6250"/>
          <a:stretch>
            <a:fillRect/>
          </a:stretch>
        </p:blipFill>
        <p:spPr bwMode="auto">
          <a:xfrm>
            <a:off x="3276600" y="762000"/>
            <a:ext cx="19812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>
            <a:off x="2743200" y="4343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0" y="4114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" y="16764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990600"/>
            <a:ext cx="3810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685800"/>
            <a:ext cx="289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donor click on donate then the requested recipient will be removed from notifications.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05600" y="1981200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228600" y="152400"/>
            <a:ext cx="749808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90600" y="152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Notifications</a:t>
            </a:r>
            <a:endParaRPr lang="en-US" sz="28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024" y="1143000"/>
            <a:ext cx="7703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Why users should use my app?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1000" y="1219200"/>
            <a:ext cx="978408" cy="408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400" y="2286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1981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Students don’t have to bother too much for finding blood.</a:t>
            </a:r>
            <a:endParaRPr lang="en-US" sz="2400" dirty="0">
              <a:latin typeface="Arial Rounded MT Bold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3400" y="3276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2971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Donors and Recipients can easily contact to each other.</a:t>
            </a:r>
            <a:endParaRPr lang="en-US" sz="2400" dirty="0">
              <a:latin typeface="Arial Rounded MT Bold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3400" y="4495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191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It will be very helpful in emergency .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References:</a:t>
            </a:r>
            <a:endParaRPr lang="en-US" sz="4000" dirty="0">
              <a:latin typeface="Arial Black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0" y="2743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2000" y="3505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2209800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 Rounded MT Bold" pitchFamily="34" charset="0"/>
              <a:hlinkClick r:id="rId2"/>
            </a:endParaRPr>
          </a:p>
          <a:p>
            <a:r>
              <a:rPr lang="en-US" dirty="0" smtClean="0">
                <a:latin typeface="Arial Rounded MT Bold" pitchFamily="34" charset="0"/>
                <a:hlinkClick r:id="rId2"/>
              </a:rPr>
              <a:t>https://firebase.google.com/</a:t>
            </a:r>
            <a:endParaRPr lang="en-US" dirty="0" smtClean="0">
              <a:latin typeface="Arial Rounded MT Bold" pitchFamily="34" charset="0"/>
            </a:endParaRPr>
          </a:p>
          <a:p>
            <a:endParaRPr lang="en-US" dirty="0" smtClean="0">
              <a:latin typeface="Arial Rounded MT Bold" pitchFamily="34" charset="0"/>
            </a:endParaRP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  <a:hlinkClick r:id="rId3"/>
              </a:rPr>
              <a:t>https://www.youtube.com/</a:t>
            </a:r>
            <a:endParaRPr lang="en-US" dirty="0" smtClean="0">
              <a:latin typeface="Arial Rounded MT Bold" pitchFamily="34" charset="0"/>
            </a:endParaRPr>
          </a:p>
          <a:p>
            <a:endParaRPr lang="en-US" dirty="0">
              <a:latin typeface="Arial Rounded MT Bold" pitchFamily="34" charset="0"/>
            </a:endParaRP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  <a:hlinkClick r:id="rId4"/>
              </a:rPr>
              <a:t>https://www.youtube.com/@anisul-islam</a:t>
            </a:r>
            <a:endParaRPr lang="en-US" dirty="0" smtClean="0">
              <a:latin typeface="Arial Rounded MT Bold" pitchFamily="34" charset="0"/>
            </a:endParaRPr>
          </a:p>
          <a:p>
            <a:endParaRPr lang="en-US" dirty="0" smtClean="0">
              <a:latin typeface="Arial Rounded MT Bold" pitchFamily="34" charset="0"/>
            </a:endParaRPr>
          </a:p>
          <a:p>
            <a:endParaRPr lang="en-US" dirty="0">
              <a:latin typeface="Arial Rounded MT Bold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4400" y="434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2860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itchFamily="82" charset="0"/>
              </a:rPr>
              <a:t>Thank you !!!</a:t>
            </a:r>
            <a:endParaRPr lang="en-US" sz="4800" dirty="0">
              <a:latin typeface="Algerian" pitchFamily="8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53000" y="2590800"/>
            <a:ext cx="38862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48000" y="3810000"/>
            <a:ext cx="609600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2400" y="0"/>
            <a:ext cx="99060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0"/>
            <a:ext cx="35814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Arial Black" pitchFamily="34" charset="0"/>
              </a:rPr>
              <a:t>Intoduction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1336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This Blood donation app is for the students of KUET.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It will make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easiar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for finding the donors for the students while emergency.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Recipients will able to contact with donor easily as well as the donors through this app as we will get the all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informations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of the donors and recipients 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0"/>
            <a:ext cx="41910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0" y="0"/>
            <a:ext cx="5334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Modules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62000" y="1828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762000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1828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Donor Module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124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Recipient Module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343400"/>
            <a:ext cx="63246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will be two </a:t>
            </a:r>
            <a:r>
              <a:rPr lang="en-US" sz="2400" dirty="0" err="1" smtClean="0"/>
              <a:t>modules.Donors</a:t>
            </a:r>
            <a:r>
              <a:rPr lang="en-US" sz="2400" dirty="0" smtClean="0"/>
              <a:t> need to have account for donating blood and Recipients need account for requesting for required blood group.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533400" y="533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4572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Login Page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514600"/>
            <a:ext cx="40386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If donor or recipient has already an account then they will sign in otherwise they will register.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419600" y="3048000"/>
            <a:ext cx="902208" cy="408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login2.jpg"/>
          <p:cNvPicPr>
            <a:picLocks noChangeAspect="1"/>
          </p:cNvPicPr>
          <p:nvPr/>
        </p:nvPicPr>
        <p:blipFill>
          <a:blip r:embed="rId2" cstate="print"/>
          <a:srcRect t="3333" r="617" b="6667"/>
          <a:stretch>
            <a:fillRect/>
          </a:stretch>
        </p:blipFill>
        <p:spPr>
          <a:xfrm>
            <a:off x="5410200" y="685800"/>
            <a:ext cx="306705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57200" y="685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600200" y="609600"/>
            <a:ext cx="5682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Donor or Recipient</a:t>
            </a:r>
            <a:endParaRPr lang="en-US" sz="4000" dirty="0">
              <a:latin typeface="Arial Black" pitchFamily="34" charset="0"/>
            </a:endParaRPr>
          </a:p>
        </p:txBody>
      </p:sp>
      <p:pic>
        <p:nvPicPr>
          <p:cNvPr id="5" name="Picture 4" descr="donorrecipi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371600"/>
            <a:ext cx="2999184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667000"/>
            <a:ext cx="35052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Student will select to be donor or recipient or both with different email id.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14800" y="320040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762000" y="685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6096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Donor Registration</a:t>
            </a:r>
            <a:endParaRPr lang="en-US" sz="4000" dirty="0">
              <a:latin typeface="Arial Black" pitchFamily="34" charset="0"/>
            </a:endParaRPr>
          </a:p>
        </p:txBody>
      </p:sp>
      <p:pic>
        <p:nvPicPr>
          <p:cNvPr id="4" name="Picture 3" descr="d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133600"/>
            <a:ext cx="2209800" cy="4495800"/>
          </a:xfrm>
          <a:prstGeom prst="rect">
            <a:avLst/>
          </a:prstGeom>
        </p:spPr>
      </p:pic>
      <p:pic>
        <p:nvPicPr>
          <p:cNvPr id="5" name="Picture 4" descr="dr2.jpg"/>
          <p:cNvPicPr>
            <a:picLocks noChangeAspect="1"/>
          </p:cNvPicPr>
          <p:nvPr/>
        </p:nvPicPr>
        <p:blipFill>
          <a:blip r:embed="rId3" cstate="print"/>
          <a:srcRect t="3333" r="617" b="6667"/>
          <a:stretch>
            <a:fillRect/>
          </a:stretch>
        </p:blipFill>
        <p:spPr>
          <a:xfrm>
            <a:off x="6400800" y="1981200"/>
            <a:ext cx="2228850" cy="4648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90800" y="39624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791200" y="40386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2812" b="6250"/>
          <a:stretch>
            <a:fillRect/>
          </a:stretch>
        </p:blipFill>
        <p:spPr bwMode="auto">
          <a:xfrm>
            <a:off x="3429000" y="2057400"/>
            <a:ext cx="2209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762000" y="685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6096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Recipient Registration</a:t>
            </a:r>
            <a:endParaRPr lang="en-US" sz="4000" dirty="0">
              <a:latin typeface="Arial Black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3947" r="2083" b="6579"/>
          <a:stretch>
            <a:fillRect/>
          </a:stretch>
        </p:blipFill>
        <p:spPr bwMode="auto">
          <a:xfrm>
            <a:off x="5105400" y="1676400"/>
            <a:ext cx="2667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r.jpg"/>
          <p:cNvPicPr>
            <a:picLocks noChangeAspect="1"/>
          </p:cNvPicPr>
          <p:nvPr/>
        </p:nvPicPr>
        <p:blipFill>
          <a:blip r:embed="rId3" cstate="print"/>
          <a:srcRect t="4167" r="775" b="5555"/>
          <a:stretch>
            <a:fillRect/>
          </a:stretch>
        </p:blipFill>
        <p:spPr>
          <a:xfrm>
            <a:off x="990600" y="1676400"/>
            <a:ext cx="2438400" cy="4953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6200" y="38100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762000" y="685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6096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Login as Recipient</a:t>
            </a:r>
            <a:endParaRPr lang="en-US" sz="4000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750" b="6250"/>
          <a:stretch>
            <a:fillRect/>
          </a:stretch>
        </p:blipFill>
        <p:spPr bwMode="auto">
          <a:xfrm>
            <a:off x="1066800" y="1752600"/>
            <a:ext cx="2438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3113" b="5837"/>
          <a:stretch>
            <a:fillRect/>
          </a:stretch>
        </p:blipFill>
        <p:spPr bwMode="auto">
          <a:xfrm>
            <a:off x="5029200" y="1828800"/>
            <a:ext cx="2514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3886200" y="38100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24800" y="6324600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Cont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415</TotalTime>
  <Words>396</Words>
  <Application>Microsoft Office PowerPoint</Application>
  <PresentationFormat>On-screen Show (4:3)</PresentationFormat>
  <Paragraphs>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5</cp:revision>
  <dcterms:created xsi:type="dcterms:W3CDTF">2022-12-25T16:34:03Z</dcterms:created>
  <dcterms:modified xsi:type="dcterms:W3CDTF">2022-12-26T00:34:11Z</dcterms:modified>
</cp:coreProperties>
</file>