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4d08861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4d0886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4d0886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4d0886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4d08861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4d0886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35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 entrega Data Science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143650"/>
            <a:ext cx="81186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/>
              <a:t>Informe sobre el riesgo de padecimiento de depresión</a:t>
            </a:r>
            <a:endParaRPr b="1" sz="2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Alumna: Conserva, Jesica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Año: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05550" y="1171675"/>
            <a:ext cx="3330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5314750" y="1171675"/>
            <a:ext cx="35175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En función de la citada matriz de correlación, se puede observar que los factores más determinantes son los hábitos de consumo de tabaco y de alcohol; como factores externos y, el historial médico de enfermedades mentales; como factor intrínseco de la persona.</a:t>
            </a:r>
            <a:endParaRPr sz="1600"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56500" y="68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Factores comunes “a priori”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49" y="750525"/>
            <a:ext cx="4781175" cy="4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función de lo visto previamente, se puede arribar a una conclusión temprana que los factores más determinantes de poder padecer o no depresión son meramente externos, siendo los más preponderantes el consumo de alcohol y de tabaco. Se pudo demostrar que los factores como falta de sueño y sedentarismo, si bien contribuyen a una mala salud general, no fueron determinantes.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Como Nación o Estado, se deberían realizar campañas informativas con el fin de dar a conocer la patología y los riesgos asociados de la misma, como así también, de los factores desencadenantes.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301300"/>
            <a:ext cx="8118600" cy="21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603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La depresión es uno de los padecimientos más comunes en el actual siglo XXI, con síntomas caracterizados por una profunda tristeza e inhibición de funciones psíquicas. Por tal motivo, se pretende estudiar la condición de la depresión y los factores posibles que pueden llevar a desencadenarla.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Público objetivo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bien cualquier persona interesada en el tema puede consultar el presente trabajo, el mismo está destinado a cualquier estado, nación o profesionales de la salud con el fin de poder mitigar los posibles factores externos para mitigar dicha enfermedad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u="sng"/>
              <a:t>Problemática a resolver e hipótesis</a:t>
            </a:r>
            <a:endParaRPr sz="40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526350"/>
            <a:ext cx="813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La problemática fundamental es tratar de definir cuales son los factores externos (como el estilo y forma de vida, los hábitos) a cualquier persona que pueden desencadenar en la citada enfermedad con el fin de reducir los mismos o, por lo menos, darlos a conocer con el fin de generar conciencia ciudadana. Por ello, las hipótesis planteadas son: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Hay factores psíquicos/físicos que predisponga a determinadas personas a contraer dicho síndrome?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Cuáles son los factores más comunes?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Como Nación/ Estado; en función de los factores determinantes analizados, se puede tomar acción para mitigar la enfermedad?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05550" y="1171675"/>
            <a:ext cx="3330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71675"/>
            <a:ext cx="39999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Factores comunes “a priori”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00" y="1171675"/>
            <a:ext cx="3330000" cy="33971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71675"/>
            <a:ext cx="4259308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05550" y="1171675"/>
            <a:ext cx="84267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En función de los gráficos presentados, a priori se puede determinar que las personas más jóvenes son las menos propensas a contraer el citado síndrome pero, para tal fin, se debe establecer la variable objetivo y desarrollar un modelado de datos más exhaustivo para responder a dicha pregunta.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