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98" r:id="rId2"/>
  </p:sldMasterIdLst>
  <p:sldIdLst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5E"/>
    <a:srgbClr val="262245"/>
    <a:srgbClr val="282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07BB7-63C4-415B-AE29-F0B33FB4D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07482-026A-4C07-969D-2F804D33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6BD49-3771-4FDA-A294-0A896826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04238-720C-4A18-AB39-56DEF5F2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F0472-BEDE-4629-BC6D-8E57349C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A0D3-4254-42DE-BEA5-3986BE78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B2A6C-E090-4DB7-B3FE-B58D0835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0A38C-2EA4-4C44-A35D-6BE69C6D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DBFE0-4EB6-410C-83E4-3C494E33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A6F6B-E02A-41A5-BDA3-B3D3767D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267BE-3D6E-436F-8510-8014FF291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463BE9-2E2A-4403-916C-F270B232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FBF7A-4DE3-4F39-AB19-D6DD62E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F1299-8791-4D34-A2F7-CD7D429D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EAABC-8601-463D-B23D-6361CC6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8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42736-CC06-4EBB-811A-2B08CB91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1F4B3-5E5C-4CAD-A3F2-1AEF14FB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9D3AE-F8C3-45C4-8709-64318DD6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33EE7-10EF-4E63-848C-534E6388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A3BE6-3A9D-457B-81D4-38B41DF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79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8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0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213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6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27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1F4C6-45FE-4F33-B50B-425BD45C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C7F2C3-16A1-44A7-9B18-88FDC319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F1F67-CF61-4A74-9776-2D4A0AB9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BC7B6-B42F-4B0D-8595-19F6B7FD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50E09-0896-4866-9530-49E7E731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6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B92E-ABB5-464D-8900-5B9E2B45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D391D-7B88-44AB-A47A-ED892BFF7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1EB3D6-0616-4BD0-88C4-C1186218E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56DCDD-DFB1-4B9A-83A4-E473217E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8E1492-1D96-4BE7-AABD-5C856BE7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C2FC0-6C68-4FAE-8B4F-74D1F2C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43A1-0F1F-49FE-A6F7-85AE63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651CD-0537-43F6-86AC-265CED8F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C009E7-969B-4BA5-953F-8860BE56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F221F-C11D-4790-AC27-4DB8165F9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87523B-BBA6-4074-84DF-27402B35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B0BC7B-940B-4180-B6C1-603B262C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F06E10-0215-4E72-82FD-B513E88E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1AFDF0-220E-4190-B6DB-398399BF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3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B0F0-4909-4BF1-A5E1-5C7B9C03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D8F17F-1D4D-4AAF-AE8C-2E656E3B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0949A-D431-4610-9AD4-9DFBF442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54FBEB-459C-4712-8680-1DD21988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31518B-C640-4DC8-AA81-81970AF8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8DD986-3171-407E-8321-70C637D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B9B1CF-8D74-4D26-B4F6-0A2BD63A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CA46-4C54-4B7B-9A8D-EC4DDE4A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134B5-B4B9-4A5C-A2D4-16D08DF2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3CC51-2C6F-4248-AA5E-B97500B9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4E54A-4AAD-4B36-9699-23A7DAB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2A016-18AD-4A18-B503-FFAB352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90AAD-0824-458B-A509-C47D6926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8338-A61E-425F-BA67-FB321DCF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1D2434-CE18-4AC2-B48E-69076848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D2B0B5-B5C7-4857-9C4D-BC2644E1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AC3B3-A581-4AB7-91EB-C7D85B2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ABE5A-4980-4B72-847B-62E8CF3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AE8B2-88E6-4DF2-A36A-E61FB10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7567D7-6CA6-4459-92A9-0D1FD91A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C1F82D-2023-4AB4-A7BA-D508B459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29D26-D157-4B13-80A8-C196AA786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6F653-3A57-4891-9BA6-E02EDA6F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A3550-560C-42D5-97DE-D101D3CE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C266603-AD78-4E5A-BF30-4EFFECB3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96" y="-1"/>
            <a:ext cx="12192000" cy="68933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7EE526-10F4-4071-B68D-3EA322FF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038619"/>
            <a:ext cx="9144000" cy="1624885"/>
          </a:xfrm>
        </p:spPr>
        <p:txBody>
          <a:bodyPr>
            <a:normAutofit fontScale="90000"/>
          </a:bodyPr>
          <a:lstStyle/>
          <a:p>
            <a:r>
              <a:rPr lang="es-CO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Sistema de diagnostico de infecciones respiratorias agudas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D7EAA-7DA0-40DE-8DE2-ADFBA9456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132" y="6352520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O" dirty="0">
                <a:solidFill>
                  <a:schemeClr val="bg1"/>
                </a:solidFill>
              </a:rPr>
              <a:t>Luisa María Zapata Saldarriaga  - Jesica Gil Gutiérrez</a:t>
            </a:r>
          </a:p>
        </p:txBody>
      </p:sp>
    </p:spTree>
    <p:extLst>
      <p:ext uri="{BB962C8B-B14F-4D97-AF65-F5344CB8AC3E}">
        <p14:creationId xmlns:p14="http://schemas.microsoft.com/office/powerpoint/2010/main" val="36888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895E-F5B8-40E5-A0D0-63ACE96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48352" cy="1320800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¿Qué es una infección respiratoria aguda?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8F0E6-097B-48D2-BE67-7936E7C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4657"/>
            <a:ext cx="7692943" cy="3880773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Son padecimientos infecciosos de las vías respiratorias con evolución menor a 15 días y en ocasiones se convierten en neumonía.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Constituyen un importante problema de salud pública, pues resultan con la mortalidad más alta en el mundo.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A28A6D-D9DC-44B8-AD2D-7F648501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07" y="4753433"/>
            <a:ext cx="1366517" cy="1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B4E9-BE60-4639-8110-388F2A86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Diagnostico de IRA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3B26C-A59C-4ED8-A038-89890422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0833"/>
            <a:ext cx="8596668" cy="4254765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Según su grado de complicación: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IRA sin neumonía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Tos, rinorrea, exudado purulento en faringe, fiebre, otalgia, otorrea, 	disfonía y 	odinofagia.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IRA con neumonía leve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Se agrega: taquipnea 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IRA con neumonía grave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Se agrega: aumento de la dificultad respiratoria, tiraje, cianosis e hipotermia.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E366F0-AE6F-4E08-8F26-02E015FD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81" y="867341"/>
            <a:ext cx="1383492" cy="138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AE170-EC16-438A-B01F-F9371FB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Sistema de diagnostico</a:t>
            </a:r>
          </a:p>
        </p:txBody>
      </p:sp>
      <p:pic>
        <p:nvPicPr>
          <p:cNvPr id="4" name="Imagen 1">
            <a:extLst>
              <a:ext uri="{FF2B5EF4-FFF2-40B4-BE49-F238E27FC236}">
                <a16:creationId xmlns:a16="http://schemas.microsoft.com/office/drawing/2014/main" id="{2D14394E-65CF-40C1-BEA2-843BB8516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798" y="1270000"/>
            <a:ext cx="5431919" cy="2440609"/>
          </a:xfrm>
          <a:prstGeom prst="rect">
            <a:avLst/>
          </a:prstGeom>
        </p:spPr>
      </p:pic>
      <p:pic>
        <p:nvPicPr>
          <p:cNvPr id="5" name="Imagen 2">
            <a:extLst>
              <a:ext uri="{FF2B5EF4-FFF2-40B4-BE49-F238E27FC236}">
                <a16:creationId xmlns:a16="http://schemas.microsoft.com/office/drawing/2014/main" id="{244CD879-C7F7-4AFE-84E1-D3F651F0FA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2284" y="1270000"/>
            <a:ext cx="4305300" cy="3705225"/>
          </a:xfrm>
          <a:prstGeom prst="rect">
            <a:avLst/>
          </a:prstGeom>
        </p:spPr>
      </p:pic>
      <p:pic>
        <p:nvPicPr>
          <p:cNvPr id="6" name="Imagen 3">
            <a:extLst>
              <a:ext uri="{FF2B5EF4-FFF2-40B4-BE49-F238E27FC236}">
                <a16:creationId xmlns:a16="http://schemas.microsoft.com/office/drawing/2014/main" id="{B7B6B7AA-8869-422B-9E93-E1B19DF0CB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9883" y="3887580"/>
            <a:ext cx="4305300" cy="2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AB4A46-CC93-4CF9-A918-69A0AC5A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Sistema de diagnostico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0DE1A-970B-46AA-A083-F2216FAAA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403" y="1920462"/>
            <a:ext cx="4501391" cy="1343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7E200C-786C-4ECE-9215-912EE0AD46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277" y="3775146"/>
            <a:ext cx="4501391" cy="1862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1ACE28-77FD-4847-8565-2344454AED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75828" y="1869971"/>
            <a:ext cx="451485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C51E5-5308-4076-81C8-28878DF2B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28" y="3976275"/>
            <a:ext cx="4514850" cy="1609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DB27BB-6157-4746-84C8-A5A952B2B7F2}"/>
              </a:ext>
            </a:extLst>
          </p:cNvPr>
          <p:cNvSpPr txBox="1"/>
          <p:nvPr/>
        </p:nvSpPr>
        <p:spPr>
          <a:xfrm>
            <a:off x="875474" y="6420677"/>
            <a:ext cx="882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https://www.minsalud.gov.co/salud/Paginas/Infecciones-Respiratorias-Agudas-(IRA).aspx</a:t>
            </a:r>
          </a:p>
        </p:txBody>
      </p:sp>
    </p:spTree>
    <p:extLst>
      <p:ext uri="{BB962C8B-B14F-4D97-AF65-F5344CB8AC3E}">
        <p14:creationId xmlns:p14="http://schemas.microsoft.com/office/powerpoint/2010/main" val="246786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Sistema de diagnostico de infecciones respiratorias agudas</vt:lpstr>
      <vt:lpstr>¿Qué es una infección respiratoria aguda?</vt:lpstr>
      <vt:lpstr>Diagnostico de IRA</vt:lpstr>
      <vt:lpstr>Sistema de diagnostico</vt:lpstr>
      <vt:lpstr>Sistema de diagnostico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zapata</dc:creator>
  <cp:lastModifiedBy>Jesica Gil Gutierrez</cp:lastModifiedBy>
  <cp:revision>9</cp:revision>
  <dcterms:created xsi:type="dcterms:W3CDTF">2018-06-07T15:52:12Z</dcterms:created>
  <dcterms:modified xsi:type="dcterms:W3CDTF">2018-06-08T06:08:21Z</dcterms:modified>
</cp:coreProperties>
</file>