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06A95-3181-4DA3-86A7-23AFA1EFB9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32832ACD-0F51-4FA7-9E09-E1A3AAC86802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Dell Technologies</a:t>
          </a:r>
          <a:endParaRPr lang="en-US"/>
        </a:p>
      </dgm:t>
    </dgm:pt>
    <dgm:pt modelId="{3E566542-D3ED-4251-8CB5-FCDFE232311D}" type="parTrans" cxnId="{663FEFCF-082E-47D1-AD1E-2BB0AAB3F050}">
      <dgm:prSet/>
      <dgm:spPr/>
      <dgm:t>
        <a:bodyPr/>
        <a:lstStyle/>
        <a:p>
          <a:endParaRPr lang="en-US"/>
        </a:p>
      </dgm:t>
    </dgm:pt>
    <dgm:pt modelId="{62A10C7F-7B06-4DEC-B60E-7BC71CB8DBBE}" type="sibTrans" cxnId="{663FEFCF-082E-47D1-AD1E-2BB0AAB3F050}">
      <dgm:prSet/>
      <dgm:spPr/>
      <dgm:t>
        <a:bodyPr/>
        <a:lstStyle/>
        <a:p>
          <a:endParaRPr lang="en-US"/>
        </a:p>
      </dgm:t>
    </dgm:pt>
    <dgm:pt modelId="{7CE907FB-C0F3-4261-8928-3E3E8B9B59A8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Lenovo</a:t>
          </a:r>
          <a:endParaRPr lang="en-US"/>
        </a:p>
      </dgm:t>
    </dgm:pt>
    <dgm:pt modelId="{2C14423E-DA8A-43AA-842B-398CFAF69D24}" type="parTrans" cxnId="{8ED196F6-F148-4C2A-B4CC-9DA2609B6BA8}">
      <dgm:prSet/>
      <dgm:spPr/>
      <dgm:t>
        <a:bodyPr/>
        <a:lstStyle/>
        <a:p>
          <a:endParaRPr lang="en-US"/>
        </a:p>
      </dgm:t>
    </dgm:pt>
    <dgm:pt modelId="{BAE3932F-0006-49F0-8771-9B92A4CE677D}" type="sibTrans" cxnId="{8ED196F6-F148-4C2A-B4CC-9DA2609B6BA8}">
      <dgm:prSet/>
      <dgm:spPr/>
      <dgm:t>
        <a:bodyPr/>
        <a:lstStyle/>
        <a:p>
          <a:endParaRPr lang="en-US"/>
        </a:p>
      </dgm:t>
    </dgm:pt>
    <dgm:pt modelId="{39112594-BBFB-40CD-82B8-1C4514130F02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Huawei</a:t>
          </a:r>
          <a:endParaRPr lang="en-US"/>
        </a:p>
      </dgm:t>
    </dgm:pt>
    <dgm:pt modelId="{FED376F5-0540-45D4-A431-78395C3217EA}" type="parTrans" cxnId="{330DAB9A-587A-4C28-8DFC-9A4B425A5176}">
      <dgm:prSet/>
      <dgm:spPr/>
      <dgm:t>
        <a:bodyPr/>
        <a:lstStyle/>
        <a:p>
          <a:endParaRPr lang="en-US"/>
        </a:p>
      </dgm:t>
    </dgm:pt>
    <dgm:pt modelId="{CE5940D4-1971-408A-BD5E-40134042B5D6}" type="sibTrans" cxnId="{330DAB9A-587A-4C28-8DFC-9A4B425A5176}">
      <dgm:prSet/>
      <dgm:spPr/>
      <dgm:t>
        <a:bodyPr/>
        <a:lstStyle/>
        <a:p>
          <a:endParaRPr lang="en-US"/>
        </a:p>
      </dgm:t>
    </dgm:pt>
    <dgm:pt modelId="{D00BCC24-754C-42B4-B3D5-6FF1D30F36A2}" type="pres">
      <dgm:prSet presAssocID="{17A06A95-3181-4DA3-86A7-23AFA1EFB9E9}" presName="root" presStyleCnt="0">
        <dgm:presLayoutVars>
          <dgm:dir/>
          <dgm:resizeHandles val="exact"/>
        </dgm:presLayoutVars>
      </dgm:prSet>
      <dgm:spPr/>
    </dgm:pt>
    <dgm:pt modelId="{D52F39C3-BF64-4426-A16B-DFF3F2575BFB}" type="pres">
      <dgm:prSet presAssocID="{32832ACD-0F51-4FA7-9E09-E1A3AAC86802}" presName="compNode" presStyleCnt="0"/>
      <dgm:spPr/>
    </dgm:pt>
    <dgm:pt modelId="{51022A94-919A-4AC6-ADB5-C01A927C85EA}" type="pres">
      <dgm:prSet presAssocID="{32832ACD-0F51-4FA7-9E09-E1A3AAC868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C6AFC954-C907-4B66-9E0D-F64E35798C1B}" type="pres">
      <dgm:prSet presAssocID="{32832ACD-0F51-4FA7-9E09-E1A3AAC86802}" presName="spaceRect" presStyleCnt="0"/>
      <dgm:spPr/>
    </dgm:pt>
    <dgm:pt modelId="{E9D76243-A03C-4865-826B-6ABEC534B2EF}" type="pres">
      <dgm:prSet presAssocID="{32832ACD-0F51-4FA7-9E09-E1A3AAC86802}" presName="textRect" presStyleLbl="revTx" presStyleIdx="0" presStyleCnt="3">
        <dgm:presLayoutVars>
          <dgm:chMax val="1"/>
          <dgm:chPref val="1"/>
        </dgm:presLayoutVars>
      </dgm:prSet>
      <dgm:spPr/>
    </dgm:pt>
    <dgm:pt modelId="{BA296CBC-5AE8-4D81-9B90-9C20FB09E0E7}" type="pres">
      <dgm:prSet presAssocID="{62A10C7F-7B06-4DEC-B60E-7BC71CB8DBBE}" presName="sibTrans" presStyleCnt="0"/>
      <dgm:spPr/>
    </dgm:pt>
    <dgm:pt modelId="{00D8EB85-5843-4498-AE5D-32F4E119201A}" type="pres">
      <dgm:prSet presAssocID="{7CE907FB-C0F3-4261-8928-3E3E8B9B59A8}" presName="compNode" presStyleCnt="0"/>
      <dgm:spPr/>
    </dgm:pt>
    <dgm:pt modelId="{DF3393F5-8C11-4012-BE2B-52EF1335B2D7}" type="pres">
      <dgm:prSet presAssocID="{7CE907FB-C0F3-4261-8928-3E3E8B9B59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522F1B5D-3477-464F-9A53-25765D4F0FFA}" type="pres">
      <dgm:prSet presAssocID="{7CE907FB-C0F3-4261-8928-3E3E8B9B59A8}" presName="spaceRect" presStyleCnt="0"/>
      <dgm:spPr/>
    </dgm:pt>
    <dgm:pt modelId="{E17BAA96-80DE-4D2B-860B-5BE146815A3A}" type="pres">
      <dgm:prSet presAssocID="{7CE907FB-C0F3-4261-8928-3E3E8B9B59A8}" presName="textRect" presStyleLbl="revTx" presStyleIdx="1" presStyleCnt="3">
        <dgm:presLayoutVars>
          <dgm:chMax val="1"/>
          <dgm:chPref val="1"/>
        </dgm:presLayoutVars>
      </dgm:prSet>
      <dgm:spPr/>
    </dgm:pt>
    <dgm:pt modelId="{8ACBB707-4A44-41A3-B392-0BBCC2EDDE17}" type="pres">
      <dgm:prSet presAssocID="{BAE3932F-0006-49F0-8771-9B92A4CE677D}" presName="sibTrans" presStyleCnt="0"/>
      <dgm:spPr/>
    </dgm:pt>
    <dgm:pt modelId="{3B090F39-434B-4832-8153-3B94DA0800E8}" type="pres">
      <dgm:prSet presAssocID="{39112594-BBFB-40CD-82B8-1C4514130F02}" presName="compNode" presStyleCnt="0"/>
      <dgm:spPr/>
    </dgm:pt>
    <dgm:pt modelId="{E46916B6-36C1-48F6-BC0E-FAF1A6D9EDAE}" type="pres">
      <dgm:prSet presAssocID="{39112594-BBFB-40CD-82B8-1C4514130F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CAB5DEB-BD37-4744-B42D-87601CA7A0DB}" type="pres">
      <dgm:prSet presAssocID="{39112594-BBFB-40CD-82B8-1C4514130F02}" presName="spaceRect" presStyleCnt="0"/>
      <dgm:spPr/>
    </dgm:pt>
    <dgm:pt modelId="{D3AD0D73-B2E9-4F15-A8DE-19CAA1D90C53}" type="pres">
      <dgm:prSet presAssocID="{39112594-BBFB-40CD-82B8-1C4514130F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3D0C1A-5416-468A-B6F8-F9C6301EADBE}" type="presOf" srcId="{39112594-BBFB-40CD-82B8-1C4514130F02}" destId="{D3AD0D73-B2E9-4F15-A8DE-19CAA1D90C53}" srcOrd="0" destOrd="0" presId="urn:microsoft.com/office/officeart/2018/2/layout/IconLabelList"/>
    <dgm:cxn modelId="{A09C8F1D-117D-4529-8989-20585CDEDA80}" type="presOf" srcId="{17A06A95-3181-4DA3-86A7-23AFA1EFB9E9}" destId="{D00BCC24-754C-42B4-B3D5-6FF1D30F36A2}" srcOrd="0" destOrd="0" presId="urn:microsoft.com/office/officeart/2018/2/layout/IconLabelList"/>
    <dgm:cxn modelId="{21ADD84A-3543-4336-94F2-E8984242EF73}" type="presOf" srcId="{7CE907FB-C0F3-4261-8928-3E3E8B9B59A8}" destId="{E17BAA96-80DE-4D2B-860B-5BE146815A3A}" srcOrd="0" destOrd="0" presId="urn:microsoft.com/office/officeart/2018/2/layout/IconLabelList"/>
    <dgm:cxn modelId="{AF93C473-7082-49F6-AE4A-0AF92DE50DBB}" type="presOf" srcId="{32832ACD-0F51-4FA7-9E09-E1A3AAC86802}" destId="{E9D76243-A03C-4865-826B-6ABEC534B2EF}" srcOrd="0" destOrd="0" presId="urn:microsoft.com/office/officeart/2018/2/layout/IconLabelList"/>
    <dgm:cxn modelId="{330DAB9A-587A-4C28-8DFC-9A4B425A5176}" srcId="{17A06A95-3181-4DA3-86A7-23AFA1EFB9E9}" destId="{39112594-BBFB-40CD-82B8-1C4514130F02}" srcOrd="2" destOrd="0" parTransId="{FED376F5-0540-45D4-A431-78395C3217EA}" sibTransId="{CE5940D4-1971-408A-BD5E-40134042B5D6}"/>
    <dgm:cxn modelId="{663FEFCF-082E-47D1-AD1E-2BB0AAB3F050}" srcId="{17A06A95-3181-4DA3-86A7-23AFA1EFB9E9}" destId="{32832ACD-0F51-4FA7-9E09-E1A3AAC86802}" srcOrd="0" destOrd="0" parTransId="{3E566542-D3ED-4251-8CB5-FCDFE232311D}" sibTransId="{62A10C7F-7B06-4DEC-B60E-7BC71CB8DBBE}"/>
    <dgm:cxn modelId="{8ED196F6-F148-4C2A-B4CC-9DA2609B6BA8}" srcId="{17A06A95-3181-4DA3-86A7-23AFA1EFB9E9}" destId="{7CE907FB-C0F3-4261-8928-3E3E8B9B59A8}" srcOrd="1" destOrd="0" parTransId="{2C14423E-DA8A-43AA-842B-398CFAF69D24}" sibTransId="{BAE3932F-0006-49F0-8771-9B92A4CE677D}"/>
    <dgm:cxn modelId="{E9ADE4B9-7210-4E20-8F42-79C764F7EA32}" type="presParOf" srcId="{D00BCC24-754C-42B4-B3D5-6FF1D30F36A2}" destId="{D52F39C3-BF64-4426-A16B-DFF3F2575BFB}" srcOrd="0" destOrd="0" presId="urn:microsoft.com/office/officeart/2018/2/layout/IconLabelList"/>
    <dgm:cxn modelId="{53C8E1AD-74EA-45E6-9F47-63A231C18B20}" type="presParOf" srcId="{D52F39C3-BF64-4426-A16B-DFF3F2575BFB}" destId="{51022A94-919A-4AC6-ADB5-C01A927C85EA}" srcOrd="0" destOrd="0" presId="urn:microsoft.com/office/officeart/2018/2/layout/IconLabelList"/>
    <dgm:cxn modelId="{4B6345E1-A2E3-45D5-B3E6-FCB277486E93}" type="presParOf" srcId="{D52F39C3-BF64-4426-A16B-DFF3F2575BFB}" destId="{C6AFC954-C907-4B66-9E0D-F64E35798C1B}" srcOrd="1" destOrd="0" presId="urn:microsoft.com/office/officeart/2018/2/layout/IconLabelList"/>
    <dgm:cxn modelId="{BC5133D9-250A-4CC5-AF9F-0EAEDA7E1A3F}" type="presParOf" srcId="{D52F39C3-BF64-4426-A16B-DFF3F2575BFB}" destId="{E9D76243-A03C-4865-826B-6ABEC534B2EF}" srcOrd="2" destOrd="0" presId="urn:microsoft.com/office/officeart/2018/2/layout/IconLabelList"/>
    <dgm:cxn modelId="{C7BB9D88-474E-4BEE-818E-2C41E04E0B9C}" type="presParOf" srcId="{D00BCC24-754C-42B4-B3D5-6FF1D30F36A2}" destId="{BA296CBC-5AE8-4D81-9B90-9C20FB09E0E7}" srcOrd="1" destOrd="0" presId="urn:microsoft.com/office/officeart/2018/2/layout/IconLabelList"/>
    <dgm:cxn modelId="{1365BE79-1034-4E33-B46E-3FC46310A75C}" type="presParOf" srcId="{D00BCC24-754C-42B4-B3D5-6FF1D30F36A2}" destId="{00D8EB85-5843-4498-AE5D-32F4E119201A}" srcOrd="2" destOrd="0" presId="urn:microsoft.com/office/officeart/2018/2/layout/IconLabelList"/>
    <dgm:cxn modelId="{FE7BB247-D460-4141-9204-3B1F0811406A}" type="presParOf" srcId="{00D8EB85-5843-4498-AE5D-32F4E119201A}" destId="{DF3393F5-8C11-4012-BE2B-52EF1335B2D7}" srcOrd="0" destOrd="0" presId="urn:microsoft.com/office/officeart/2018/2/layout/IconLabelList"/>
    <dgm:cxn modelId="{8FECF85E-E8BB-4037-9323-A8C6622ED35D}" type="presParOf" srcId="{00D8EB85-5843-4498-AE5D-32F4E119201A}" destId="{522F1B5D-3477-464F-9A53-25765D4F0FFA}" srcOrd="1" destOrd="0" presId="urn:microsoft.com/office/officeart/2018/2/layout/IconLabelList"/>
    <dgm:cxn modelId="{0DEFE9FB-667A-4CAF-B4CA-52E817DC70C8}" type="presParOf" srcId="{00D8EB85-5843-4498-AE5D-32F4E119201A}" destId="{E17BAA96-80DE-4D2B-860B-5BE146815A3A}" srcOrd="2" destOrd="0" presId="urn:microsoft.com/office/officeart/2018/2/layout/IconLabelList"/>
    <dgm:cxn modelId="{DB3997A1-5866-4F68-987A-F21A70D72430}" type="presParOf" srcId="{D00BCC24-754C-42B4-B3D5-6FF1D30F36A2}" destId="{8ACBB707-4A44-41A3-B392-0BBCC2EDDE17}" srcOrd="3" destOrd="0" presId="urn:microsoft.com/office/officeart/2018/2/layout/IconLabelList"/>
    <dgm:cxn modelId="{7F86F78A-E831-42F7-B821-63AA1B31CD31}" type="presParOf" srcId="{D00BCC24-754C-42B4-B3D5-6FF1D30F36A2}" destId="{3B090F39-434B-4832-8153-3B94DA0800E8}" srcOrd="4" destOrd="0" presId="urn:microsoft.com/office/officeart/2018/2/layout/IconLabelList"/>
    <dgm:cxn modelId="{1F2A49D6-A579-4FF7-ACC4-8105A1A9C7A3}" type="presParOf" srcId="{3B090F39-434B-4832-8153-3B94DA0800E8}" destId="{E46916B6-36C1-48F6-BC0E-FAF1A6D9EDAE}" srcOrd="0" destOrd="0" presId="urn:microsoft.com/office/officeart/2018/2/layout/IconLabelList"/>
    <dgm:cxn modelId="{390C1F43-0297-463D-9042-33FADB0F66A6}" type="presParOf" srcId="{3B090F39-434B-4832-8153-3B94DA0800E8}" destId="{9CAB5DEB-BD37-4744-B42D-87601CA7A0DB}" srcOrd="1" destOrd="0" presId="urn:microsoft.com/office/officeart/2018/2/layout/IconLabelList"/>
    <dgm:cxn modelId="{3D7B8763-CF1F-46B8-B876-AAE62D30A1FB}" type="presParOf" srcId="{3B090F39-434B-4832-8153-3B94DA0800E8}" destId="{D3AD0D73-B2E9-4F15-A8DE-19CAA1D90C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DFBA2-72FC-40F4-8853-473CAA2A62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235C97-E182-4121-B79B-1CADC6DAE402}">
      <dgm:prSet/>
      <dgm:spPr/>
      <dgm:t>
        <a:bodyPr/>
        <a:lstStyle/>
        <a:p>
          <a:r>
            <a:rPr lang="es-419"/>
            <a:t>Bloackchain</a:t>
          </a:r>
          <a:endParaRPr lang="en-US"/>
        </a:p>
      </dgm:t>
    </dgm:pt>
    <dgm:pt modelId="{A80E921F-5DDF-480F-AD9E-CA0E4CA6A6F2}" type="parTrans" cxnId="{14C61AB8-7A77-4101-B8A6-9319F2F82977}">
      <dgm:prSet/>
      <dgm:spPr/>
      <dgm:t>
        <a:bodyPr/>
        <a:lstStyle/>
        <a:p>
          <a:endParaRPr lang="en-US"/>
        </a:p>
      </dgm:t>
    </dgm:pt>
    <dgm:pt modelId="{166A3A33-DAC4-4AB8-AC4D-0EA8EFA79A7E}" type="sibTrans" cxnId="{14C61AB8-7A77-4101-B8A6-9319F2F82977}">
      <dgm:prSet/>
      <dgm:spPr/>
      <dgm:t>
        <a:bodyPr/>
        <a:lstStyle/>
        <a:p>
          <a:endParaRPr lang="en-US"/>
        </a:p>
      </dgm:t>
    </dgm:pt>
    <dgm:pt modelId="{EBD4E007-66D6-4011-95BC-CAD921BB57B3}">
      <dgm:prSet/>
      <dgm:spPr/>
      <dgm:t>
        <a:bodyPr/>
        <a:lstStyle/>
        <a:p>
          <a:r>
            <a:rPr lang="es-419"/>
            <a:t>Coinbase</a:t>
          </a:r>
          <a:endParaRPr lang="en-US"/>
        </a:p>
      </dgm:t>
    </dgm:pt>
    <dgm:pt modelId="{91304106-895B-43A3-A6C2-7D4FC44CEE4D}" type="parTrans" cxnId="{F69BEC6F-6363-43CC-92C5-4B56B13649F3}">
      <dgm:prSet/>
      <dgm:spPr/>
      <dgm:t>
        <a:bodyPr/>
        <a:lstStyle/>
        <a:p>
          <a:endParaRPr lang="en-US"/>
        </a:p>
      </dgm:t>
    </dgm:pt>
    <dgm:pt modelId="{2CA27961-859D-4585-B386-F92EC2269CDD}" type="sibTrans" cxnId="{F69BEC6F-6363-43CC-92C5-4B56B13649F3}">
      <dgm:prSet/>
      <dgm:spPr/>
      <dgm:t>
        <a:bodyPr/>
        <a:lstStyle/>
        <a:p>
          <a:endParaRPr lang="en-US"/>
        </a:p>
      </dgm:t>
    </dgm:pt>
    <dgm:pt modelId="{255CCC3A-BA6B-447A-B33D-871A12FA5F15}">
      <dgm:prSet/>
      <dgm:spPr/>
      <dgm:t>
        <a:bodyPr/>
        <a:lstStyle/>
        <a:p>
          <a:r>
            <a:rPr lang="es-419"/>
            <a:t>Trust Wallet</a:t>
          </a:r>
          <a:endParaRPr lang="en-US"/>
        </a:p>
      </dgm:t>
    </dgm:pt>
    <dgm:pt modelId="{E0827784-C1FA-4836-AE9E-A3C1FE09FAF0}" type="parTrans" cxnId="{82C16D5E-30D9-4E36-9C31-EECA39FFFD4B}">
      <dgm:prSet/>
      <dgm:spPr/>
      <dgm:t>
        <a:bodyPr/>
        <a:lstStyle/>
        <a:p>
          <a:endParaRPr lang="en-US"/>
        </a:p>
      </dgm:t>
    </dgm:pt>
    <dgm:pt modelId="{EF74A5E4-4E54-450A-A023-32F3BCDEF498}" type="sibTrans" cxnId="{82C16D5E-30D9-4E36-9C31-EECA39FFFD4B}">
      <dgm:prSet/>
      <dgm:spPr/>
      <dgm:t>
        <a:bodyPr/>
        <a:lstStyle/>
        <a:p>
          <a:endParaRPr lang="en-US"/>
        </a:p>
      </dgm:t>
    </dgm:pt>
    <dgm:pt modelId="{BE9131E3-50D6-4542-9645-90D5D9A62707}" type="pres">
      <dgm:prSet presAssocID="{B23DFBA2-72FC-40F4-8853-473CAA2A623A}" presName="linear" presStyleCnt="0">
        <dgm:presLayoutVars>
          <dgm:animLvl val="lvl"/>
          <dgm:resizeHandles val="exact"/>
        </dgm:presLayoutVars>
      </dgm:prSet>
      <dgm:spPr/>
    </dgm:pt>
    <dgm:pt modelId="{00B243E1-B69B-414A-8F1B-BB495FDE8898}" type="pres">
      <dgm:prSet presAssocID="{61235C97-E182-4121-B79B-1CADC6DAE4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F71F27-18D9-4065-87C0-EE541ED86064}" type="pres">
      <dgm:prSet presAssocID="{166A3A33-DAC4-4AB8-AC4D-0EA8EFA79A7E}" presName="spacer" presStyleCnt="0"/>
      <dgm:spPr/>
    </dgm:pt>
    <dgm:pt modelId="{413355CA-2390-42A8-AA3E-45D3F91B3D55}" type="pres">
      <dgm:prSet presAssocID="{EBD4E007-66D6-4011-95BC-CAD921BB57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BC8E80-2593-42B7-9BF3-0CCA90917604}" type="pres">
      <dgm:prSet presAssocID="{2CA27961-859D-4585-B386-F92EC2269CDD}" presName="spacer" presStyleCnt="0"/>
      <dgm:spPr/>
    </dgm:pt>
    <dgm:pt modelId="{DB633019-12B4-4C86-B393-91FF713225E6}" type="pres">
      <dgm:prSet presAssocID="{255CCC3A-BA6B-447A-B33D-871A12FA5F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ED32123-EAF7-4716-B97C-0DB57F4E3C7A}" type="presOf" srcId="{61235C97-E182-4121-B79B-1CADC6DAE402}" destId="{00B243E1-B69B-414A-8F1B-BB495FDE8898}" srcOrd="0" destOrd="0" presId="urn:microsoft.com/office/officeart/2005/8/layout/vList2"/>
    <dgm:cxn modelId="{AA36012E-0073-4E64-9BC3-61FEE422E1E5}" type="presOf" srcId="{B23DFBA2-72FC-40F4-8853-473CAA2A623A}" destId="{BE9131E3-50D6-4542-9645-90D5D9A62707}" srcOrd="0" destOrd="0" presId="urn:microsoft.com/office/officeart/2005/8/layout/vList2"/>
    <dgm:cxn modelId="{82C16D5E-30D9-4E36-9C31-EECA39FFFD4B}" srcId="{B23DFBA2-72FC-40F4-8853-473CAA2A623A}" destId="{255CCC3A-BA6B-447A-B33D-871A12FA5F15}" srcOrd="2" destOrd="0" parTransId="{E0827784-C1FA-4836-AE9E-A3C1FE09FAF0}" sibTransId="{EF74A5E4-4E54-450A-A023-32F3BCDEF498}"/>
    <dgm:cxn modelId="{F69BEC6F-6363-43CC-92C5-4B56B13649F3}" srcId="{B23DFBA2-72FC-40F4-8853-473CAA2A623A}" destId="{EBD4E007-66D6-4011-95BC-CAD921BB57B3}" srcOrd="1" destOrd="0" parTransId="{91304106-895B-43A3-A6C2-7D4FC44CEE4D}" sibTransId="{2CA27961-859D-4585-B386-F92EC2269CDD}"/>
    <dgm:cxn modelId="{DC67DB9B-069F-4F81-9543-AAF96886324F}" type="presOf" srcId="{255CCC3A-BA6B-447A-B33D-871A12FA5F15}" destId="{DB633019-12B4-4C86-B393-91FF713225E6}" srcOrd="0" destOrd="0" presId="urn:microsoft.com/office/officeart/2005/8/layout/vList2"/>
    <dgm:cxn modelId="{14C61AB8-7A77-4101-B8A6-9319F2F82977}" srcId="{B23DFBA2-72FC-40F4-8853-473CAA2A623A}" destId="{61235C97-E182-4121-B79B-1CADC6DAE402}" srcOrd="0" destOrd="0" parTransId="{A80E921F-5DDF-480F-AD9E-CA0E4CA6A6F2}" sibTransId="{166A3A33-DAC4-4AB8-AC4D-0EA8EFA79A7E}"/>
    <dgm:cxn modelId="{165216C9-1A09-47A2-A419-24886D4B7928}" type="presOf" srcId="{EBD4E007-66D6-4011-95BC-CAD921BB57B3}" destId="{413355CA-2390-42A8-AA3E-45D3F91B3D55}" srcOrd="0" destOrd="0" presId="urn:microsoft.com/office/officeart/2005/8/layout/vList2"/>
    <dgm:cxn modelId="{9FC11D33-DF81-4522-BACE-8C89FEE5926A}" type="presParOf" srcId="{BE9131E3-50D6-4542-9645-90D5D9A62707}" destId="{00B243E1-B69B-414A-8F1B-BB495FDE8898}" srcOrd="0" destOrd="0" presId="urn:microsoft.com/office/officeart/2005/8/layout/vList2"/>
    <dgm:cxn modelId="{DCFA9A6E-111B-493F-9B78-A99349F96F16}" type="presParOf" srcId="{BE9131E3-50D6-4542-9645-90D5D9A62707}" destId="{5EF71F27-18D9-4065-87C0-EE541ED86064}" srcOrd="1" destOrd="0" presId="urn:microsoft.com/office/officeart/2005/8/layout/vList2"/>
    <dgm:cxn modelId="{F8533EB2-ECB7-4C5E-96AF-3E2A5E046E32}" type="presParOf" srcId="{BE9131E3-50D6-4542-9645-90D5D9A62707}" destId="{413355CA-2390-42A8-AA3E-45D3F91B3D55}" srcOrd="2" destOrd="0" presId="urn:microsoft.com/office/officeart/2005/8/layout/vList2"/>
    <dgm:cxn modelId="{5B2DC773-F961-4AD1-BEE2-F0459068D843}" type="presParOf" srcId="{BE9131E3-50D6-4542-9645-90D5D9A62707}" destId="{DCBC8E80-2593-42B7-9BF3-0CCA90917604}" srcOrd="3" destOrd="0" presId="urn:microsoft.com/office/officeart/2005/8/layout/vList2"/>
    <dgm:cxn modelId="{712715B5-7A49-44B2-9F11-2014EECF84CE}" type="presParOf" srcId="{BE9131E3-50D6-4542-9645-90D5D9A62707}" destId="{DB633019-12B4-4C86-B393-91FF713225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E53E81-72B0-4E6F-AF57-7B5269D0B9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DF1378-0C5A-4D80-826B-E012D0D51FDE}">
      <dgm:prSet/>
      <dgm:spPr/>
      <dgm:t>
        <a:bodyPr/>
        <a:lstStyle/>
        <a:p>
          <a:pPr>
            <a:defRPr cap="all"/>
          </a:pPr>
          <a:r>
            <a:rPr lang="es-419"/>
            <a:t>Coinbase</a:t>
          </a:r>
          <a:endParaRPr lang="en-US"/>
        </a:p>
      </dgm:t>
    </dgm:pt>
    <dgm:pt modelId="{BB641AF6-A418-45E1-9F5F-233C394E590D}" type="parTrans" cxnId="{85CA5895-D453-4B24-9F36-EEC55C1495A1}">
      <dgm:prSet/>
      <dgm:spPr/>
      <dgm:t>
        <a:bodyPr/>
        <a:lstStyle/>
        <a:p>
          <a:endParaRPr lang="en-US"/>
        </a:p>
      </dgm:t>
    </dgm:pt>
    <dgm:pt modelId="{BA3B8D39-D14A-4522-BB0F-5A0615281BBE}" type="sibTrans" cxnId="{85CA5895-D453-4B24-9F36-EEC55C1495A1}">
      <dgm:prSet/>
      <dgm:spPr/>
      <dgm:t>
        <a:bodyPr/>
        <a:lstStyle/>
        <a:p>
          <a:endParaRPr lang="en-US"/>
        </a:p>
      </dgm:t>
    </dgm:pt>
    <dgm:pt modelId="{D3A70602-29BE-4364-9E9D-546CA7ED2D3D}">
      <dgm:prSet/>
      <dgm:spPr/>
      <dgm:t>
        <a:bodyPr/>
        <a:lstStyle/>
        <a:p>
          <a:pPr>
            <a:defRPr cap="all"/>
          </a:pPr>
          <a:r>
            <a:rPr lang="es-419"/>
            <a:t>Apple</a:t>
          </a:r>
          <a:endParaRPr lang="en-US"/>
        </a:p>
      </dgm:t>
    </dgm:pt>
    <dgm:pt modelId="{6F4A0DA7-5998-485B-85DF-C493535C0C0E}" type="parTrans" cxnId="{4C51BACE-10F6-4CE2-A788-2BA08A340521}">
      <dgm:prSet/>
      <dgm:spPr/>
      <dgm:t>
        <a:bodyPr/>
        <a:lstStyle/>
        <a:p>
          <a:endParaRPr lang="en-US"/>
        </a:p>
      </dgm:t>
    </dgm:pt>
    <dgm:pt modelId="{DD8775B4-399D-4B05-839D-7FF1A83DC6D9}" type="sibTrans" cxnId="{4C51BACE-10F6-4CE2-A788-2BA08A340521}">
      <dgm:prSet/>
      <dgm:spPr/>
      <dgm:t>
        <a:bodyPr/>
        <a:lstStyle/>
        <a:p>
          <a:endParaRPr lang="en-US"/>
        </a:p>
      </dgm:t>
    </dgm:pt>
    <dgm:pt modelId="{71839BD7-9EB7-4491-8C85-2F844B42166F}">
      <dgm:prSet/>
      <dgm:spPr/>
      <dgm:t>
        <a:bodyPr/>
        <a:lstStyle/>
        <a:p>
          <a:pPr>
            <a:defRPr cap="all"/>
          </a:pPr>
          <a:r>
            <a:rPr lang="es-419"/>
            <a:t>Tesla</a:t>
          </a:r>
          <a:endParaRPr lang="en-US"/>
        </a:p>
      </dgm:t>
    </dgm:pt>
    <dgm:pt modelId="{C48103B8-4878-49F5-AABC-DE30FEC383FF}" type="parTrans" cxnId="{D0F904FC-6E23-49BB-97A3-17F14A5234C2}">
      <dgm:prSet/>
      <dgm:spPr/>
      <dgm:t>
        <a:bodyPr/>
        <a:lstStyle/>
        <a:p>
          <a:endParaRPr lang="en-US"/>
        </a:p>
      </dgm:t>
    </dgm:pt>
    <dgm:pt modelId="{24FD4C3C-43F6-43FD-A89F-9D94699BD9F3}" type="sibTrans" cxnId="{D0F904FC-6E23-49BB-97A3-17F14A5234C2}">
      <dgm:prSet/>
      <dgm:spPr/>
      <dgm:t>
        <a:bodyPr/>
        <a:lstStyle/>
        <a:p>
          <a:endParaRPr lang="en-US"/>
        </a:p>
      </dgm:t>
    </dgm:pt>
    <dgm:pt modelId="{96B563E9-E8E9-40D2-8D00-167FF14982F6}" type="pres">
      <dgm:prSet presAssocID="{D6E53E81-72B0-4E6F-AF57-7B5269D0B95A}" presName="root" presStyleCnt="0">
        <dgm:presLayoutVars>
          <dgm:dir/>
          <dgm:resizeHandles val="exact"/>
        </dgm:presLayoutVars>
      </dgm:prSet>
      <dgm:spPr/>
    </dgm:pt>
    <dgm:pt modelId="{8448AE58-234C-4703-BD95-A9F4D309CF85}" type="pres">
      <dgm:prSet presAssocID="{03DF1378-0C5A-4D80-826B-E012D0D51FDE}" presName="compNode" presStyleCnt="0"/>
      <dgm:spPr/>
    </dgm:pt>
    <dgm:pt modelId="{CC654B72-23BB-435F-AF1C-4F9569558C66}" type="pres">
      <dgm:prSet presAssocID="{03DF1378-0C5A-4D80-826B-E012D0D51FDE}" presName="iconBgRect" presStyleLbl="bgShp" presStyleIdx="0" presStyleCnt="3"/>
      <dgm:spPr/>
    </dgm:pt>
    <dgm:pt modelId="{753762F4-641C-4311-84BE-BF83BF546561}" type="pres">
      <dgm:prSet presAssocID="{03DF1378-0C5A-4D80-826B-E012D0D51F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13AC17F3-D065-402D-A854-ACF37F46C648}" type="pres">
      <dgm:prSet presAssocID="{03DF1378-0C5A-4D80-826B-E012D0D51FDE}" presName="spaceRect" presStyleCnt="0"/>
      <dgm:spPr/>
    </dgm:pt>
    <dgm:pt modelId="{D8020E56-BE58-4EB1-B141-A5A31FF1AF0E}" type="pres">
      <dgm:prSet presAssocID="{03DF1378-0C5A-4D80-826B-E012D0D51FDE}" presName="textRect" presStyleLbl="revTx" presStyleIdx="0" presStyleCnt="3">
        <dgm:presLayoutVars>
          <dgm:chMax val="1"/>
          <dgm:chPref val="1"/>
        </dgm:presLayoutVars>
      </dgm:prSet>
      <dgm:spPr/>
    </dgm:pt>
    <dgm:pt modelId="{3A12E6F0-ACA0-4B28-9857-FB20EE57E9CA}" type="pres">
      <dgm:prSet presAssocID="{BA3B8D39-D14A-4522-BB0F-5A0615281BBE}" presName="sibTrans" presStyleCnt="0"/>
      <dgm:spPr/>
    </dgm:pt>
    <dgm:pt modelId="{E31FE477-42D7-40BC-8D71-2B7F009AAD96}" type="pres">
      <dgm:prSet presAssocID="{D3A70602-29BE-4364-9E9D-546CA7ED2D3D}" presName="compNode" presStyleCnt="0"/>
      <dgm:spPr/>
    </dgm:pt>
    <dgm:pt modelId="{2BD1CF36-853C-457D-87F9-F579A8C125E1}" type="pres">
      <dgm:prSet presAssocID="{D3A70602-29BE-4364-9E9D-546CA7ED2D3D}" presName="iconBgRect" presStyleLbl="bgShp" presStyleIdx="1" presStyleCnt="3"/>
      <dgm:spPr/>
    </dgm:pt>
    <dgm:pt modelId="{B7943C3E-A10A-4C21-A10B-70A2B91AEDA8}" type="pres">
      <dgm:prSet presAssocID="{D3A70602-29BE-4364-9E9D-546CA7ED2D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zana"/>
        </a:ext>
      </dgm:extLst>
    </dgm:pt>
    <dgm:pt modelId="{4F6E6DB4-B555-4E8A-9CFA-6EEE7D6BF004}" type="pres">
      <dgm:prSet presAssocID="{D3A70602-29BE-4364-9E9D-546CA7ED2D3D}" presName="spaceRect" presStyleCnt="0"/>
      <dgm:spPr/>
    </dgm:pt>
    <dgm:pt modelId="{4B3ED3FD-BC4A-4214-A023-EED875A15A98}" type="pres">
      <dgm:prSet presAssocID="{D3A70602-29BE-4364-9E9D-546CA7ED2D3D}" presName="textRect" presStyleLbl="revTx" presStyleIdx="1" presStyleCnt="3">
        <dgm:presLayoutVars>
          <dgm:chMax val="1"/>
          <dgm:chPref val="1"/>
        </dgm:presLayoutVars>
      </dgm:prSet>
      <dgm:spPr/>
    </dgm:pt>
    <dgm:pt modelId="{41290F42-91A4-4071-B384-063C5CBF1D73}" type="pres">
      <dgm:prSet presAssocID="{DD8775B4-399D-4B05-839D-7FF1A83DC6D9}" presName="sibTrans" presStyleCnt="0"/>
      <dgm:spPr/>
    </dgm:pt>
    <dgm:pt modelId="{3A11C9B4-C6A8-42CC-9827-7D56DB325793}" type="pres">
      <dgm:prSet presAssocID="{71839BD7-9EB7-4491-8C85-2F844B42166F}" presName="compNode" presStyleCnt="0"/>
      <dgm:spPr/>
    </dgm:pt>
    <dgm:pt modelId="{55A1ADB4-EDD9-413D-BD88-FDC35CDD216F}" type="pres">
      <dgm:prSet presAssocID="{71839BD7-9EB7-4491-8C85-2F844B42166F}" presName="iconBgRect" presStyleLbl="bgShp" presStyleIdx="2" presStyleCnt="3"/>
      <dgm:spPr/>
    </dgm:pt>
    <dgm:pt modelId="{A7C9003D-D632-4A40-81A0-5616E5F32EBA}" type="pres">
      <dgm:prSet presAssocID="{71839BD7-9EB7-4491-8C85-2F844B4216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70FE39F-EEDE-465B-A3A2-A4CB9E04F90B}" type="pres">
      <dgm:prSet presAssocID="{71839BD7-9EB7-4491-8C85-2F844B42166F}" presName="spaceRect" presStyleCnt="0"/>
      <dgm:spPr/>
    </dgm:pt>
    <dgm:pt modelId="{57C557CC-F8A7-4639-8FF7-FC777911B49F}" type="pres">
      <dgm:prSet presAssocID="{71839BD7-9EB7-4491-8C85-2F844B4216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160685-30EC-417D-ABE1-AFDD92BFD2FD}" type="presOf" srcId="{03DF1378-0C5A-4D80-826B-E012D0D51FDE}" destId="{D8020E56-BE58-4EB1-B141-A5A31FF1AF0E}" srcOrd="0" destOrd="0" presId="urn:microsoft.com/office/officeart/2018/5/layout/IconCircleLabelList"/>
    <dgm:cxn modelId="{987FE38A-3444-4D42-AFC7-7205926605F1}" type="presOf" srcId="{D6E53E81-72B0-4E6F-AF57-7B5269D0B95A}" destId="{96B563E9-E8E9-40D2-8D00-167FF14982F6}" srcOrd="0" destOrd="0" presId="urn:microsoft.com/office/officeart/2018/5/layout/IconCircleLabelList"/>
    <dgm:cxn modelId="{85CA5895-D453-4B24-9F36-EEC55C1495A1}" srcId="{D6E53E81-72B0-4E6F-AF57-7B5269D0B95A}" destId="{03DF1378-0C5A-4D80-826B-E012D0D51FDE}" srcOrd="0" destOrd="0" parTransId="{BB641AF6-A418-45E1-9F5F-233C394E590D}" sibTransId="{BA3B8D39-D14A-4522-BB0F-5A0615281BBE}"/>
    <dgm:cxn modelId="{4C51BACE-10F6-4CE2-A788-2BA08A340521}" srcId="{D6E53E81-72B0-4E6F-AF57-7B5269D0B95A}" destId="{D3A70602-29BE-4364-9E9D-546CA7ED2D3D}" srcOrd="1" destOrd="0" parTransId="{6F4A0DA7-5998-485B-85DF-C493535C0C0E}" sibTransId="{DD8775B4-399D-4B05-839D-7FF1A83DC6D9}"/>
    <dgm:cxn modelId="{CAC8A6D7-6562-41A2-B6D0-1005A3E1CC24}" type="presOf" srcId="{71839BD7-9EB7-4491-8C85-2F844B42166F}" destId="{57C557CC-F8A7-4639-8FF7-FC777911B49F}" srcOrd="0" destOrd="0" presId="urn:microsoft.com/office/officeart/2018/5/layout/IconCircleLabelList"/>
    <dgm:cxn modelId="{851C85FA-E5BC-47DD-9105-6D796605E1C5}" type="presOf" srcId="{D3A70602-29BE-4364-9E9D-546CA7ED2D3D}" destId="{4B3ED3FD-BC4A-4214-A023-EED875A15A98}" srcOrd="0" destOrd="0" presId="urn:microsoft.com/office/officeart/2018/5/layout/IconCircleLabelList"/>
    <dgm:cxn modelId="{D0F904FC-6E23-49BB-97A3-17F14A5234C2}" srcId="{D6E53E81-72B0-4E6F-AF57-7B5269D0B95A}" destId="{71839BD7-9EB7-4491-8C85-2F844B42166F}" srcOrd="2" destOrd="0" parTransId="{C48103B8-4878-49F5-AABC-DE30FEC383FF}" sibTransId="{24FD4C3C-43F6-43FD-A89F-9D94699BD9F3}"/>
    <dgm:cxn modelId="{6542E698-744D-449E-BAFF-CDD79FF0221D}" type="presParOf" srcId="{96B563E9-E8E9-40D2-8D00-167FF14982F6}" destId="{8448AE58-234C-4703-BD95-A9F4D309CF85}" srcOrd="0" destOrd="0" presId="urn:microsoft.com/office/officeart/2018/5/layout/IconCircleLabelList"/>
    <dgm:cxn modelId="{D0D181FB-E5EC-48B9-9CB6-C28C568E1206}" type="presParOf" srcId="{8448AE58-234C-4703-BD95-A9F4D309CF85}" destId="{CC654B72-23BB-435F-AF1C-4F9569558C66}" srcOrd="0" destOrd="0" presId="urn:microsoft.com/office/officeart/2018/5/layout/IconCircleLabelList"/>
    <dgm:cxn modelId="{565353C9-0FF8-45BA-B657-4EB09DD5882F}" type="presParOf" srcId="{8448AE58-234C-4703-BD95-A9F4D309CF85}" destId="{753762F4-641C-4311-84BE-BF83BF546561}" srcOrd="1" destOrd="0" presId="urn:microsoft.com/office/officeart/2018/5/layout/IconCircleLabelList"/>
    <dgm:cxn modelId="{532CFE95-B275-4D7A-80DA-01AEF099F165}" type="presParOf" srcId="{8448AE58-234C-4703-BD95-A9F4D309CF85}" destId="{13AC17F3-D065-402D-A854-ACF37F46C648}" srcOrd="2" destOrd="0" presId="urn:microsoft.com/office/officeart/2018/5/layout/IconCircleLabelList"/>
    <dgm:cxn modelId="{92F18C54-38DC-4178-9AA2-2ED7BE302897}" type="presParOf" srcId="{8448AE58-234C-4703-BD95-A9F4D309CF85}" destId="{D8020E56-BE58-4EB1-B141-A5A31FF1AF0E}" srcOrd="3" destOrd="0" presId="urn:microsoft.com/office/officeart/2018/5/layout/IconCircleLabelList"/>
    <dgm:cxn modelId="{12C6B9EC-00D5-401F-9547-DF85B7C3FBF4}" type="presParOf" srcId="{96B563E9-E8E9-40D2-8D00-167FF14982F6}" destId="{3A12E6F0-ACA0-4B28-9857-FB20EE57E9CA}" srcOrd="1" destOrd="0" presId="urn:microsoft.com/office/officeart/2018/5/layout/IconCircleLabelList"/>
    <dgm:cxn modelId="{7DC0696D-16FE-429C-B059-ACFDC876E09A}" type="presParOf" srcId="{96B563E9-E8E9-40D2-8D00-167FF14982F6}" destId="{E31FE477-42D7-40BC-8D71-2B7F009AAD96}" srcOrd="2" destOrd="0" presId="urn:microsoft.com/office/officeart/2018/5/layout/IconCircleLabelList"/>
    <dgm:cxn modelId="{BCC7750A-938E-4D06-85B7-32904508E71E}" type="presParOf" srcId="{E31FE477-42D7-40BC-8D71-2B7F009AAD96}" destId="{2BD1CF36-853C-457D-87F9-F579A8C125E1}" srcOrd="0" destOrd="0" presId="urn:microsoft.com/office/officeart/2018/5/layout/IconCircleLabelList"/>
    <dgm:cxn modelId="{FD5C1674-D8DD-40E4-AC0A-CF74BF911297}" type="presParOf" srcId="{E31FE477-42D7-40BC-8D71-2B7F009AAD96}" destId="{B7943C3E-A10A-4C21-A10B-70A2B91AEDA8}" srcOrd="1" destOrd="0" presId="urn:microsoft.com/office/officeart/2018/5/layout/IconCircleLabelList"/>
    <dgm:cxn modelId="{335D4CDD-CC80-49A8-B84C-E4CD582F26C0}" type="presParOf" srcId="{E31FE477-42D7-40BC-8D71-2B7F009AAD96}" destId="{4F6E6DB4-B555-4E8A-9CFA-6EEE7D6BF004}" srcOrd="2" destOrd="0" presId="urn:microsoft.com/office/officeart/2018/5/layout/IconCircleLabelList"/>
    <dgm:cxn modelId="{464B7741-C1FF-4FC6-82DC-226FBA0B61A8}" type="presParOf" srcId="{E31FE477-42D7-40BC-8D71-2B7F009AAD96}" destId="{4B3ED3FD-BC4A-4214-A023-EED875A15A98}" srcOrd="3" destOrd="0" presId="urn:microsoft.com/office/officeart/2018/5/layout/IconCircleLabelList"/>
    <dgm:cxn modelId="{E6E698F6-1A22-4D7A-A0BB-89BA0BFDFA91}" type="presParOf" srcId="{96B563E9-E8E9-40D2-8D00-167FF14982F6}" destId="{41290F42-91A4-4071-B384-063C5CBF1D73}" srcOrd="3" destOrd="0" presId="urn:microsoft.com/office/officeart/2018/5/layout/IconCircleLabelList"/>
    <dgm:cxn modelId="{1E31BC6F-F873-40A6-8812-93E70EA92DD9}" type="presParOf" srcId="{96B563E9-E8E9-40D2-8D00-167FF14982F6}" destId="{3A11C9B4-C6A8-42CC-9827-7D56DB325793}" srcOrd="4" destOrd="0" presId="urn:microsoft.com/office/officeart/2018/5/layout/IconCircleLabelList"/>
    <dgm:cxn modelId="{336A8EA2-D318-4818-98F6-30AEC9EAFE58}" type="presParOf" srcId="{3A11C9B4-C6A8-42CC-9827-7D56DB325793}" destId="{55A1ADB4-EDD9-413D-BD88-FDC35CDD216F}" srcOrd="0" destOrd="0" presId="urn:microsoft.com/office/officeart/2018/5/layout/IconCircleLabelList"/>
    <dgm:cxn modelId="{162C754C-4F87-4675-BC4D-476D7E5090C8}" type="presParOf" srcId="{3A11C9B4-C6A8-42CC-9827-7D56DB325793}" destId="{A7C9003D-D632-4A40-81A0-5616E5F32EBA}" srcOrd="1" destOrd="0" presId="urn:microsoft.com/office/officeart/2018/5/layout/IconCircleLabelList"/>
    <dgm:cxn modelId="{CB52D690-6595-481E-A521-4331DA5B2FC7}" type="presParOf" srcId="{3A11C9B4-C6A8-42CC-9827-7D56DB325793}" destId="{070FE39F-EEDE-465B-A3A2-A4CB9E04F90B}" srcOrd="2" destOrd="0" presId="urn:microsoft.com/office/officeart/2018/5/layout/IconCircleLabelList"/>
    <dgm:cxn modelId="{B6C62B5E-F677-462A-98A1-CC16F6E55F91}" type="presParOf" srcId="{3A11C9B4-C6A8-42CC-9827-7D56DB325793}" destId="{57C557CC-F8A7-4639-8FF7-FC777911B4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F1A440-ED38-4E5A-AC96-163AD16F145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DE82D036-CD44-4FF0-B466-057B906349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/>
            <a:t>Tesla</a:t>
          </a:r>
          <a:endParaRPr lang="en-US"/>
        </a:p>
      </dgm:t>
    </dgm:pt>
    <dgm:pt modelId="{DB9C540B-97D0-4CF9-A7EC-048EBC520320}" type="parTrans" cxnId="{BECE8B62-AB8E-4543-8C61-D7F39BD50A8F}">
      <dgm:prSet/>
      <dgm:spPr/>
      <dgm:t>
        <a:bodyPr/>
        <a:lstStyle/>
        <a:p>
          <a:endParaRPr lang="en-US"/>
        </a:p>
      </dgm:t>
    </dgm:pt>
    <dgm:pt modelId="{39BEEB8D-7B01-4851-87BF-93368E0EE173}" type="sibTrans" cxnId="{BECE8B62-AB8E-4543-8C61-D7F39BD50A8F}">
      <dgm:prSet/>
      <dgm:spPr/>
      <dgm:t>
        <a:bodyPr/>
        <a:lstStyle/>
        <a:p>
          <a:endParaRPr lang="en-US"/>
        </a:p>
      </dgm:t>
    </dgm:pt>
    <dgm:pt modelId="{6B4F28AB-EAC4-4633-9ED3-AA5421C3CA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/>
            <a:t>Nissan</a:t>
          </a:r>
          <a:endParaRPr lang="en-US"/>
        </a:p>
      </dgm:t>
    </dgm:pt>
    <dgm:pt modelId="{EE37F3DD-C619-436E-873D-A5CB88A45226}" type="parTrans" cxnId="{673EF5DE-0780-4860-BA1D-30E6137609B0}">
      <dgm:prSet/>
      <dgm:spPr/>
      <dgm:t>
        <a:bodyPr/>
        <a:lstStyle/>
        <a:p>
          <a:endParaRPr lang="en-US"/>
        </a:p>
      </dgm:t>
    </dgm:pt>
    <dgm:pt modelId="{BCCDF236-67FC-43B2-A75B-0E11536FC7BE}" type="sibTrans" cxnId="{673EF5DE-0780-4860-BA1D-30E6137609B0}">
      <dgm:prSet/>
      <dgm:spPr/>
      <dgm:t>
        <a:bodyPr/>
        <a:lstStyle/>
        <a:p>
          <a:endParaRPr lang="en-US"/>
        </a:p>
      </dgm:t>
    </dgm:pt>
    <dgm:pt modelId="{FD75B893-DF66-41DF-957F-E4CEACB8F5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/>
            <a:t>BMW</a:t>
          </a:r>
          <a:endParaRPr lang="en-US"/>
        </a:p>
      </dgm:t>
    </dgm:pt>
    <dgm:pt modelId="{1CB55EA9-1B94-4A3F-AF13-A332D2826172}" type="parTrans" cxnId="{B12F119E-94DC-415B-A92E-A128FA9B9232}">
      <dgm:prSet/>
      <dgm:spPr/>
      <dgm:t>
        <a:bodyPr/>
        <a:lstStyle/>
        <a:p>
          <a:endParaRPr lang="en-US"/>
        </a:p>
      </dgm:t>
    </dgm:pt>
    <dgm:pt modelId="{589040A0-D00B-4D85-AAFE-934E1BAE53E0}" type="sibTrans" cxnId="{B12F119E-94DC-415B-A92E-A128FA9B9232}">
      <dgm:prSet/>
      <dgm:spPr/>
      <dgm:t>
        <a:bodyPr/>
        <a:lstStyle/>
        <a:p>
          <a:endParaRPr lang="en-US"/>
        </a:p>
      </dgm:t>
    </dgm:pt>
    <dgm:pt modelId="{D2CB1055-103E-471A-8E22-9319A0B2F580}" type="pres">
      <dgm:prSet presAssocID="{A7F1A440-ED38-4E5A-AC96-163AD16F145C}" presName="root" presStyleCnt="0">
        <dgm:presLayoutVars>
          <dgm:dir/>
          <dgm:resizeHandles val="exact"/>
        </dgm:presLayoutVars>
      </dgm:prSet>
      <dgm:spPr/>
    </dgm:pt>
    <dgm:pt modelId="{98BB30FB-3969-4B2B-B419-D01EED8A1ED9}" type="pres">
      <dgm:prSet presAssocID="{DE82D036-CD44-4FF0-B466-057B9063499B}" presName="compNode" presStyleCnt="0"/>
      <dgm:spPr/>
    </dgm:pt>
    <dgm:pt modelId="{C55927C8-DB69-4D46-9BB8-1EF03F685424}" type="pres">
      <dgm:prSet presAssocID="{DE82D036-CD44-4FF0-B466-057B9063499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215C1D-0FA7-4397-B376-6DC882D76701}" type="pres">
      <dgm:prSet presAssocID="{DE82D036-CD44-4FF0-B466-057B906349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F7457638-BB57-4EAE-9887-8EEE4623DA68}" type="pres">
      <dgm:prSet presAssocID="{DE82D036-CD44-4FF0-B466-057B9063499B}" presName="spaceRect" presStyleCnt="0"/>
      <dgm:spPr/>
    </dgm:pt>
    <dgm:pt modelId="{9294B8F6-FE98-42C0-A1AE-32F53F53370B}" type="pres">
      <dgm:prSet presAssocID="{DE82D036-CD44-4FF0-B466-057B9063499B}" presName="textRect" presStyleLbl="revTx" presStyleIdx="0" presStyleCnt="3">
        <dgm:presLayoutVars>
          <dgm:chMax val="1"/>
          <dgm:chPref val="1"/>
        </dgm:presLayoutVars>
      </dgm:prSet>
      <dgm:spPr/>
    </dgm:pt>
    <dgm:pt modelId="{E43D2748-E428-4750-BC19-189FA63A3DB8}" type="pres">
      <dgm:prSet presAssocID="{39BEEB8D-7B01-4851-87BF-93368E0EE173}" presName="sibTrans" presStyleCnt="0"/>
      <dgm:spPr/>
    </dgm:pt>
    <dgm:pt modelId="{53BAC1A8-3FF8-432E-A347-E10FBB51C156}" type="pres">
      <dgm:prSet presAssocID="{6B4F28AB-EAC4-4633-9ED3-AA5421C3CADC}" presName="compNode" presStyleCnt="0"/>
      <dgm:spPr/>
    </dgm:pt>
    <dgm:pt modelId="{D178DF69-064C-4037-AC54-AB5AB29F8A29}" type="pres">
      <dgm:prSet presAssocID="{6B4F28AB-EAC4-4633-9ED3-AA5421C3CAD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ADC3C16-5799-4378-A662-E961C0C1DB21}" type="pres">
      <dgm:prSet presAssocID="{6B4F28AB-EAC4-4633-9ED3-AA5421C3CA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3157D4F-CF6A-40F3-94E4-D5BA94134F3B}" type="pres">
      <dgm:prSet presAssocID="{6B4F28AB-EAC4-4633-9ED3-AA5421C3CADC}" presName="spaceRect" presStyleCnt="0"/>
      <dgm:spPr/>
    </dgm:pt>
    <dgm:pt modelId="{9A6E6AC8-9185-4F08-9975-E02E1286D4D0}" type="pres">
      <dgm:prSet presAssocID="{6B4F28AB-EAC4-4633-9ED3-AA5421C3CADC}" presName="textRect" presStyleLbl="revTx" presStyleIdx="1" presStyleCnt="3">
        <dgm:presLayoutVars>
          <dgm:chMax val="1"/>
          <dgm:chPref val="1"/>
        </dgm:presLayoutVars>
      </dgm:prSet>
      <dgm:spPr/>
    </dgm:pt>
    <dgm:pt modelId="{A89882E9-074D-415D-A397-1D1E6A020E82}" type="pres">
      <dgm:prSet presAssocID="{BCCDF236-67FC-43B2-A75B-0E11536FC7BE}" presName="sibTrans" presStyleCnt="0"/>
      <dgm:spPr/>
    </dgm:pt>
    <dgm:pt modelId="{BFD6BEC3-4208-408E-8AAA-7981B2ADA2E4}" type="pres">
      <dgm:prSet presAssocID="{FD75B893-DF66-41DF-957F-E4CEACB8F554}" presName="compNode" presStyleCnt="0"/>
      <dgm:spPr/>
    </dgm:pt>
    <dgm:pt modelId="{ABA93810-3948-49CE-9758-83A60F338C87}" type="pres">
      <dgm:prSet presAssocID="{FD75B893-DF66-41DF-957F-E4CEACB8F55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8C87EA4-FE6B-4067-AAA3-B61AB68A5FFC}" type="pres">
      <dgm:prSet presAssocID="{FD75B893-DF66-41DF-957F-E4CEACB8F5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cicleta"/>
        </a:ext>
      </dgm:extLst>
    </dgm:pt>
    <dgm:pt modelId="{B37185B0-3C53-402F-AA49-831A94DBDBCE}" type="pres">
      <dgm:prSet presAssocID="{FD75B893-DF66-41DF-957F-E4CEACB8F554}" presName="spaceRect" presStyleCnt="0"/>
      <dgm:spPr/>
    </dgm:pt>
    <dgm:pt modelId="{BA3144B9-B5E7-4A51-A3E3-8A9FA5810C6E}" type="pres">
      <dgm:prSet presAssocID="{FD75B893-DF66-41DF-957F-E4CEACB8F5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972638-312C-4BDB-B35E-C6DF22DE4ED5}" type="presOf" srcId="{FD75B893-DF66-41DF-957F-E4CEACB8F554}" destId="{BA3144B9-B5E7-4A51-A3E3-8A9FA5810C6E}" srcOrd="0" destOrd="0" presId="urn:microsoft.com/office/officeart/2018/5/layout/IconLeafLabelList"/>
    <dgm:cxn modelId="{BECE8B62-AB8E-4543-8C61-D7F39BD50A8F}" srcId="{A7F1A440-ED38-4E5A-AC96-163AD16F145C}" destId="{DE82D036-CD44-4FF0-B466-057B9063499B}" srcOrd="0" destOrd="0" parTransId="{DB9C540B-97D0-4CF9-A7EC-048EBC520320}" sibTransId="{39BEEB8D-7B01-4851-87BF-93368E0EE173}"/>
    <dgm:cxn modelId="{11C9F45A-47F3-406D-9F5D-7D42622A0E57}" type="presOf" srcId="{6B4F28AB-EAC4-4633-9ED3-AA5421C3CADC}" destId="{9A6E6AC8-9185-4F08-9975-E02E1286D4D0}" srcOrd="0" destOrd="0" presId="urn:microsoft.com/office/officeart/2018/5/layout/IconLeafLabelList"/>
    <dgm:cxn modelId="{2D212A91-0262-49BF-B325-E69EF4A21D4A}" type="presOf" srcId="{A7F1A440-ED38-4E5A-AC96-163AD16F145C}" destId="{D2CB1055-103E-471A-8E22-9319A0B2F580}" srcOrd="0" destOrd="0" presId="urn:microsoft.com/office/officeart/2018/5/layout/IconLeafLabelList"/>
    <dgm:cxn modelId="{B12F119E-94DC-415B-A92E-A128FA9B9232}" srcId="{A7F1A440-ED38-4E5A-AC96-163AD16F145C}" destId="{FD75B893-DF66-41DF-957F-E4CEACB8F554}" srcOrd="2" destOrd="0" parTransId="{1CB55EA9-1B94-4A3F-AF13-A332D2826172}" sibTransId="{589040A0-D00B-4D85-AAFE-934E1BAE53E0}"/>
    <dgm:cxn modelId="{673EF5DE-0780-4860-BA1D-30E6137609B0}" srcId="{A7F1A440-ED38-4E5A-AC96-163AD16F145C}" destId="{6B4F28AB-EAC4-4633-9ED3-AA5421C3CADC}" srcOrd="1" destOrd="0" parTransId="{EE37F3DD-C619-436E-873D-A5CB88A45226}" sibTransId="{BCCDF236-67FC-43B2-A75B-0E11536FC7BE}"/>
    <dgm:cxn modelId="{FC0172ED-7BBF-4A8E-A9CB-07FA239C5A35}" type="presOf" srcId="{DE82D036-CD44-4FF0-B466-057B9063499B}" destId="{9294B8F6-FE98-42C0-A1AE-32F53F53370B}" srcOrd="0" destOrd="0" presId="urn:microsoft.com/office/officeart/2018/5/layout/IconLeafLabelList"/>
    <dgm:cxn modelId="{9D16FC34-64CE-40A4-B8CE-6B459AB6E517}" type="presParOf" srcId="{D2CB1055-103E-471A-8E22-9319A0B2F580}" destId="{98BB30FB-3969-4B2B-B419-D01EED8A1ED9}" srcOrd="0" destOrd="0" presId="urn:microsoft.com/office/officeart/2018/5/layout/IconLeafLabelList"/>
    <dgm:cxn modelId="{59D1A105-F9BE-478D-991B-D6C9807CA14D}" type="presParOf" srcId="{98BB30FB-3969-4B2B-B419-D01EED8A1ED9}" destId="{C55927C8-DB69-4D46-9BB8-1EF03F685424}" srcOrd="0" destOrd="0" presId="urn:microsoft.com/office/officeart/2018/5/layout/IconLeafLabelList"/>
    <dgm:cxn modelId="{4CF42250-D173-4D62-9ECA-11A204830B8A}" type="presParOf" srcId="{98BB30FB-3969-4B2B-B419-D01EED8A1ED9}" destId="{71215C1D-0FA7-4397-B376-6DC882D76701}" srcOrd="1" destOrd="0" presId="urn:microsoft.com/office/officeart/2018/5/layout/IconLeafLabelList"/>
    <dgm:cxn modelId="{B2BE297C-F3C9-4EAB-8995-EE42DC92A1F1}" type="presParOf" srcId="{98BB30FB-3969-4B2B-B419-D01EED8A1ED9}" destId="{F7457638-BB57-4EAE-9887-8EEE4623DA68}" srcOrd="2" destOrd="0" presId="urn:microsoft.com/office/officeart/2018/5/layout/IconLeafLabelList"/>
    <dgm:cxn modelId="{9344744E-A951-484F-ACED-A61774C06733}" type="presParOf" srcId="{98BB30FB-3969-4B2B-B419-D01EED8A1ED9}" destId="{9294B8F6-FE98-42C0-A1AE-32F53F53370B}" srcOrd="3" destOrd="0" presId="urn:microsoft.com/office/officeart/2018/5/layout/IconLeafLabelList"/>
    <dgm:cxn modelId="{413930FC-D77A-43B0-84CE-638ED1D98BDD}" type="presParOf" srcId="{D2CB1055-103E-471A-8E22-9319A0B2F580}" destId="{E43D2748-E428-4750-BC19-189FA63A3DB8}" srcOrd="1" destOrd="0" presId="urn:microsoft.com/office/officeart/2018/5/layout/IconLeafLabelList"/>
    <dgm:cxn modelId="{100D9996-2F31-4278-B327-4E4C4537E012}" type="presParOf" srcId="{D2CB1055-103E-471A-8E22-9319A0B2F580}" destId="{53BAC1A8-3FF8-432E-A347-E10FBB51C156}" srcOrd="2" destOrd="0" presId="urn:microsoft.com/office/officeart/2018/5/layout/IconLeafLabelList"/>
    <dgm:cxn modelId="{17DE7F61-D6A9-4820-81DB-163231E06F6E}" type="presParOf" srcId="{53BAC1A8-3FF8-432E-A347-E10FBB51C156}" destId="{D178DF69-064C-4037-AC54-AB5AB29F8A29}" srcOrd="0" destOrd="0" presId="urn:microsoft.com/office/officeart/2018/5/layout/IconLeafLabelList"/>
    <dgm:cxn modelId="{F3959658-81A0-4781-A182-150D11150811}" type="presParOf" srcId="{53BAC1A8-3FF8-432E-A347-E10FBB51C156}" destId="{5ADC3C16-5799-4378-A662-E961C0C1DB21}" srcOrd="1" destOrd="0" presId="urn:microsoft.com/office/officeart/2018/5/layout/IconLeafLabelList"/>
    <dgm:cxn modelId="{5CAD79F4-9706-42D5-8279-77F5A6990636}" type="presParOf" srcId="{53BAC1A8-3FF8-432E-A347-E10FBB51C156}" destId="{03157D4F-CF6A-40F3-94E4-D5BA94134F3B}" srcOrd="2" destOrd="0" presId="urn:microsoft.com/office/officeart/2018/5/layout/IconLeafLabelList"/>
    <dgm:cxn modelId="{A390E93B-2819-4893-9C76-65B23E3B69FB}" type="presParOf" srcId="{53BAC1A8-3FF8-432E-A347-E10FBB51C156}" destId="{9A6E6AC8-9185-4F08-9975-E02E1286D4D0}" srcOrd="3" destOrd="0" presId="urn:microsoft.com/office/officeart/2018/5/layout/IconLeafLabelList"/>
    <dgm:cxn modelId="{A0CA11A9-DE91-4926-B902-3C1AFADC6C5F}" type="presParOf" srcId="{D2CB1055-103E-471A-8E22-9319A0B2F580}" destId="{A89882E9-074D-415D-A397-1D1E6A020E82}" srcOrd="3" destOrd="0" presId="urn:microsoft.com/office/officeart/2018/5/layout/IconLeafLabelList"/>
    <dgm:cxn modelId="{810DC4BE-2318-400F-810B-A6FE707F2D1D}" type="presParOf" srcId="{D2CB1055-103E-471A-8E22-9319A0B2F580}" destId="{BFD6BEC3-4208-408E-8AAA-7981B2ADA2E4}" srcOrd="4" destOrd="0" presId="urn:microsoft.com/office/officeart/2018/5/layout/IconLeafLabelList"/>
    <dgm:cxn modelId="{D60A128C-878F-4569-93C1-ACC9209B15D7}" type="presParOf" srcId="{BFD6BEC3-4208-408E-8AAA-7981B2ADA2E4}" destId="{ABA93810-3948-49CE-9758-83A60F338C87}" srcOrd="0" destOrd="0" presId="urn:microsoft.com/office/officeart/2018/5/layout/IconLeafLabelList"/>
    <dgm:cxn modelId="{13979FB5-2D42-4E83-B295-BCC51D2AB0CE}" type="presParOf" srcId="{BFD6BEC3-4208-408E-8AAA-7981B2ADA2E4}" destId="{08C87EA4-FE6B-4067-AAA3-B61AB68A5FFC}" srcOrd="1" destOrd="0" presId="urn:microsoft.com/office/officeart/2018/5/layout/IconLeafLabelList"/>
    <dgm:cxn modelId="{E6DACBE2-CAE4-4BE2-9BE1-8DDF38B86817}" type="presParOf" srcId="{BFD6BEC3-4208-408E-8AAA-7981B2ADA2E4}" destId="{B37185B0-3C53-402F-AA49-831A94DBDBCE}" srcOrd="2" destOrd="0" presId="urn:microsoft.com/office/officeart/2018/5/layout/IconLeafLabelList"/>
    <dgm:cxn modelId="{A4C3A8E9-9681-499E-B427-2189369B06DB}" type="presParOf" srcId="{BFD6BEC3-4208-408E-8AAA-7981B2ADA2E4}" destId="{BA3144B9-B5E7-4A51-A3E3-8A9FA5810C6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1538C7-4815-4296-BEE8-85E0ACFD26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FD55B8-D11C-46DA-9F96-817483E00381}">
      <dgm:prSet/>
      <dgm:spPr/>
      <dgm:t>
        <a:bodyPr/>
        <a:lstStyle/>
        <a:p>
          <a:r>
            <a:rPr lang="es-419"/>
            <a:t>Tesla</a:t>
          </a:r>
          <a:endParaRPr lang="en-US"/>
        </a:p>
      </dgm:t>
    </dgm:pt>
    <dgm:pt modelId="{AA85C8D9-EEAF-45BF-A91A-8E2A6B1F43B7}" type="parTrans" cxnId="{9EBEA5CF-3F8F-4A00-8B1E-F6C149D8B471}">
      <dgm:prSet/>
      <dgm:spPr/>
      <dgm:t>
        <a:bodyPr/>
        <a:lstStyle/>
        <a:p>
          <a:endParaRPr lang="en-US"/>
        </a:p>
      </dgm:t>
    </dgm:pt>
    <dgm:pt modelId="{0347300F-F77E-4D66-BF86-CA68057632F8}" type="sibTrans" cxnId="{9EBEA5CF-3F8F-4A00-8B1E-F6C149D8B471}">
      <dgm:prSet/>
      <dgm:spPr/>
      <dgm:t>
        <a:bodyPr/>
        <a:lstStyle/>
        <a:p>
          <a:endParaRPr lang="en-US"/>
        </a:p>
      </dgm:t>
    </dgm:pt>
    <dgm:pt modelId="{4B1FFB83-E0EE-4B15-860E-749BF954C4F7}">
      <dgm:prSet/>
      <dgm:spPr/>
      <dgm:t>
        <a:bodyPr/>
        <a:lstStyle/>
        <a:p>
          <a:r>
            <a:rPr lang="es-419"/>
            <a:t>Apple</a:t>
          </a:r>
          <a:endParaRPr lang="en-US"/>
        </a:p>
      </dgm:t>
    </dgm:pt>
    <dgm:pt modelId="{DD9F760E-EE35-4B46-935A-38B184F5CA2B}" type="parTrans" cxnId="{8005E7A8-2C17-4CF0-970B-51FD9F26D2B7}">
      <dgm:prSet/>
      <dgm:spPr/>
      <dgm:t>
        <a:bodyPr/>
        <a:lstStyle/>
        <a:p>
          <a:endParaRPr lang="en-US"/>
        </a:p>
      </dgm:t>
    </dgm:pt>
    <dgm:pt modelId="{3265720C-8D0E-4891-BB39-55F1663AF115}" type="sibTrans" cxnId="{8005E7A8-2C17-4CF0-970B-51FD9F26D2B7}">
      <dgm:prSet/>
      <dgm:spPr/>
      <dgm:t>
        <a:bodyPr/>
        <a:lstStyle/>
        <a:p>
          <a:endParaRPr lang="en-US"/>
        </a:p>
      </dgm:t>
    </dgm:pt>
    <dgm:pt modelId="{EBFEB610-B006-4E14-AB82-052852278C99}">
      <dgm:prSet/>
      <dgm:spPr/>
      <dgm:t>
        <a:bodyPr/>
        <a:lstStyle/>
        <a:p>
          <a:r>
            <a:rPr lang="es-419"/>
            <a:t>BMW</a:t>
          </a:r>
          <a:endParaRPr lang="en-US"/>
        </a:p>
      </dgm:t>
    </dgm:pt>
    <dgm:pt modelId="{E39814B1-0094-4E4F-B4A2-47E6C3B6C004}" type="parTrans" cxnId="{5F1B9DCE-014B-497F-9F89-C791B2A86F64}">
      <dgm:prSet/>
      <dgm:spPr/>
      <dgm:t>
        <a:bodyPr/>
        <a:lstStyle/>
        <a:p>
          <a:endParaRPr lang="en-US"/>
        </a:p>
      </dgm:t>
    </dgm:pt>
    <dgm:pt modelId="{81014C2C-8943-42E0-AFD8-176464610375}" type="sibTrans" cxnId="{5F1B9DCE-014B-497F-9F89-C791B2A86F64}">
      <dgm:prSet/>
      <dgm:spPr/>
      <dgm:t>
        <a:bodyPr/>
        <a:lstStyle/>
        <a:p>
          <a:endParaRPr lang="en-US"/>
        </a:p>
      </dgm:t>
    </dgm:pt>
    <dgm:pt modelId="{D366A999-0F3B-4A4C-BDBD-91EE08812A1C}" type="pres">
      <dgm:prSet presAssocID="{BF1538C7-4815-4296-BEE8-85E0ACFD26B7}" presName="root" presStyleCnt="0">
        <dgm:presLayoutVars>
          <dgm:dir/>
          <dgm:resizeHandles val="exact"/>
        </dgm:presLayoutVars>
      </dgm:prSet>
      <dgm:spPr/>
    </dgm:pt>
    <dgm:pt modelId="{17FB0ED6-C227-41EF-AD60-DC1F492E1B93}" type="pres">
      <dgm:prSet presAssocID="{C9FD55B8-D11C-46DA-9F96-817483E00381}" presName="compNode" presStyleCnt="0"/>
      <dgm:spPr/>
    </dgm:pt>
    <dgm:pt modelId="{59FB527D-C61D-4E91-BAF1-73F23C973910}" type="pres">
      <dgm:prSet presAssocID="{C9FD55B8-D11C-46DA-9F96-817483E00381}" presName="bgRect" presStyleLbl="bgShp" presStyleIdx="0" presStyleCnt="3"/>
      <dgm:spPr/>
    </dgm:pt>
    <dgm:pt modelId="{99F264C4-036B-4C00-9680-1E74B611ABE9}" type="pres">
      <dgm:prSet presAssocID="{C9FD55B8-D11C-46DA-9F96-817483E003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36739805-A971-4401-8E85-C464213E9EA9}" type="pres">
      <dgm:prSet presAssocID="{C9FD55B8-D11C-46DA-9F96-817483E00381}" presName="spaceRect" presStyleCnt="0"/>
      <dgm:spPr/>
    </dgm:pt>
    <dgm:pt modelId="{0986A17B-82DE-4C81-A7F9-575F783A9328}" type="pres">
      <dgm:prSet presAssocID="{C9FD55B8-D11C-46DA-9F96-817483E00381}" presName="parTx" presStyleLbl="revTx" presStyleIdx="0" presStyleCnt="3">
        <dgm:presLayoutVars>
          <dgm:chMax val="0"/>
          <dgm:chPref val="0"/>
        </dgm:presLayoutVars>
      </dgm:prSet>
      <dgm:spPr/>
    </dgm:pt>
    <dgm:pt modelId="{D77CDA42-7B45-4633-89A7-44EF3C94CD3C}" type="pres">
      <dgm:prSet presAssocID="{0347300F-F77E-4D66-BF86-CA68057632F8}" presName="sibTrans" presStyleCnt="0"/>
      <dgm:spPr/>
    </dgm:pt>
    <dgm:pt modelId="{322247BF-04F6-4826-B610-94904BDBA091}" type="pres">
      <dgm:prSet presAssocID="{4B1FFB83-E0EE-4B15-860E-749BF954C4F7}" presName="compNode" presStyleCnt="0"/>
      <dgm:spPr/>
    </dgm:pt>
    <dgm:pt modelId="{BFED23EB-6D9E-4D05-BB5F-5F95CD4A4B22}" type="pres">
      <dgm:prSet presAssocID="{4B1FFB83-E0EE-4B15-860E-749BF954C4F7}" presName="bgRect" presStyleLbl="bgShp" presStyleIdx="1" presStyleCnt="3"/>
      <dgm:spPr/>
    </dgm:pt>
    <dgm:pt modelId="{8CEC501F-62C0-4209-B03A-4E7A81CFFC82}" type="pres">
      <dgm:prSet presAssocID="{4B1FFB83-E0EE-4B15-860E-749BF954C4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zana"/>
        </a:ext>
      </dgm:extLst>
    </dgm:pt>
    <dgm:pt modelId="{9E00EDC3-BB23-4FED-BF3F-7D26F661A0D7}" type="pres">
      <dgm:prSet presAssocID="{4B1FFB83-E0EE-4B15-860E-749BF954C4F7}" presName="spaceRect" presStyleCnt="0"/>
      <dgm:spPr/>
    </dgm:pt>
    <dgm:pt modelId="{8D00CAFA-B1FE-442B-840A-9A67ABDDAC53}" type="pres">
      <dgm:prSet presAssocID="{4B1FFB83-E0EE-4B15-860E-749BF954C4F7}" presName="parTx" presStyleLbl="revTx" presStyleIdx="1" presStyleCnt="3">
        <dgm:presLayoutVars>
          <dgm:chMax val="0"/>
          <dgm:chPref val="0"/>
        </dgm:presLayoutVars>
      </dgm:prSet>
      <dgm:spPr/>
    </dgm:pt>
    <dgm:pt modelId="{6B6DADBA-5082-4AD6-B3BF-96FE6EE740ED}" type="pres">
      <dgm:prSet presAssocID="{3265720C-8D0E-4891-BB39-55F1663AF115}" presName="sibTrans" presStyleCnt="0"/>
      <dgm:spPr/>
    </dgm:pt>
    <dgm:pt modelId="{C3DD124C-143F-4B11-A64D-58EEC6F5CC37}" type="pres">
      <dgm:prSet presAssocID="{EBFEB610-B006-4E14-AB82-052852278C99}" presName="compNode" presStyleCnt="0"/>
      <dgm:spPr/>
    </dgm:pt>
    <dgm:pt modelId="{CF83F0C3-FC3E-4F3C-9339-1C57CF3BECAC}" type="pres">
      <dgm:prSet presAssocID="{EBFEB610-B006-4E14-AB82-052852278C99}" presName="bgRect" presStyleLbl="bgShp" presStyleIdx="2" presStyleCnt="3"/>
      <dgm:spPr/>
    </dgm:pt>
    <dgm:pt modelId="{5936712C-DA90-4E2F-AF7B-9DA1EC07820B}" type="pres">
      <dgm:prSet presAssocID="{EBFEB610-B006-4E14-AB82-052852278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59DCAE4-2A89-47E5-9250-F29FDA3084E4}" type="pres">
      <dgm:prSet presAssocID="{EBFEB610-B006-4E14-AB82-052852278C99}" presName="spaceRect" presStyleCnt="0"/>
      <dgm:spPr/>
    </dgm:pt>
    <dgm:pt modelId="{41C447C0-F311-4F46-8480-7ECE7A80E84E}" type="pres">
      <dgm:prSet presAssocID="{EBFEB610-B006-4E14-AB82-052852278C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BB8E20-0E06-4B3C-9C9D-9AC444B11551}" type="presOf" srcId="{C9FD55B8-D11C-46DA-9F96-817483E00381}" destId="{0986A17B-82DE-4C81-A7F9-575F783A9328}" srcOrd="0" destOrd="0" presId="urn:microsoft.com/office/officeart/2018/2/layout/IconVerticalSolidList"/>
    <dgm:cxn modelId="{F5BB95A7-F106-4BEB-B365-379DB3242A21}" type="presOf" srcId="{EBFEB610-B006-4E14-AB82-052852278C99}" destId="{41C447C0-F311-4F46-8480-7ECE7A80E84E}" srcOrd="0" destOrd="0" presId="urn:microsoft.com/office/officeart/2018/2/layout/IconVerticalSolidList"/>
    <dgm:cxn modelId="{8005E7A8-2C17-4CF0-970B-51FD9F26D2B7}" srcId="{BF1538C7-4815-4296-BEE8-85E0ACFD26B7}" destId="{4B1FFB83-E0EE-4B15-860E-749BF954C4F7}" srcOrd="1" destOrd="0" parTransId="{DD9F760E-EE35-4B46-935A-38B184F5CA2B}" sibTransId="{3265720C-8D0E-4891-BB39-55F1663AF115}"/>
    <dgm:cxn modelId="{037D08B5-1DBF-49BE-AB52-6BB77AECBA01}" type="presOf" srcId="{4B1FFB83-E0EE-4B15-860E-749BF954C4F7}" destId="{8D00CAFA-B1FE-442B-840A-9A67ABDDAC53}" srcOrd="0" destOrd="0" presId="urn:microsoft.com/office/officeart/2018/2/layout/IconVerticalSolidList"/>
    <dgm:cxn modelId="{5F1B9DCE-014B-497F-9F89-C791B2A86F64}" srcId="{BF1538C7-4815-4296-BEE8-85E0ACFD26B7}" destId="{EBFEB610-B006-4E14-AB82-052852278C99}" srcOrd="2" destOrd="0" parTransId="{E39814B1-0094-4E4F-B4A2-47E6C3B6C004}" sibTransId="{81014C2C-8943-42E0-AFD8-176464610375}"/>
    <dgm:cxn modelId="{9EBEA5CF-3F8F-4A00-8B1E-F6C149D8B471}" srcId="{BF1538C7-4815-4296-BEE8-85E0ACFD26B7}" destId="{C9FD55B8-D11C-46DA-9F96-817483E00381}" srcOrd="0" destOrd="0" parTransId="{AA85C8D9-EEAF-45BF-A91A-8E2A6B1F43B7}" sibTransId="{0347300F-F77E-4D66-BF86-CA68057632F8}"/>
    <dgm:cxn modelId="{F893A1EE-7BF9-40F1-A4AD-88CA42EFF87C}" type="presOf" srcId="{BF1538C7-4815-4296-BEE8-85E0ACFD26B7}" destId="{D366A999-0F3B-4A4C-BDBD-91EE08812A1C}" srcOrd="0" destOrd="0" presId="urn:microsoft.com/office/officeart/2018/2/layout/IconVerticalSolidList"/>
    <dgm:cxn modelId="{A2FADC6C-D8E3-4540-A1AC-9CED769A092A}" type="presParOf" srcId="{D366A999-0F3B-4A4C-BDBD-91EE08812A1C}" destId="{17FB0ED6-C227-41EF-AD60-DC1F492E1B93}" srcOrd="0" destOrd="0" presId="urn:microsoft.com/office/officeart/2018/2/layout/IconVerticalSolidList"/>
    <dgm:cxn modelId="{F131091E-79BA-4D4B-85F9-01447DB83BB8}" type="presParOf" srcId="{17FB0ED6-C227-41EF-AD60-DC1F492E1B93}" destId="{59FB527D-C61D-4E91-BAF1-73F23C973910}" srcOrd="0" destOrd="0" presId="urn:microsoft.com/office/officeart/2018/2/layout/IconVerticalSolidList"/>
    <dgm:cxn modelId="{E9E1964D-33CB-4DA1-BC9D-6379F28DFA5A}" type="presParOf" srcId="{17FB0ED6-C227-41EF-AD60-DC1F492E1B93}" destId="{99F264C4-036B-4C00-9680-1E74B611ABE9}" srcOrd="1" destOrd="0" presId="urn:microsoft.com/office/officeart/2018/2/layout/IconVerticalSolidList"/>
    <dgm:cxn modelId="{64134F9A-5F17-4CC9-A735-E93E661862FC}" type="presParOf" srcId="{17FB0ED6-C227-41EF-AD60-DC1F492E1B93}" destId="{36739805-A971-4401-8E85-C464213E9EA9}" srcOrd="2" destOrd="0" presId="urn:microsoft.com/office/officeart/2018/2/layout/IconVerticalSolidList"/>
    <dgm:cxn modelId="{64D3AF67-3125-48CD-8BCC-797795B3BD38}" type="presParOf" srcId="{17FB0ED6-C227-41EF-AD60-DC1F492E1B93}" destId="{0986A17B-82DE-4C81-A7F9-575F783A9328}" srcOrd="3" destOrd="0" presId="urn:microsoft.com/office/officeart/2018/2/layout/IconVerticalSolidList"/>
    <dgm:cxn modelId="{1710E676-2DA1-4180-9A7E-141F908F988E}" type="presParOf" srcId="{D366A999-0F3B-4A4C-BDBD-91EE08812A1C}" destId="{D77CDA42-7B45-4633-89A7-44EF3C94CD3C}" srcOrd="1" destOrd="0" presId="urn:microsoft.com/office/officeart/2018/2/layout/IconVerticalSolidList"/>
    <dgm:cxn modelId="{19CFF178-0B6E-4B15-A63A-F14A55636BE1}" type="presParOf" srcId="{D366A999-0F3B-4A4C-BDBD-91EE08812A1C}" destId="{322247BF-04F6-4826-B610-94904BDBA091}" srcOrd="2" destOrd="0" presId="urn:microsoft.com/office/officeart/2018/2/layout/IconVerticalSolidList"/>
    <dgm:cxn modelId="{D47B32F5-81DA-4810-908C-C3C0BF55BE4C}" type="presParOf" srcId="{322247BF-04F6-4826-B610-94904BDBA091}" destId="{BFED23EB-6D9E-4D05-BB5F-5F95CD4A4B22}" srcOrd="0" destOrd="0" presId="urn:microsoft.com/office/officeart/2018/2/layout/IconVerticalSolidList"/>
    <dgm:cxn modelId="{55F37FF8-A866-4A2B-B803-C5D213A6CF4D}" type="presParOf" srcId="{322247BF-04F6-4826-B610-94904BDBA091}" destId="{8CEC501F-62C0-4209-B03A-4E7A81CFFC82}" srcOrd="1" destOrd="0" presId="urn:microsoft.com/office/officeart/2018/2/layout/IconVerticalSolidList"/>
    <dgm:cxn modelId="{67DCFF43-87D4-48DE-A253-77B07DB514E9}" type="presParOf" srcId="{322247BF-04F6-4826-B610-94904BDBA091}" destId="{9E00EDC3-BB23-4FED-BF3F-7D26F661A0D7}" srcOrd="2" destOrd="0" presId="urn:microsoft.com/office/officeart/2018/2/layout/IconVerticalSolidList"/>
    <dgm:cxn modelId="{8E46A3DE-698C-4043-BBD2-39DFDD43B638}" type="presParOf" srcId="{322247BF-04F6-4826-B610-94904BDBA091}" destId="{8D00CAFA-B1FE-442B-840A-9A67ABDDAC53}" srcOrd="3" destOrd="0" presId="urn:microsoft.com/office/officeart/2018/2/layout/IconVerticalSolidList"/>
    <dgm:cxn modelId="{4B7385A3-873E-4788-B6B0-2E669C6C59F9}" type="presParOf" srcId="{D366A999-0F3B-4A4C-BDBD-91EE08812A1C}" destId="{6B6DADBA-5082-4AD6-B3BF-96FE6EE740ED}" srcOrd="3" destOrd="0" presId="urn:microsoft.com/office/officeart/2018/2/layout/IconVerticalSolidList"/>
    <dgm:cxn modelId="{DA4B91BF-07CA-4D42-8FC1-739716266FE5}" type="presParOf" srcId="{D366A999-0F3B-4A4C-BDBD-91EE08812A1C}" destId="{C3DD124C-143F-4B11-A64D-58EEC6F5CC37}" srcOrd="4" destOrd="0" presId="urn:microsoft.com/office/officeart/2018/2/layout/IconVerticalSolidList"/>
    <dgm:cxn modelId="{3A27866A-7F87-47B3-BB9C-FADBF0A3112E}" type="presParOf" srcId="{C3DD124C-143F-4B11-A64D-58EEC6F5CC37}" destId="{CF83F0C3-FC3E-4F3C-9339-1C57CF3BECAC}" srcOrd="0" destOrd="0" presId="urn:microsoft.com/office/officeart/2018/2/layout/IconVerticalSolidList"/>
    <dgm:cxn modelId="{9A2EA103-401E-4741-B92E-7EF91B8908D8}" type="presParOf" srcId="{C3DD124C-143F-4B11-A64D-58EEC6F5CC37}" destId="{5936712C-DA90-4E2F-AF7B-9DA1EC07820B}" srcOrd="1" destOrd="0" presId="urn:microsoft.com/office/officeart/2018/2/layout/IconVerticalSolidList"/>
    <dgm:cxn modelId="{7F34206E-646A-48BD-A285-BE2DC96DC269}" type="presParOf" srcId="{C3DD124C-143F-4B11-A64D-58EEC6F5CC37}" destId="{159DCAE4-2A89-47E5-9250-F29FDA3084E4}" srcOrd="2" destOrd="0" presId="urn:microsoft.com/office/officeart/2018/2/layout/IconVerticalSolidList"/>
    <dgm:cxn modelId="{4C865688-1B88-4758-98A0-781DDC3C2127}" type="presParOf" srcId="{C3DD124C-143F-4B11-A64D-58EEC6F5CC37}" destId="{41C447C0-F311-4F46-8480-7ECE7A80E8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546E72-1C52-4897-B5DD-AC5B59AC168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D35CF2-3993-4153-888E-9E7F4E22890A}">
      <dgm:prSet/>
      <dgm:spPr/>
      <dgm:t>
        <a:bodyPr/>
        <a:lstStyle/>
        <a:p>
          <a:r>
            <a:rPr lang="es-419"/>
            <a:t>Airbus</a:t>
          </a:r>
          <a:endParaRPr lang="en-US"/>
        </a:p>
      </dgm:t>
    </dgm:pt>
    <dgm:pt modelId="{7B5D5559-C954-48F3-8CB4-C77BCAABACDC}" type="parTrans" cxnId="{F89B75B4-B08C-4F76-928A-E00D7C730E82}">
      <dgm:prSet/>
      <dgm:spPr/>
      <dgm:t>
        <a:bodyPr/>
        <a:lstStyle/>
        <a:p>
          <a:endParaRPr lang="en-US"/>
        </a:p>
      </dgm:t>
    </dgm:pt>
    <dgm:pt modelId="{4F1CD634-CBA6-41E4-9EA6-96E3E2AE7D97}" type="sibTrans" cxnId="{F89B75B4-B08C-4F76-928A-E00D7C730E82}">
      <dgm:prSet/>
      <dgm:spPr/>
      <dgm:t>
        <a:bodyPr/>
        <a:lstStyle/>
        <a:p>
          <a:endParaRPr lang="en-US"/>
        </a:p>
      </dgm:t>
    </dgm:pt>
    <dgm:pt modelId="{8DB1A822-9140-4F8C-AA54-E2DCAE56C234}">
      <dgm:prSet/>
      <dgm:spPr/>
      <dgm:t>
        <a:bodyPr/>
        <a:lstStyle/>
        <a:p>
          <a:r>
            <a:rPr lang="es-419"/>
            <a:t>Spirit AeroSystems</a:t>
          </a:r>
          <a:endParaRPr lang="en-US"/>
        </a:p>
      </dgm:t>
    </dgm:pt>
    <dgm:pt modelId="{F90B8BE9-3617-449F-ACB1-31EF5158B030}" type="parTrans" cxnId="{39F8EFC2-5FAD-4A30-8DC8-B127A4C919A5}">
      <dgm:prSet/>
      <dgm:spPr/>
      <dgm:t>
        <a:bodyPr/>
        <a:lstStyle/>
        <a:p>
          <a:endParaRPr lang="en-US"/>
        </a:p>
      </dgm:t>
    </dgm:pt>
    <dgm:pt modelId="{F7042D7A-8CAA-4F4B-8496-0F56C2218D24}" type="sibTrans" cxnId="{39F8EFC2-5FAD-4A30-8DC8-B127A4C919A5}">
      <dgm:prSet/>
      <dgm:spPr/>
      <dgm:t>
        <a:bodyPr/>
        <a:lstStyle/>
        <a:p>
          <a:endParaRPr lang="en-US"/>
        </a:p>
      </dgm:t>
    </dgm:pt>
    <dgm:pt modelId="{140BEDAB-9252-4C1E-BF91-0C7DF7F28951}">
      <dgm:prSet/>
      <dgm:spPr/>
      <dgm:t>
        <a:bodyPr/>
        <a:lstStyle/>
        <a:p>
          <a:r>
            <a:rPr lang="es-419"/>
            <a:t>AeroVironment</a:t>
          </a:r>
          <a:endParaRPr lang="en-US"/>
        </a:p>
      </dgm:t>
    </dgm:pt>
    <dgm:pt modelId="{2205C011-FD93-4918-9783-C27BD2B0BB03}" type="parTrans" cxnId="{4B6183A2-4BAD-4B9C-86E4-B7FFABFDFDCB}">
      <dgm:prSet/>
      <dgm:spPr/>
      <dgm:t>
        <a:bodyPr/>
        <a:lstStyle/>
        <a:p>
          <a:endParaRPr lang="en-US"/>
        </a:p>
      </dgm:t>
    </dgm:pt>
    <dgm:pt modelId="{918CB05B-C261-4FB7-9665-BCC88539390B}" type="sibTrans" cxnId="{4B6183A2-4BAD-4B9C-86E4-B7FFABFDFDCB}">
      <dgm:prSet/>
      <dgm:spPr/>
      <dgm:t>
        <a:bodyPr/>
        <a:lstStyle/>
        <a:p>
          <a:endParaRPr lang="en-US"/>
        </a:p>
      </dgm:t>
    </dgm:pt>
    <dgm:pt modelId="{3F73306B-2626-4D95-B389-5103678DCD76}" type="pres">
      <dgm:prSet presAssocID="{86546E72-1C52-4897-B5DD-AC5B59AC1683}" presName="linear" presStyleCnt="0">
        <dgm:presLayoutVars>
          <dgm:dir/>
          <dgm:animLvl val="lvl"/>
          <dgm:resizeHandles val="exact"/>
        </dgm:presLayoutVars>
      </dgm:prSet>
      <dgm:spPr/>
    </dgm:pt>
    <dgm:pt modelId="{0F020234-C8E1-4F23-B906-9A4060EA1047}" type="pres">
      <dgm:prSet presAssocID="{88D35CF2-3993-4153-888E-9E7F4E22890A}" presName="parentLin" presStyleCnt="0"/>
      <dgm:spPr/>
    </dgm:pt>
    <dgm:pt modelId="{0062FC9A-C59E-4169-82D5-497ABEDEC6C4}" type="pres">
      <dgm:prSet presAssocID="{88D35CF2-3993-4153-888E-9E7F4E22890A}" presName="parentLeftMargin" presStyleLbl="node1" presStyleIdx="0" presStyleCnt="3"/>
      <dgm:spPr/>
    </dgm:pt>
    <dgm:pt modelId="{CF01A991-95C3-482E-B517-9050CB550DF0}" type="pres">
      <dgm:prSet presAssocID="{88D35CF2-3993-4153-888E-9E7F4E2289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D6E130-C259-4A40-B6EA-EB2794DD083E}" type="pres">
      <dgm:prSet presAssocID="{88D35CF2-3993-4153-888E-9E7F4E22890A}" presName="negativeSpace" presStyleCnt="0"/>
      <dgm:spPr/>
    </dgm:pt>
    <dgm:pt modelId="{A05C2061-105E-4EB2-BA9C-537D4D072754}" type="pres">
      <dgm:prSet presAssocID="{88D35CF2-3993-4153-888E-9E7F4E22890A}" presName="childText" presStyleLbl="conFgAcc1" presStyleIdx="0" presStyleCnt="3">
        <dgm:presLayoutVars>
          <dgm:bulletEnabled val="1"/>
        </dgm:presLayoutVars>
      </dgm:prSet>
      <dgm:spPr/>
    </dgm:pt>
    <dgm:pt modelId="{BEEA38FD-E7B9-4A2F-878E-CBE9967181A1}" type="pres">
      <dgm:prSet presAssocID="{4F1CD634-CBA6-41E4-9EA6-96E3E2AE7D97}" presName="spaceBetweenRectangles" presStyleCnt="0"/>
      <dgm:spPr/>
    </dgm:pt>
    <dgm:pt modelId="{2FE4CEDD-C286-43FB-82D1-DE8E6BA6688B}" type="pres">
      <dgm:prSet presAssocID="{8DB1A822-9140-4F8C-AA54-E2DCAE56C234}" presName="parentLin" presStyleCnt="0"/>
      <dgm:spPr/>
    </dgm:pt>
    <dgm:pt modelId="{5986092E-AF7F-4A34-A243-82C8754E4772}" type="pres">
      <dgm:prSet presAssocID="{8DB1A822-9140-4F8C-AA54-E2DCAE56C234}" presName="parentLeftMargin" presStyleLbl="node1" presStyleIdx="0" presStyleCnt="3"/>
      <dgm:spPr/>
    </dgm:pt>
    <dgm:pt modelId="{6C63E5E2-7A77-4EAD-99A2-74DEBCDCAC58}" type="pres">
      <dgm:prSet presAssocID="{8DB1A822-9140-4F8C-AA54-E2DCAE56C2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867EF3-20D9-4788-9BB7-45B5AD617E19}" type="pres">
      <dgm:prSet presAssocID="{8DB1A822-9140-4F8C-AA54-E2DCAE56C234}" presName="negativeSpace" presStyleCnt="0"/>
      <dgm:spPr/>
    </dgm:pt>
    <dgm:pt modelId="{D6B753CB-EB56-4510-AF63-85BB3D84C1ED}" type="pres">
      <dgm:prSet presAssocID="{8DB1A822-9140-4F8C-AA54-E2DCAE56C234}" presName="childText" presStyleLbl="conFgAcc1" presStyleIdx="1" presStyleCnt="3">
        <dgm:presLayoutVars>
          <dgm:bulletEnabled val="1"/>
        </dgm:presLayoutVars>
      </dgm:prSet>
      <dgm:spPr/>
    </dgm:pt>
    <dgm:pt modelId="{E468FE75-4D95-4B11-83D8-55325883EEB3}" type="pres">
      <dgm:prSet presAssocID="{F7042D7A-8CAA-4F4B-8496-0F56C2218D24}" presName="spaceBetweenRectangles" presStyleCnt="0"/>
      <dgm:spPr/>
    </dgm:pt>
    <dgm:pt modelId="{2FE44020-2186-43AD-855B-70092B883D29}" type="pres">
      <dgm:prSet presAssocID="{140BEDAB-9252-4C1E-BF91-0C7DF7F28951}" presName="parentLin" presStyleCnt="0"/>
      <dgm:spPr/>
    </dgm:pt>
    <dgm:pt modelId="{99AE87A5-B6D8-4EA7-A123-82A81CC63EEE}" type="pres">
      <dgm:prSet presAssocID="{140BEDAB-9252-4C1E-BF91-0C7DF7F28951}" presName="parentLeftMargin" presStyleLbl="node1" presStyleIdx="1" presStyleCnt="3"/>
      <dgm:spPr/>
    </dgm:pt>
    <dgm:pt modelId="{2AF5D5E0-B790-4828-9D35-1563150CDE53}" type="pres">
      <dgm:prSet presAssocID="{140BEDAB-9252-4C1E-BF91-0C7DF7F289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FBE753F-D58D-4D45-B0A6-84EADA4C478F}" type="pres">
      <dgm:prSet presAssocID="{140BEDAB-9252-4C1E-BF91-0C7DF7F28951}" presName="negativeSpace" presStyleCnt="0"/>
      <dgm:spPr/>
    </dgm:pt>
    <dgm:pt modelId="{9CE89B66-C211-458A-ADF4-83373A8EDC40}" type="pres">
      <dgm:prSet presAssocID="{140BEDAB-9252-4C1E-BF91-0C7DF7F289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30CB12D-2DA1-4B60-901F-DACBD51C96C4}" type="presOf" srcId="{140BEDAB-9252-4C1E-BF91-0C7DF7F28951}" destId="{99AE87A5-B6D8-4EA7-A123-82A81CC63EEE}" srcOrd="0" destOrd="0" presId="urn:microsoft.com/office/officeart/2005/8/layout/list1"/>
    <dgm:cxn modelId="{3BF4887D-3D5D-4FAE-8B13-7EE11992A81B}" type="presOf" srcId="{88D35CF2-3993-4153-888E-9E7F4E22890A}" destId="{0062FC9A-C59E-4169-82D5-497ABEDEC6C4}" srcOrd="0" destOrd="0" presId="urn:microsoft.com/office/officeart/2005/8/layout/list1"/>
    <dgm:cxn modelId="{BB42B589-365E-428A-9509-FF9BDF7BF989}" type="presOf" srcId="{8DB1A822-9140-4F8C-AA54-E2DCAE56C234}" destId="{5986092E-AF7F-4A34-A243-82C8754E4772}" srcOrd="0" destOrd="0" presId="urn:microsoft.com/office/officeart/2005/8/layout/list1"/>
    <dgm:cxn modelId="{4B6183A2-4BAD-4B9C-86E4-B7FFABFDFDCB}" srcId="{86546E72-1C52-4897-B5DD-AC5B59AC1683}" destId="{140BEDAB-9252-4C1E-BF91-0C7DF7F28951}" srcOrd="2" destOrd="0" parTransId="{2205C011-FD93-4918-9783-C27BD2B0BB03}" sibTransId="{918CB05B-C261-4FB7-9665-BCC88539390B}"/>
    <dgm:cxn modelId="{038786A5-14F2-4905-80B8-7FD2D6E64D93}" type="presOf" srcId="{88D35CF2-3993-4153-888E-9E7F4E22890A}" destId="{CF01A991-95C3-482E-B517-9050CB550DF0}" srcOrd="1" destOrd="0" presId="urn:microsoft.com/office/officeart/2005/8/layout/list1"/>
    <dgm:cxn modelId="{C675E3B0-25ED-4E61-8F02-5684323CA65F}" type="presOf" srcId="{8DB1A822-9140-4F8C-AA54-E2DCAE56C234}" destId="{6C63E5E2-7A77-4EAD-99A2-74DEBCDCAC58}" srcOrd="1" destOrd="0" presId="urn:microsoft.com/office/officeart/2005/8/layout/list1"/>
    <dgm:cxn modelId="{F89B75B4-B08C-4F76-928A-E00D7C730E82}" srcId="{86546E72-1C52-4897-B5DD-AC5B59AC1683}" destId="{88D35CF2-3993-4153-888E-9E7F4E22890A}" srcOrd="0" destOrd="0" parTransId="{7B5D5559-C954-48F3-8CB4-C77BCAABACDC}" sibTransId="{4F1CD634-CBA6-41E4-9EA6-96E3E2AE7D97}"/>
    <dgm:cxn modelId="{39F8EFC2-5FAD-4A30-8DC8-B127A4C919A5}" srcId="{86546E72-1C52-4897-B5DD-AC5B59AC1683}" destId="{8DB1A822-9140-4F8C-AA54-E2DCAE56C234}" srcOrd="1" destOrd="0" parTransId="{F90B8BE9-3617-449F-ACB1-31EF5158B030}" sibTransId="{F7042D7A-8CAA-4F4B-8496-0F56C2218D24}"/>
    <dgm:cxn modelId="{60E27DC6-7C5E-4407-8767-4DE83E237F27}" type="presOf" srcId="{86546E72-1C52-4897-B5DD-AC5B59AC1683}" destId="{3F73306B-2626-4D95-B389-5103678DCD76}" srcOrd="0" destOrd="0" presId="urn:microsoft.com/office/officeart/2005/8/layout/list1"/>
    <dgm:cxn modelId="{1144BBDA-5BA9-4826-BCF6-88A783939B89}" type="presOf" srcId="{140BEDAB-9252-4C1E-BF91-0C7DF7F28951}" destId="{2AF5D5E0-B790-4828-9D35-1563150CDE53}" srcOrd="1" destOrd="0" presId="urn:microsoft.com/office/officeart/2005/8/layout/list1"/>
    <dgm:cxn modelId="{F9151E52-18A4-4983-90D9-1E686D8A50C2}" type="presParOf" srcId="{3F73306B-2626-4D95-B389-5103678DCD76}" destId="{0F020234-C8E1-4F23-B906-9A4060EA1047}" srcOrd="0" destOrd="0" presId="urn:microsoft.com/office/officeart/2005/8/layout/list1"/>
    <dgm:cxn modelId="{F373B33F-CDFD-4299-A393-765808DBE43C}" type="presParOf" srcId="{0F020234-C8E1-4F23-B906-9A4060EA1047}" destId="{0062FC9A-C59E-4169-82D5-497ABEDEC6C4}" srcOrd="0" destOrd="0" presId="urn:microsoft.com/office/officeart/2005/8/layout/list1"/>
    <dgm:cxn modelId="{CBE372AC-5400-43CD-AF57-F2044DEFB26E}" type="presParOf" srcId="{0F020234-C8E1-4F23-B906-9A4060EA1047}" destId="{CF01A991-95C3-482E-B517-9050CB550DF0}" srcOrd="1" destOrd="0" presId="urn:microsoft.com/office/officeart/2005/8/layout/list1"/>
    <dgm:cxn modelId="{F00AA9DC-3589-46F8-9751-97BA1B406A8A}" type="presParOf" srcId="{3F73306B-2626-4D95-B389-5103678DCD76}" destId="{B4D6E130-C259-4A40-B6EA-EB2794DD083E}" srcOrd="1" destOrd="0" presId="urn:microsoft.com/office/officeart/2005/8/layout/list1"/>
    <dgm:cxn modelId="{68F70D3A-A511-46BA-8423-D8CFB6153695}" type="presParOf" srcId="{3F73306B-2626-4D95-B389-5103678DCD76}" destId="{A05C2061-105E-4EB2-BA9C-537D4D072754}" srcOrd="2" destOrd="0" presId="urn:microsoft.com/office/officeart/2005/8/layout/list1"/>
    <dgm:cxn modelId="{23B66A45-0321-4C10-902B-C7E8A8928DC5}" type="presParOf" srcId="{3F73306B-2626-4D95-B389-5103678DCD76}" destId="{BEEA38FD-E7B9-4A2F-878E-CBE9967181A1}" srcOrd="3" destOrd="0" presId="urn:microsoft.com/office/officeart/2005/8/layout/list1"/>
    <dgm:cxn modelId="{D36551AA-E6A9-4C55-AEFB-6250A97F3E76}" type="presParOf" srcId="{3F73306B-2626-4D95-B389-5103678DCD76}" destId="{2FE4CEDD-C286-43FB-82D1-DE8E6BA6688B}" srcOrd="4" destOrd="0" presId="urn:microsoft.com/office/officeart/2005/8/layout/list1"/>
    <dgm:cxn modelId="{69A1B424-B7DF-4B73-9D75-76D373423C1D}" type="presParOf" srcId="{2FE4CEDD-C286-43FB-82D1-DE8E6BA6688B}" destId="{5986092E-AF7F-4A34-A243-82C8754E4772}" srcOrd="0" destOrd="0" presId="urn:microsoft.com/office/officeart/2005/8/layout/list1"/>
    <dgm:cxn modelId="{37AB8BC2-E2A4-4B34-9511-87F2473C8348}" type="presParOf" srcId="{2FE4CEDD-C286-43FB-82D1-DE8E6BA6688B}" destId="{6C63E5E2-7A77-4EAD-99A2-74DEBCDCAC58}" srcOrd="1" destOrd="0" presId="urn:microsoft.com/office/officeart/2005/8/layout/list1"/>
    <dgm:cxn modelId="{CC74572B-EEE1-471F-BE04-CC3B06C89855}" type="presParOf" srcId="{3F73306B-2626-4D95-B389-5103678DCD76}" destId="{84867EF3-20D9-4788-9BB7-45B5AD617E19}" srcOrd="5" destOrd="0" presId="urn:microsoft.com/office/officeart/2005/8/layout/list1"/>
    <dgm:cxn modelId="{A7A44E0F-3548-4C6E-8C3F-F81834782785}" type="presParOf" srcId="{3F73306B-2626-4D95-B389-5103678DCD76}" destId="{D6B753CB-EB56-4510-AF63-85BB3D84C1ED}" srcOrd="6" destOrd="0" presId="urn:microsoft.com/office/officeart/2005/8/layout/list1"/>
    <dgm:cxn modelId="{CFB77188-5121-412E-A1A6-913A27E686E6}" type="presParOf" srcId="{3F73306B-2626-4D95-B389-5103678DCD76}" destId="{E468FE75-4D95-4B11-83D8-55325883EEB3}" srcOrd="7" destOrd="0" presId="urn:microsoft.com/office/officeart/2005/8/layout/list1"/>
    <dgm:cxn modelId="{F8B6982F-8C5E-41A7-8366-530D2E0033DA}" type="presParOf" srcId="{3F73306B-2626-4D95-B389-5103678DCD76}" destId="{2FE44020-2186-43AD-855B-70092B883D29}" srcOrd="8" destOrd="0" presId="urn:microsoft.com/office/officeart/2005/8/layout/list1"/>
    <dgm:cxn modelId="{A13BED05-F112-4AF1-9578-D0B4F5D30696}" type="presParOf" srcId="{2FE44020-2186-43AD-855B-70092B883D29}" destId="{99AE87A5-B6D8-4EA7-A123-82A81CC63EEE}" srcOrd="0" destOrd="0" presId="urn:microsoft.com/office/officeart/2005/8/layout/list1"/>
    <dgm:cxn modelId="{8699A22C-98A7-424A-833D-335B32F4E309}" type="presParOf" srcId="{2FE44020-2186-43AD-855B-70092B883D29}" destId="{2AF5D5E0-B790-4828-9D35-1563150CDE53}" srcOrd="1" destOrd="0" presId="urn:microsoft.com/office/officeart/2005/8/layout/list1"/>
    <dgm:cxn modelId="{29DB13DD-08F5-4E3F-B9E7-333D3EA99FED}" type="presParOf" srcId="{3F73306B-2626-4D95-B389-5103678DCD76}" destId="{3FBE753F-D58D-4D45-B0A6-84EADA4C478F}" srcOrd="9" destOrd="0" presId="urn:microsoft.com/office/officeart/2005/8/layout/list1"/>
    <dgm:cxn modelId="{095F774C-13B3-498C-88AA-5A8D7AD2A892}" type="presParOf" srcId="{3F73306B-2626-4D95-B389-5103678DCD76}" destId="{9CE89B66-C211-458A-ADF4-83373A8EDC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22A94-919A-4AC6-ADB5-C01A927C85EA}">
      <dsp:nvSpPr>
        <dsp:cNvPr id="0" name=""/>
        <dsp:cNvSpPr/>
      </dsp:nvSpPr>
      <dsp:spPr>
        <a:xfrm>
          <a:off x="409923" y="866202"/>
          <a:ext cx="666035" cy="666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76243-A03C-4865-826B-6ABEC534B2EF}">
      <dsp:nvSpPr>
        <dsp:cNvPr id="0" name=""/>
        <dsp:cNvSpPr/>
      </dsp:nvSpPr>
      <dsp:spPr>
        <a:xfrm>
          <a:off x="2901" y="1754358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Dell Technologies</a:t>
          </a:r>
          <a:endParaRPr lang="en-US" sz="2000" kern="1200"/>
        </a:p>
      </dsp:txBody>
      <dsp:txXfrm>
        <a:off x="2901" y="1754358"/>
        <a:ext cx="1480078" cy="592031"/>
      </dsp:txXfrm>
    </dsp:sp>
    <dsp:sp modelId="{DF3393F5-8C11-4012-BE2B-52EF1335B2D7}">
      <dsp:nvSpPr>
        <dsp:cNvPr id="0" name=""/>
        <dsp:cNvSpPr/>
      </dsp:nvSpPr>
      <dsp:spPr>
        <a:xfrm>
          <a:off x="2149014" y="866202"/>
          <a:ext cx="666035" cy="666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BAA96-80DE-4D2B-860B-5BE146815A3A}">
      <dsp:nvSpPr>
        <dsp:cNvPr id="0" name=""/>
        <dsp:cNvSpPr/>
      </dsp:nvSpPr>
      <dsp:spPr>
        <a:xfrm>
          <a:off x="1741993" y="1754358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Lenovo</a:t>
          </a:r>
          <a:endParaRPr lang="en-US" sz="2000" kern="1200"/>
        </a:p>
      </dsp:txBody>
      <dsp:txXfrm>
        <a:off x="1741993" y="1754358"/>
        <a:ext cx="1480078" cy="592031"/>
      </dsp:txXfrm>
    </dsp:sp>
    <dsp:sp modelId="{E46916B6-36C1-48F6-BC0E-FAF1A6D9EDAE}">
      <dsp:nvSpPr>
        <dsp:cNvPr id="0" name=""/>
        <dsp:cNvSpPr/>
      </dsp:nvSpPr>
      <dsp:spPr>
        <a:xfrm>
          <a:off x="3888106" y="866202"/>
          <a:ext cx="666035" cy="666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D0D73-B2E9-4F15-A8DE-19CAA1D90C53}">
      <dsp:nvSpPr>
        <dsp:cNvPr id="0" name=""/>
        <dsp:cNvSpPr/>
      </dsp:nvSpPr>
      <dsp:spPr>
        <a:xfrm>
          <a:off x="3481085" y="1754358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Huawei</a:t>
          </a:r>
          <a:endParaRPr lang="en-US" sz="2000" kern="1200"/>
        </a:p>
      </dsp:txBody>
      <dsp:txXfrm>
        <a:off x="3481085" y="1754358"/>
        <a:ext cx="1480078" cy="592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243E1-B69B-414A-8F1B-BB495FDE8898}">
      <dsp:nvSpPr>
        <dsp:cNvPr id="0" name=""/>
        <dsp:cNvSpPr/>
      </dsp:nvSpPr>
      <dsp:spPr>
        <a:xfrm>
          <a:off x="0" y="11735"/>
          <a:ext cx="6015897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700" kern="1200"/>
            <a:t>Bloackchain</a:t>
          </a:r>
          <a:endParaRPr lang="en-US" sz="4700" kern="1200"/>
        </a:p>
      </dsp:txBody>
      <dsp:txXfrm>
        <a:off x="53688" y="65423"/>
        <a:ext cx="5908521" cy="992424"/>
      </dsp:txXfrm>
    </dsp:sp>
    <dsp:sp modelId="{413355CA-2390-42A8-AA3E-45D3F91B3D55}">
      <dsp:nvSpPr>
        <dsp:cNvPr id="0" name=""/>
        <dsp:cNvSpPr/>
      </dsp:nvSpPr>
      <dsp:spPr>
        <a:xfrm>
          <a:off x="0" y="1246895"/>
          <a:ext cx="6015897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700" kern="1200"/>
            <a:t>Coinbase</a:t>
          </a:r>
          <a:endParaRPr lang="en-US" sz="4700" kern="1200"/>
        </a:p>
      </dsp:txBody>
      <dsp:txXfrm>
        <a:off x="53688" y="1300583"/>
        <a:ext cx="5908521" cy="992424"/>
      </dsp:txXfrm>
    </dsp:sp>
    <dsp:sp modelId="{DB633019-12B4-4C86-B393-91FF713225E6}">
      <dsp:nvSpPr>
        <dsp:cNvPr id="0" name=""/>
        <dsp:cNvSpPr/>
      </dsp:nvSpPr>
      <dsp:spPr>
        <a:xfrm>
          <a:off x="0" y="2482055"/>
          <a:ext cx="6015897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700" kern="1200"/>
            <a:t>Trust Wallet</a:t>
          </a:r>
          <a:endParaRPr lang="en-US" sz="4700" kern="1200"/>
        </a:p>
      </dsp:txBody>
      <dsp:txXfrm>
        <a:off x="53688" y="2535743"/>
        <a:ext cx="5908521" cy="992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54B72-23BB-435F-AF1C-4F9569558C66}">
      <dsp:nvSpPr>
        <dsp:cNvPr id="0" name=""/>
        <dsp:cNvSpPr/>
      </dsp:nvSpPr>
      <dsp:spPr>
        <a:xfrm>
          <a:off x="594024" y="2220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62F4-641C-4311-84BE-BF83BF546561}">
      <dsp:nvSpPr>
        <dsp:cNvPr id="0" name=""/>
        <dsp:cNvSpPr/>
      </dsp:nvSpPr>
      <dsp:spPr>
        <a:xfrm>
          <a:off x="988899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20E56-BE58-4EB1-B141-A5A31FF1AF0E}">
      <dsp:nvSpPr>
        <dsp:cNvPr id="0" name=""/>
        <dsp:cNvSpPr/>
      </dsp:nvSpPr>
      <dsp:spPr>
        <a:xfrm>
          <a:off x="1712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4000" kern="1200"/>
            <a:t>Coinbase</a:t>
          </a:r>
          <a:endParaRPr lang="en-US" sz="4000" kern="1200"/>
        </a:p>
      </dsp:txBody>
      <dsp:txXfrm>
        <a:off x="1712" y="2652050"/>
        <a:ext cx="3037500" cy="720000"/>
      </dsp:txXfrm>
    </dsp:sp>
    <dsp:sp modelId="{2BD1CF36-853C-457D-87F9-F579A8C125E1}">
      <dsp:nvSpPr>
        <dsp:cNvPr id="0" name=""/>
        <dsp:cNvSpPr/>
      </dsp:nvSpPr>
      <dsp:spPr>
        <a:xfrm>
          <a:off x="4163087" y="2220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43C3E-A10A-4C21-A10B-70A2B91AEDA8}">
      <dsp:nvSpPr>
        <dsp:cNvPr id="0" name=""/>
        <dsp:cNvSpPr/>
      </dsp:nvSpPr>
      <dsp:spPr>
        <a:xfrm>
          <a:off x="4557962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ED3FD-BC4A-4214-A023-EED875A15A98}">
      <dsp:nvSpPr>
        <dsp:cNvPr id="0" name=""/>
        <dsp:cNvSpPr/>
      </dsp:nvSpPr>
      <dsp:spPr>
        <a:xfrm>
          <a:off x="3570775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4000" kern="1200"/>
            <a:t>Apple</a:t>
          </a:r>
          <a:endParaRPr lang="en-US" sz="4000" kern="1200"/>
        </a:p>
      </dsp:txBody>
      <dsp:txXfrm>
        <a:off x="3570775" y="2652050"/>
        <a:ext cx="3037500" cy="720000"/>
      </dsp:txXfrm>
    </dsp:sp>
    <dsp:sp modelId="{55A1ADB4-EDD9-413D-BD88-FDC35CDD216F}">
      <dsp:nvSpPr>
        <dsp:cNvPr id="0" name=""/>
        <dsp:cNvSpPr/>
      </dsp:nvSpPr>
      <dsp:spPr>
        <a:xfrm>
          <a:off x="7732150" y="2220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9003D-D632-4A40-81A0-5616E5F32EBA}">
      <dsp:nvSpPr>
        <dsp:cNvPr id="0" name=""/>
        <dsp:cNvSpPr/>
      </dsp:nvSpPr>
      <dsp:spPr>
        <a:xfrm>
          <a:off x="8127025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557CC-F8A7-4639-8FF7-FC777911B49F}">
      <dsp:nvSpPr>
        <dsp:cNvPr id="0" name=""/>
        <dsp:cNvSpPr/>
      </dsp:nvSpPr>
      <dsp:spPr>
        <a:xfrm>
          <a:off x="7139837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4000" kern="1200"/>
            <a:t>Tesla</a:t>
          </a:r>
          <a:endParaRPr lang="en-US" sz="4000" kern="1200"/>
        </a:p>
      </dsp:txBody>
      <dsp:txXfrm>
        <a:off x="7139837" y="2652050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927C8-DB69-4D46-9BB8-1EF03F685424}">
      <dsp:nvSpPr>
        <dsp:cNvPr id="0" name=""/>
        <dsp:cNvSpPr/>
      </dsp:nvSpPr>
      <dsp:spPr>
        <a:xfrm>
          <a:off x="449951" y="51163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15C1D-0FA7-4397-B376-6DC882D76701}">
      <dsp:nvSpPr>
        <dsp:cNvPr id="0" name=""/>
        <dsp:cNvSpPr/>
      </dsp:nvSpPr>
      <dsp:spPr>
        <a:xfrm>
          <a:off x="727826" y="78950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4B8F6-FE98-42C0-A1AE-32F53F53370B}">
      <dsp:nvSpPr>
        <dsp:cNvPr id="0" name=""/>
        <dsp:cNvSpPr/>
      </dsp:nvSpPr>
      <dsp:spPr>
        <a:xfrm>
          <a:off x="33139" y="222163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4000" kern="1200"/>
            <a:t>Tesla</a:t>
          </a:r>
          <a:endParaRPr lang="en-US" sz="4000" kern="1200"/>
        </a:p>
      </dsp:txBody>
      <dsp:txXfrm>
        <a:off x="33139" y="2221631"/>
        <a:ext cx="2137500" cy="720000"/>
      </dsp:txXfrm>
    </dsp:sp>
    <dsp:sp modelId="{D178DF69-064C-4037-AC54-AB5AB29F8A29}">
      <dsp:nvSpPr>
        <dsp:cNvPr id="0" name=""/>
        <dsp:cNvSpPr/>
      </dsp:nvSpPr>
      <dsp:spPr>
        <a:xfrm>
          <a:off x="2961514" y="51163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C3C16-5799-4378-A662-E961C0C1DB21}">
      <dsp:nvSpPr>
        <dsp:cNvPr id="0" name=""/>
        <dsp:cNvSpPr/>
      </dsp:nvSpPr>
      <dsp:spPr>
        <a:xfrm>
          <a:off x="3239389" y="78950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E6AC8-9185-4F08-9975-E02E1286D4D0}">
      <dsp:nvSpPr>
        <dsp:cNvPr id="0" name=""/>
        <dsp:cNvSpPr/>
      </dsp:nvSpPr>
      <dsp:spPr>
        <a:xfrm>
          <a:off x="2544701" y="222163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4000" kern="1200"/>
            <a:t>Nissan</a:t>
          </a:r>
          <a:endParaRPr lang="en-US" sz="4000" kern="1200"/>
        </a:p>
      </dsp:txBody>
      <dsp:txXfrm>
        <a:off x="2544701" y="2221631"/>
        <a:ext cx="2137500" cy="720000"/>
      </dsp:txXfrm>
    </dsp:sp>
    <dsp:sp modelId="{ABA93810-3948-49CE-9758-83A60F338C87}">
      <dsp:nvSpPr>
        <dsp:cNvPr id="0" name=""/>
        <dsp:cNvSpPr/>
      </dsp:nvSpPr>
      <dsp:spPr>
        <a:xfrm>
          <a:off x="5473076" y="51163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87EA4-FE6B-4067-AAA3-B61AB68A5FFC}">
      <dsp:nvSpPr>
        <dsp:cNvPr id="0" name=""/>
        <dsp:cNvSpPr/>
      </dsp:nvSpPr>
      <dsp:spPr>
        <a:xfrm>
          <a:off x="5750951" y="78950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144B9-B5E7-4A51-A3E3-8A9FA5810C6E}">
      <dsp:nvSpPr>
        <dsp:cNvPr id="0" name=""/>
        <dsp:cNvSpPr/>
      </dsp:nvSpPr>
      <dsp:spPr>
        <a:xfrm>
          <a:off x="5056264" y="222163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4000" kern="1200"/>
            <a:t>BMW</a:t>
          </a:r>
          <a:endParaRPr lang="en-US" sz="4000" kern="1200"/>
        </a:p>
      </dsp:txBody>
      <dsp:txXfrm>
        <a:off x="5056264" y="2221631"/>
        <a:ext cx="2137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B527D-C61D-4E91-BAF1-73F23C973910}">
      <dsp:nvSpPr>
        <dsp:cNvPr id="0" name=""/>
        <dsp:cNvSpPr/>
      </dsp:nvSpPr>
      <dsp:spPr>
        <a:xfrm>
          <a:off x="0" y="660"/>
          <a:ext cx="5994400" cy="15451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264C4-036B-4C00-9680-1E74B611ABE9}">
      <dsp:nvSpPr>
        <dsp:cNvPr id="0" name=""/>
        <dsp:cNvSpPr/>
      </dsp:nvSpPr>
      <dsp:spPr>
        <a:xfrm>
          <a:off x="467414" y="348323"/>
          <a:ext cx="849844" cy="8498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6A17B-82DE-4C81-A7F9-575F783A9328}">
      <dsp:nvSpPr>
        <dsp:cNvPr id="0" name=""/>
        <dsp:cNvSpPr/>
      </dsp:nvSpPr>
      <dsp:spPr>
        <a:xfrm>
          <a:off x="1784673" y="660"/>
          <a:ext cx="4209726" cy="154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31" tIns="163531" rIns="163531" bIns="1635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Tesla</a:t>
          </a:r>
          <a:endParaRPr lang="en-US" sz="2500" kern="1200"/>
        </a:p>
      </dsp:txBody>
      <dsp:txXfrm>
        <a:off x="1784673" y="660"/>
        <a:ext cx="4209726" cy="1545171"/>
      </dsp:txXfrm>
    </dsp:sp>
    <dsp:sp modelId="{BFED23EB-6D9E-4D05-BB5F-5F95CD4A4B22}">
      <dsp:nvSpPr>
        <dsp:cNvPr id="0" name=""/>
        <dsp:cNvSpPr/>
      </dsp:nvSpPr>
      <dsp:spPr>
        <a:xfrm>
          <a:off x="0" y="1932124"/>
          <a:ext cx="5994400" cy="15451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C501F-62C0-4209-B03A-4E7A81CFFC82}">
      <dsp:nvSpPr>
        <dsp:cNvPr id="0" name=""/>
        <dsp:cNvSpPr/>
      </dsp:nvSpPr>
      <dsp:spPr>
        <a:xfrm>
          <a:off x="467414" y="2279788"/>
          <a:ext cx="849844" cy="8498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0CAFA-B1FE-442B-840A-9A67ABDDAC53}">
      <dsp:nvSpPr>
        <dsp:cNvPr id="0" name=""/>
        <dsp:cNvSpPr/>
      </dsp:nvSpPr>
      <dsp:spPr>
        <a:xfrm>
          <a:off x="1784673" y="1932124"/>
          <a:ext cx="4209726" cy="154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31" tIns="163531" rIns="163531" bIns="1635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Apple</a:t>
          </a:r>
          <a:endParaRPr lang="en-US" sz="2500" kern="1200"/>
        </a:p>
      </dsp:txBody>
      <dsp:txXfrm>
        <a:off x="1784673" y="1932124"/>
        <a:ext cx="4209726" cy="1545171"/>
      </dsp:txXfrm>
    </dsp:sp>
    <dsp:sp modelId="{CF83F0C3-FC3E-4F3C-9339-1C57CF3BECAC}">
      <dsp:nvSpPr>
        <dsp:cNvPr id="0" name=""/>
        <dsp:cNvSpPr/>
      </dsp:nvSpPr>
      <dsp:spPr>
        <a:xfrm>
          <a:off x="0" y="3863589"/>
          <a:ext cx="5994400" cy="15451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6712C-DA90-4E2F-AF7B-9DA1EC07820B}">
      <dsp:nvSpPr>
        <dsp:cNvPr id="0" name=""/>
        <dsp:cNvSpPr/>
      </dsp:nvSpPr>
      <dsp:spPr>
        <a:xfrm>
          <a:off x="467414" y="4211252"/>
          <a:ext cx="849844" cy="8498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447C0-F311-4F46-8480-7ECE7A80E84E}">
      <dsp:nvSpPr>
        <dsp:cNvPr id="0" name=""/>
        <dsp:cNvSpPr/>
      </dsp:nvSpPr>
      <dsp:spPr>
        <a:xfrm>
          <a:off x="1784673" y="3863589"/>
          <a:ext cx="4209726" cy="154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31" tIns="163531" rIns="163531" bIns="1635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BMW</a:t>
          </a:r>
          <a:endParaRPr lang="en-US" sz="2500" kern="1200"/>
        </a:p>
      </dsp:txBody>
      <dsp:txXfrm>
        <a:off x="1784673" y="3863589"/>
        <a:ext cx="4209726" cy="1545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2061-105E-4EB2-BA9C-537D4D072754}">
      <dsp:nvSpPr>
        <dsp:cNvPr id="0" name=""/>
        <dsp:cNvSpPr/>
      </dsp:nvSpPr>
      <dsp:spPr>
        <a:xfrm>
          <a:off x="0" y="431135"/>
          <a:ext cx="1017832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1A991-95C3-482E-B517-9050CB550DF0}">
      <dsp:nvSpPr>
        <dsp:cNvPr id="0" name=""/>
        <dsp:cNvSpPr/>
      </dsp:nvSpPr>
      <dsp:spPr>
        <a:xfrm>
          <a:off x="508916" y="32615"/>
          <a:ext cx="712482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01" tIns="0" rIns="26930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/>
            <a:t>Airbus</a:t>
          </a:r>
          <a:endParaRPr lang="en-US" sz="2700" kern="1200"/>
        </a:p>
      </dsp:txBody>
      <dsp:txXfrm>
        <a:off x="547824" y="71523"/>
        <a:ext cx="7047009" cy="719224"/>
      </dsp:txXfrm>
    </dsp:sp>
    <dsp:sp modelId="{D6B753CB-EB56-4510-AF63-85BB3D84C1ED}">
      <dsp:nvSpPr>
        <dsp:cNvPr id="0" name=""/>
        <dsp:cNvSpPr/>
      </dsp:nvSpPr>
      <dsp:spPr>
        <a:xfrm>
          <a:off x="0" y="1655855"/>
          <a:ext cx="1017832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3E5E2-7A77-4EAD-99A2-74DEBCDCAC58}">
      <dsp:nvSpPr>
        <dsp:cNvPr id="0" name=""/>
        <dsp:cNvSpPr/>
      </dsp:nvSpPr>
      <dsp:spPr>
        <a:xfrm>
          <a:off x="508916" y="1257335"/>
          <a:ext cx="712482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01" tIns="0" rIns="26930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/>
            <a:t>Spirit AeroSystems</a:t>
          </a:r>
          <a:endParaRPr lang="en-US" sz="2700" kern="1200"/>
        </a:p>
      </dsp:txBody>
      <dsp:txXfrm>
        <a:off x="547824" y="1296243"/>
        <a:ext cx="7047009" cy="719224"/>
      </dsp:txXfrm>
    </dsp:sp>
    <dsp:sp modelId="{9CE89B66-C211-458A-ADF4-83373A8EDC40}">
      <dsp:nvSpPr>
        <dsp:cNvPr id="0" name=""/>
        <dsp:cNvSpPr/>
      </dsp:nvSpPr>
      <dsp:spPr>
        <a:xfrm>
          <a:off x="0" y="2880575"/>
          <a:ext cx="1017832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5D5E0-B790-4828-9D35-1563150CDE53}">
      <dsp:nvSpPr>
        <dsp:cNvPr id="0" name=""/>
        <dsp:cNvSpPr/>
      </dsp:nvSpPr>
      <dsp:spPr>
        <a:xfrm>
          <a:off x="508916" y="2482055"/>
          <a:ext cx="712482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01" tIns="0" rIns="26930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/>
            <a:t>AeroVironment</a:t>
          </a:r>
          <a:endParaRPr lang="en-US" sz="2700" kern="1200"/>
        </a:p>
      </dsp:txBody>
      <dsp:txXfrm>
        <a:off x="547824" y="2520963"/>
        <a:ext cx="7047009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16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41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2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559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557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571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7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88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8641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96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E8F8F9-7CCE-4C2F-9B38-9E3B6AD991F3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E4C242-4F89-473A-8D1E-4C60E33D415B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209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9BD2880A-C9A2-4499-9C24-EAF5ACE33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692" b="7693"/>
          <a:stretch/>
        </p:blipFill>
        <p:spPr>
          <a:xfrm>
            <a:off x="20" y="10"/>
            <a:ext cx="12191980" cy="686035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30AB8B1-5E45-445C-AB68-377E7E3A8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A77A679-78E6-41FA-9107-84AD3DC7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82D5EE-132C-4C0A-A150-D3983FB55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s-419"/>
              <a:t>Stock Market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803DE-CB7A-42E8-BE0D-CA3C42336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442" y="5979196"/>
            <a:ext cx="8640580" cy="511901"/>
          </a:xfrm>
        </p:spPr>
        <p:txBody>
          <a:bodyPr>
            <a:normAutofit/>
          </a:bodyPr>
          <a:lstStyle/>
          <a:p>
            <a:r>
              <a:rPr lang="es-419"/>
              <a:t>Roque moreno Jesica marlen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16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6C14E2-1163-42E1-8914-26257E55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s-MX" dirty="0"/>
              <a:t>Bitcoin: </a:t>
            </a:r>
            <a:r>
              <a:rPr lang="es-MX" dirty="0" err="1"/>
              <a:t>Preparing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Institutions</a:t>
            </a:r>
            <a:endParaRPr lang="es-MX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E0905B6-0384-44EE-9B4E-57ADE5931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04868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59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89AF1-74D5-4549-8BFB-808AE355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s-MX" sz="4000"/>
              <a:t>Electric Vehicles (EVs)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9726549-1232-487E-ABC1-F7C108B2A0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5758" y="4169788"/>
            <a:ext cx="7239786" cy="1972841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16E44BC-DE40-4FFA-8AD7-6A93F8D94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190863"/>
              </p:ext>
            </p:extLst>
          </p:nvPr>
        </p:nvGraphicFramePr>
        <p:xfrm>
          <a:off x="4358640" y="518719"/>
          <a:ext cx="7226903" cy="345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552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8A63A-220C-4686-A46F-F2FF5B9E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es-MX"/>
              <a:t>Automation</a:t>
            </a:r>
            <a:endParaRPr lang="es-MX" dirty="0"/>
          </a:p>
        </p:txBody>
      </p:sp>
      <p:pic>
        <p:nvPicPr>
          <p:cNvPr id="13" name="Picture 4" descr="Graph on document with pen">
            <a:extLst>
              <a:ext uri="{FF2B5EF4-FFF2-40B4-BE49-F238E27FC236}">
                <a16:creationId xmlns:a16="http://schemas.microsoft.com/office/drawing/2014/main" id="{F546265B-28F7-43DF-865A-67333BC15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90" r="23069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898A0-DE95-4586-A5DE-11F064B9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1"/>
            <a:ext cx="6335338" cy="3593591"/>
          </a:xfrm>
        </p:spPr>
        <p:txBody>
          <a:bodyPr>
            <a:normAutofit/>
          </a:bodyPr>
          <a:lstStyle/>
          <a:p>
            <a:r>
              <a:rPr lang="es-419" dirty="0"/>
              <a:t>Epson</a:t>
            </a:r>
          </a:p>
          <a:p>
            <a:r>
              <a:rPr lang="es-419" dirty="0"/>
              <a:t>Google</a:t>
            </a:r>
          </a:p>
          <a:p>
            <a:r>
              <a:rPr lang="es-419" dirty="0" err="1"/>
              <a:t>Seika</a:t>
            </a:r>
            <a:endParaRPr lang="es-MX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 descr="Gráfico, Gráfico de líneas, Histograma, Gráfico de dispersión&#10;&#10;Descripción generada automáticamente">
            <a:extLst>
              <a:ext uri="{FF2B5EF4-FFF2-40B4-BE49-F238E27FC236}">
                <a16:creationId xmlns:a16="http://schemas.microsoft.com/office/drawing/2014/main" id="{07A28A45-05FA-4F28-AE4A-C9F9856B95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95727" y="4059496"/>
            <a:ext cx="6307839" cy="1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6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6AD98-41F7-4C87-9A23-D331A33F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s-MX" sz="4000"/>
              <a:t>Autonomous Ride-Hailing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F01C620-4CF0-418E-B7A3-E9B69E672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624607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23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8F1390-D5DD-4C83-BA9C-F361A33FC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26729-DDBB-4A09-8789-01DEDF5BB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5913" y="-188080"/>
            <a:ext cx="1900163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890E79-16E7-4F59-9592-6058EEF9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5279571"/>
            <a:ext cx="10668004" cy="947272"/>
          </a:xfrm>
        </p:spPr>
        <p:txBody>
          <a:bodyPr anchor="ctr">
            <a:normAutofit/>
          </a:bodyPr>
          <a:lstStyle/>
          <a:p>
            <a:r>
              <a:rPr lang="es-MX" sz="3600"/>
              <a:t>Delivery Drones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1E468-5E8E-43A8-8E9E-035CAE03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643466"/>
            <a:ext cx="8011343" cy="3683215"/>
          </a:xfrm>
        </p:spPr>
        <p:txBody>
          <a:bodyPr anchor="ctr">
            <a:normAutofit/>
          </a:bodyPr>
          <a:lstStyle/>
          <a:p>
            <a:r>
              <a:rPr lang="es-419">
                <a:solidFill>
                  <a:schemeClr val="tx2"/>
                </a:solidFill>
              </a:rPr>
              <a:t>Amazon</a:t>
            </a:r>
          </a:p>
          <a:p>
            <a:r>
              <a:rPr lang="es-419">
                <a:solidFill>
                  <a:schemeClr val="tx2"/>
                </a:solidFill>
              </a:rPr>
              <a:t>Uber</a:t>
            </a:r>
          </a:p>
          <a:p>
            <a:r>
              <a:rPr lang="es-419">
                <a:solidFill>
                  <a:schemeClr val="tx2"/>
                </a:solidFill>
              </a:rPr>
              <a:t>Google</a:t>
            </a:r>
            <a:endParaRPr lang="es-MX">
              <a:solidFill>
                <a:schemeClr val="tx2"/>
              </a:solidFill>
            </a:endParaRP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8A523FC-8E37-4D55-8089-DFACC9C935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26657" y="1221626"/>
            <a:ext cx="7055074" cy="23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9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B5CA9-5598-4CA4-B787-E2077D2C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Orbital </a:t>
            </a:r>
            <a:r>
              <a:rPr lang="es-MX" dirty="0" err="1"/>
              <a:t>Aerospace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86785EF-4ADA-4F92-B568-1369DEB284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70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D7C85F-E887-4D76-A30B-9896D7CA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7" y="382385"/>
            <a:ext cx="3111669" cy="899780"/>
          </a:xfrm>
        </p:spPr>
        <p:txBody>
          <a:bodyPr anchor="b">
            <a:normAutofit/>
          </a:bodyPr>
          <a:lstStyle/>
          <a:p>
            <a:r>
              <a:rPr lang="es-MX" sz="2000"/>
              <a:t>3D Printing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A017C-9CF9-41FB-9B68-848A3927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7" y="1613434"/>
            <a:ext cx="3111668" cy="4594953"/>
          </a:xfrm>
        </p:spPr>
        <p:txBody>
          <a:bodyPr>
            <a:normAutofit/>
          </a:bodyPr>
          <a:lstStyle/>
          <a:p>
            <a:r>
              <a:rPr lang="es-419" sz="1600"/>
              <a:t>Nike</a:t>
            </a:r>
          </a:p>
          <a:p>
            <a:r>
              <a:rPr lang="es-419" sz="1600"/>
              <a:t>Hasbro</a:t>
            </a:r>
          </a:p>
          <a:p>
            <a:r>
              <a:rPr lang="es-419" sz="1600"/>
              <a:t>Ford</a:t>
            </a:r>
            <a:endParaRPr lang="es-MX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3BE4786-348A-47C8-82BA-0B94AEDC9D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1748" y="2537489"/>
            <a:ext cx="6074784" cy="17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9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407EC-88E5-4C1C-AAB1-D163725F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s-MX" dirty="0"/>
              <a:t>Long </a:t>
            </a:r>
            <a:r>
              <a:rPr lang="es-MX" dirty="0" err="1"/>
              <a:t>Read</a:t>
            </a:r>
            <a:r>
              <a:rPr lang="es-MX" dirty="0"/>
              <a:t> </a:t>
            </a:r>
            <a:r>
              <a:rPr lang="es-MX" dirty="0" err="1"/>
              <a:t>Sequencing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71313-5CBB-4446-B05F-1AAAB592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s-419" sz="2400"/>
              <a:t>Google</a:t>
            </a:r>
          </a:p>
          <a:p>
            <a:r>
              <a:rPr lang="es-419" sz="2400"/>
              <a:t>Pacific Biosciences</a:t>
            </a:r>
          </a:p>
          <a:p>
            <a:r>
              <a:rPr lang="es-419" sz="2400"/>
              <a:t>NanoString</a:t>
            </a:r>
            <a:endParaRPr lang="es-MX" sz="2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C997C8E-188B-498A-8545-EDA982BC45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8609" y="2784539"/>
            <a:ext cx="5612130" cy="16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6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0ADF5-62C8-4A1B-8140-13CFD7C4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pPr algn="r"/>
            <a:r>
              <a:rPr lang="es-MX" dirty="0"/>
              <a:t>Multi-</a:t>
            </a:r>
            <a:r>
              <a:rPr lang="es-MX" dirty="0" err="1"/>
              <a:t>Cancer</a:t>
            </a:r>
            <a:r>
              <a:rPr lang="es-MX" dirty="0"/>
              <a:t> Screening</a:t>
            </a:r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35852-3F34-4B23-BCB8-8293C19C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8009767" cy="3593592"/>
          </a:xfrm>
        </p:spPr>
        <p:txBody>
          <a:bodyPr>
            <a:normAutofit/>
          </a:bodyPr>
          <a:lstStyle/>
          <a:p>
            <a:r>
              <a:rPr lang="es-419" dirty="0" err="1"/>
              <a:t>Illumina</a:t>
            </a:r>
            <a:endParaRPr lang="es-419" dirty="0"/>
          </a:p>
          <a:p>
            <a:r>
              <a:rPr lang="es-419" dirty="0" err="1"/>
              <a:t>NovoCure</a:t>
            </a:r>
            <a:endParaRPr lang="es-419" dirty="0"/>
          </a:p>
          <a:p>
            <a:r>
              <a:rPr lang="es-419" dirty="0" err="1"/>
              <a:t>Nirati</a:t>
            </a:r>
            <a:r>
              <a:rPr lang="es-419" dirty="0"/>
              <a:t> </a:t>
            </a:r>
            <a:r>
              <a:rPr lang="es-419" dirty="0" err="1"/>
              <a:t>Therapeutics</a:t>
            </a:r>
            <a:endParaRPr lang="es-MX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636E7BD-BA1A-4FF4-9F5C-6A77CAFAAF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6394" y="2835209"/>
            <a:ext cx="7123307" cy="23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6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81B8B5-B817-431A-8406-885807FE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Cell and Gene Therapy: Generation 2</a:t>
            </a:r>
            <a:endParaRPr lang="es-MX" sz="1900">
              <a:solidFill>
                <a:schemeClr val="accent1"/>
              </a:solidFill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7B3C804-7691-4F2C-AD74-0DF0B8AA73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6927" y="2429229"/>
            <a:ext cx="5978273" cy="168886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8B9F1-094D-4FC8-97BF-EF910B20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s-419" sz="1600">
                <a:solidFill>
                  <a:schemeClr val="bg1"/>
                </a:solidFill>
              </a:rPr>
              <a:t>Cord Blood Center</a:t>
            </a:r>
          </a:p>
          <a:p>
            <a:r>
              <a:rPr lang="es-419" sz="1600">
                <a:solidFill>
                  <a:schemeClr val="bg1"/>
                </a:solidFill>
              </a:rPr>
              <a:t>Regenxbio</a:t>
            </a:r>
          </a:p>
          <a:p>
            <a:r>
              <a:rPr lang="es-419" sz="1600">
                <a:solidFill>
                  <a:schemeClr val="bg1"/>
                </a:solidFill>
              </a:rPr>
              <a:t>uniQure</a:t>
            </a:r>
            <a:endParaRPr lang="es-MX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6C0942-751B-4B27-8B09-F900CDBB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Las faang</a:t>
            </a:r>
          </a:p>
        </p:txBody>
      </p:sp>
      <p:pic>
        <p:nvPicPr>
          <p:cNvPr id="1026" name="Picture 2" descr="It's time to break up the FAANGs (FB, APPL, AMZN, NFLX, GOOGL) | Markets Insider">
            <a:extLst>
              <a:ext uri="{FF2B5EF4-FFF2-40B4-BE49-F238E27FC236}">
                <a16:creationId xmlns:a16="http://schemas.microsoft.com/office/drawing/2014/main" id="{38F25D22-7FEA-45BA-AEA5-36389459C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7450" y="643467"/>
            <a:ext cx="5217099" cy="39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43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164F00-1097-41CE-B397-C4246414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09433"/>
            <a:ext cx="8534399" cy="827152"/>
          </a:xfrm>
        </p:spPr>
        <p:txBody>
          <a:bodyPr anchor="b">
            <a:normAutofit/>
          </a:bodyPr>
          <a:lstStyle/>
          <a:p>
            <a:pPr algn="ctr"/>
            <a:r>
              <a:rPr lang="es-419" sz="4400" dirty="0"/>
              <a:t>Referencias</a:t>
            </a:r>
            <a:endParaRPr lang="es-MX" sz="4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66517-7A7E-46C2-B39D-CD59888B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836" y="1364776"/>
            <a:ext cx="9144000" cy="5493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400" dirty="0"/>
              <a:t>ARK-</a:t>
            </a:r>
            <a:r>
              <a:rPr lang="es-MX" sz="1400" dirty="0" err="1"/>
              <a:t>Invest</a:t>
            </a:r>
            <a:r>
              <a:rPr lang="es-MX" sz="1400" dirty="0"/>
              <a:t>. (2021). Big Ideas 2021. 9/05/2021, de ARK-</a:t>
            </a:r>
            <a:r>
              <a:rPr lang="es-MX" sz="1400" dirty="0" err="1"/>
              <a:t>Invest</a:t>
            </a:r>
            <a:r>
              <a:rPr lang="es-MX" sz="1400" dirty="0"/>
              <a:t> Sitio web: https://ark-invest.com/big-ideas-2021/</a:t>
            </a:r>
          </a:p>
          <a:p>
            <a:pPr>
              <a:lnSpc>
                <a:spcPct val="100000"/>
              </a:lnSpc>
            </a:pPr>
            <a:r>
              <a:rPr lang="es-MX" sz="1400" dirty="0" err="1"/>
              <a:t>Biothec</a:t>
            </a:r>
            <a:r>
              <a:rPr lang="es-MX" sz="1400" dirty="0"/>
              <a:t>. (2020). 10 Top </a:t>
            </a:r>
            <a:r>
              <a:rPr lang="es-MX" sz="1400" dirty="0" err="1"/>
              <a:t>Oncology</a:t>
            </a:r>
            <a:r>
              <a:rPr lang="es-MX" sz="1400" dirty="0"/>
              <a:t> </a:t>
            </a:r>
            <a:r>
              <a:rPr lang="es-MX" sz="1400" dirty="0" err="1"/>
              <a:t>Companies</a:t>
            </a:r>
            <a:r>
              <a:rPr lang="es-MX" sz="1400" dirty="0"/>
              <a:t>. 9/05/2021, de </a:t>
            </a:r>
            <a:r>
              <a:rPr lang="es-MX" sz="1400" dirty="0" err="1"/>
              <a:t>investiguetinnews</a:t>
            </a:r>
            <a:r>
              <a:rPr lang="es-MX" sz="1400" dirty="0"/>
              <a:t> Sitio web: https://investingnews.com/daily/life-science-investing/biotech-investing/top-oncology-companies/</a:t>
            </a:r>
          </a:p>
          <a:p>
            <a:pPr>
              <a:lnSpc>
                <a:spcPct val="100000"/>
              </a:lnSpc>
            </a:pPr>
            <a:r>
              <a:rPr lang="es-MX" sz="1400" dirty="0"/>
              <a:t>FDA. (S.F). </a:t>
            </a:r>
            <a:r>
              <a:rPr lang="es-MX" sz="1400" dirty="0" err="1"/>
              <a:t>Approved</a:t>
            </a:r>
            <a:r>
              <a:rPr lang="es-MX" sz="1400" dirty="0"/>
              <a:t> </a:t>
            </a:r>
            <a:r>
              <a:rPr lang="es-MX" sz="1400" dirty="0" err="1"/>
              <a:t>Cellular</a:t>
            </a:r>
            <a:r>
              <a:rPr lang="es-MX" sz="1400" dirty="0"/>
              <a:t> and Gene </a:t>
            </a:r>
            <a:r>
              <a:rPr lang="es-MX" sz="1400" dirty="0" err="1"/>
              <a:t>Therapy</a:t>
            </a:r>
            <a:r>
              <a:rPr lang="es-MX" sz="1400" dirty="0"/>
              <a:t> </a:t>
            </a:r>
            <a:r>
              <a:rPr lang="es-MX" sz="1400" dirty="0" err="1"/>
              <a:t>Products</a:t>
            </a:r>
            <a:r>
              <a:rPr lang="es-MX" sz="1400" dirty="0"/>
              <a:t>. 9/05/2021, de FDA Sitio web: https://www.fda.gov/vaccines-blood-biologics/cellular-gene-therapy-products/approved-cellular-and-gene-therapy-products</a:t>
            </a:r>
          </a:p>
          <a:p>
            <a:pPr>
              <a:lnSpc>
                <a:spcPct val="100000"/>
              </a:lnSpc>
            </a:pPr>
            <a:r>
              <a:rPr lang="es-MX" sz="1400" dirty="0" err="1"/>
              <a:t>Investopedia</a:t>
            </a:r>
            <a:r>
              <a:rPr lang="es-MX" sz="1400" dirty="0"/>
              <a:t>. (S.F). 10 Stocks </a:t>
            </a:r>
            <a:r>
              <a:rPr lang="es-MX" sz="1400" dirty="0" err="1"/>
              <a:t>For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Gene </a:t>
            </a:r>
            <a:r>
              <a:rPr lang="es-MX" sz="1400" dirty="0" err="1"/>
              <a:t>Therapy</a:t>
            </a:r>
            <a:r>
              <a:rPr lang="es-MX" sz="1400" dirty="0"/>
              <a:t> </a:t>
            </a:r>
            <a:r>
              <a:rPr lang="es-MX" sz="1400" dirty="0" err="1"/>
              <a:t>Revolution</a:t>
            </a:r>
            <a:r>
              <a:rPr lang="es-MX" sz="1400" dirty="0"/>
              <a:t>. 9/05/2021, de </a:t>
            </a:r>
            <a:r>
              <a:rPr lang="es-MX" sz="1400" dirty="0" err="1"/>
              <a:t>Investopedia</a:t>
            </a:r>
            <a:r>
              <a:rPr lang="es-MX" sz="1400" dirty="0"/>
              <a:t> Sitio web: https://www.investopedia.com/10-stocks-for-the-gene-therapy-revolution-4588910</a:t>
            </a:r>
          </a:p>
          <a:p>
            <a:pPr>
              <a:lnSpc>
                <a:spcPct val="100000"/>
              </a:lnSpc>
            </a:pPr>
            <a:r>
              <a:rPr lang="es-MX" sz="1400" dirty="0"/>
              <a:t>IT Renting. (S.F). Entregas a domicilio con drones, ¡más rápido que nunca!. 9/05/2021, de IT Renting Sitio web: https://itrenting.com/entregas-a-domicilio-con-drones/</a:t>
            </a:r>
          </a:p>
          <a:p>
            <a:pPr>
              <a:lnSpc>
                <a:spcPct val="100000"/>
              </a:lnSpc>
            </a:pPr>
            <a:r>
              <a:rPr lang="es-MX" sz="1400" dirty="0" err="1"/>
              <a:t>Illumina</a:t>
            </a:r>
            <a:r>
              <a:rPr lang="es-MX" sz="1400" dirty="0"/>
              <a:t>. (2020). </a:t>
            </a:r>
            <a:r>
              <a:rPr lang="es-MX" sz="1400" dirty="0" err="1"/>
              <a:t>Illumina</a:t>
            </a:r>
            <a:r>
              <a:rPr lang="es-MX" sz="1400" dirty="0"/>
              <a:t> </a:t>
            </a:r>
            <a:r>
              <a:rPr lang="es-MX" sz="1400" dirty="0" err="1"/>
              <a:t>Announces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NovaSeqTM</a:t>
            </a:r>
            <a:r>
              <a:rPr lang="es-MX" sz="1400" dirty="0"/>
              <a:t> 6000 v1.5 </a:t>
            </a:r>
            <a:r>
              <a:rPr lang="es-MX" sz="1400" dirty="0" err="1"/>
              <a:t>Reagent</a:t>
            </a:r>
            <a:r>
              <a:rPr lang="es-MX" sz="1400" dirty="0"/>
              <a:t> Kit </a:t>
            </a:r>
            <a:r>
              <a:rPr lang="es-MX" sz="1400" dirty="0" err="1"/>
              <a:t>Unlocking</a:t>
            </a:r>
            <a:r>
              <a:rPr lang="es-MX" sz="1400" dirty="0"/>
              <a:t> </a:t>
            </a:r>
            <a:r>
              <a:rPr lang="es-MX" sz="1400" dirty="0" err="1"/>
              <a:t>Deeper</a:t>
            </a:r>
            <a:r>
              <a:rPr lang="es-MX" sz="1400" dirty="0"/>
              <a:t> </a:t>
            </a:r>
            <a:r>
              <a:rPr lang="es-MX" sz="1400" dirty="0" err="1"/>
              <a:t>Discoveries</a:t>
            </a:r>
            <a:r>
              <a:rPr lang="es-MX" sz="1400" dirty="0"/>
              <a:t> </a:t>
            </a:r>
            <a:r>
              <a:rPr lang="es-MX" sz="1400" dirty="0" err="1"/>
              <a:t>with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$600 </a:t>
            </a:r>
            <a:r>
              <a:rPr lang="es-MX" sz="1400" dirty="0" err="1"/>
              <a:t>Genome</a:t>
            </a:r>
            <a:r>
              <a:rPr lang="es-MX" sz="1400" dirty="0"/>
              <a:t>. 9/05/2021, de </a:t>
            </a:r>
            <a:r>
              <a:rPr lang="es-MX" sz="1400" dirty="0" err="1"/>
              <a:t>Illumina</a:t>
            </a:r>
            <a:r>
              <a:rPr lang="es-MX" sz="1400" dirty="0"/>
              <a:t> Sitio web: https://www.illumina.com/company/news-center/press-releases/2020/9c48adf5-5b78-4e18-8116-3c7c8b3ad79f.html</a:t>
            </a:r>
          </a:p>
          <a:p>
            <a:pPr>
              <a:lnSpc>
                <a:spcPct val="100000"/>
              </a:lnSpc>
            </a:pPr>
            <a:r>
              <a:rPr lang="es-MX" sz="1400" dirty="0"/>
              <a:t>IMPRESORAS3D.COM. (S.F). 10 empresas que utilizan la impresión 3D de forma innovadora. 9/05/2021, de Impresoras3D Sitio web: https://www.impresoras3d.com/10-empresas-que-utilizan-la-impresion-3d-de-forma-innovadora/</a:t>
            </a:r>
          </a:p>
          <a:p>
            <a:pPr>
              <a:lnSpc>
                <a:spcPct val="100000"/>
              </a:lnSpc>
            </a:pPr>
            <a:r>
              <a:rPr lang="es-MX" sz="1400" dirty="0"/>
              <a:t>Administrador. (2017). Drones en México para entregas a domicilio. 9/05/2021, de Omega </a:t>
            </a:r>
            <a:r>
              <a:rPr lang="es-MX" sz="1400" dirty="0" err="1"/>
              <a:t>Drone</a:t>
            </a:r>
            <a:r>
              <a:rPr lang="es-MX" sz="1400" dirty="0"/>
              <a:t> Sitio web: https://omegadrone.com.mx/drones-en-mexico-para-entregas-a-domicilio/</a:t>
            </a:r>
          </a:p>
          <a:p>
            <a:pPr>
              <a:lnSpc>
                <a:spcPct val="100000"/>
              </a:lnSpc>
            </a:pPr>
            <a:r>
              <a:rPr lang="es-MX" sz="1400" dirty="0"/>
              <a:t>Miriam Blanco. (2019). Descubre las 3 marcas de coches autónomos más importantes. 9/05/2021, de </a:t>
            </a:r>
            <a:r>
              <a:rPr lang="es-MX" sz="1400" dirty="0" err="1"/>
              <a:t>GeekOn</a:t>
            </a:r>
            <a:r>
              <a:rPr lang="es-MX" sz="1400" dirty="0"/>
              <a:t> Sitio web: https://www.geekno.com/descubre-las-marcas-de-coches-autonomos-mas-importantes.html</a:t>
            </a:r>
          </a:p>
          <a:p>
            <a:pPr>
              <a:lnSpc>
                <a:spcPct val="100000"/>
              </a:lnSpc>
            </a:pPr>
            <a:r>
              <a:rPr lang="es-MX" sz="1400" dirty="0"/>
              <a:t>Expansión. (2019). Pinterest se une al tablero de la Bolsa mexicana. 9/05/2021, de Expansión Sitio web: https://expansion.mx/mercados/2019/08/14/pinterest-se-une-al-tablero-de-la-bolsa-mexicana</a:t>
            </a:r>
          </a:p>
        </p:txBody>
      </p:sp>
    </p:spTree>
    <p:extLst>
      <p:ext uri="{BB962C8B-B14F-4D97-AF65-F5344CB8AC3E}">
        <p14:creationId xmlns:p14="http://schemas.microsoft.com/office/powerpoint/2010/main" val="77404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9A500-9E94-4FAA-B6E9-AD3F8FF7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Rendimiento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DF2D69-7A6E-45A5-BB03-73E27FA9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20" y="1128451"/>
            <a:ext cx="4282609" cy="18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54FE06-1269-4BF8-BE81-26A6CDA3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586" y="1128451"/>
            <a:ext cx="4212857" cy="180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BECF95-0347-45F7-97A3-21CC0D342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160" y="2961862"/>
            <a:ext cx="4177358" cy="180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3F64763-1068-4943-94D7-920151685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518" y="4761862"/>
            <a:ext cx="4208511" cy="180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AE576AB-A675-4E45-8F9A-4C8F79AC2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586" y="4761862"/>
            <a:ext cx="4132102" cy="18000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44B3DB1-5768-4505-A1AD-7E7982E69DCF}"/>
              </a:ext>
            </a:extLst>
          </p:cNvPr>
          <p:cNvSpPr txBox="1"/>
          <p:nvPr/>
        </p:nvSpPr>
        <p:spPr>
          <a:xfrm>
            <a:off x="1537252" y="2961862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Facebook</a:t>
            </a:r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42A2973-77BF-4DAD-8B9A-71F5C75559A8}"/>
              </a:ext>
            </a:extLst>
          </p:cNvPr>
          <p:cNvSpPr txBox="1"/>
          <p:nvPr/>
        </p:nvSpPr>
        <p:spPr>
          <a:xfrm>
            <a:off x="9295506" y="6475615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Google</a:t>
            </a:r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37BFAF9-BEEA-4E6A-B29B-A0FA34EC6D73}"/>
              </a:ext>
            </a:extLst>
          </p:cNvPr>
          <p:cNvSpPr txBox="1"/>
          <p:nvPr/>
        </p:nvSpPr>
        <p:spPr>
          <a:xfrm>
            <a:off x="2915478" y="6512570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Netflix</a:t>
            </a:r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3FEA4FF-7808-4AEA-BB41-0E966238FCC3}"/>
              </a:ext>
            </a:extLst>
          </p:cNvPr>
          <p:cNvSpPr txBox="1"/>
          <p:nvPr/>
        </p:nvSpPr>
        <p:spPr>
          <a:xfrm>
            <a:off x="5936974" y="4834447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Apple</a:t>
            </a:r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A26707C-AB32-4967-9E91-9194F34AA80E}"/>
              </a:ext>
            </a:extLst>
          </p:cNvPr>
          <p:cNvSpPr txBox="1"/>
          <p:nvPr/>
        </p:nvSpPr>
        <p:spPr>
          <a:xfrm>
            <a:off x="9103591" y="2936503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Amazon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822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0916D041-4553-4CDA-B44A-34C763D17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19F5142-8834-455D-AF81-A3C562B69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D3F3323E-17FD-41CA-B632-A32DC5EDC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928FD4-E38D-4186-A53B-3F6185B1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spc="800"/>
              <a:t>ARK - Drivers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A24C06-45AB-44B6-8EB7-172F80299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" r="13164" b="4"/>
          <a:stretch/>
        </p:blipFill>
        <p:spPr>
          <a:xfrm>
            <a:off x="7884377" y="222785"/>
            <a:ext cx="3854071" cy="641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8DC797-30C3-41D2-8610-B4520A0D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7" y="382385"/>
            <a:ext cx="3111669" cy="899780"/>
          </a:xfrm>
        </p:spPr>
        <p:txBody>
          <a:bodyPr anchor="b">
            <a:normAutofit/>
          </a:bodyPr>
          <a:lstStyle/>
          <a:p>
            <a:r>
              <a:rPr lang="es-419" sz="2000"/>
              <a:t>Deep learning</a:t>
            </a:r>
            <a:endParaRPr lang="es-MX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1D4DD-1157-4966-911A-E6313B511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7" y="1613434"/>
            <a:ext cx="3111668" cy="4594953"/>
          </a:xfrm>
        </p:spPr>
        <p:txBody>
          <a:bodyPr>
            <a:normAutofit/>
          </a:bodyPr>
          <a:lstStyle/>
          <a:p>
            <a:r>
              <a:rPr lang="es-419" sz="1600"/>
              <a:t>Facebook</a:t>
            </a:r>
          </a:p>
          <a:p>
            <a:r>
              <a:rPr lang="es-419" sz="1600"/>
              <a:t>Pinterest</a:t>
            </a:r>
          </a:p>
          <a:p>
            <a:r>
              <a:rPr lang="es-419" sz="1600"/>
              <a:t>Twitter</a:t>
            </a:r>
            <a:endParaRPr lang="es-MX" sz="16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n 2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C9A9782-9AF6-43C7-92FD-1A5D1EFBB6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1748" y="2567863"/>
            <a:ext cx="6074784" cy="17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5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81A0E6-F37A-45CE-8444-B5A67905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sz="4000"/>
              <a:t>The Re-Invention of the Data Center</a:t>
            </a:r>
            <a:endParaRPr lang="es-MX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25BB6D1-F8B5-4943-B708-A72B07D9D1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94700" y="2561666"/>
            <a:ext cx="4226454" cy="1332783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2D8B476-0A06-46CC-8E81-C8E492784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616473"/>
              </p:ext>
            </p:extLst>
          </p:nvPr>
        </p:nvGraphicFramePr>
        <p:xfrm>
          <a:off x="1251678" y="2667000"/>
          <a:ext cx="4964065" cy="3212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50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4B7F12-2EF6-4EE5-B298-6E164913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s-MX"/>
              <a:t>Virtual Worlds</a:t>
            </a:r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C1228-3E03-4A46-927B-B44F3A87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r>
              <a:rPr lang="es-419" dirty="0"/>
              <a:t>Google</a:t>
            </a:r>
          </a:p>
          <a:p>
            <a:r>
              <a:rPr lang="es-419" dirty="0"/>
              <a:t>Apple</a:t>
            </a:r>
          </a:p>
          <a:p>
            <a:r>
              <a:rPr lang="es-419" dirty="0"/>
              <a:t>Microsoft</a:t>
            </a:r>
            <a:endParaRPr lang="es-MX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450666BD-7C09-4E69-9367-A98EA006E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6" r="8247"/>
          <a:stretch/>
        </p:blipFill>
        <p:spPr>
          <a:xfrm>
            <a:off x="7389812" y="10"/>
            <a:ext cx="480218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E67291-FDAC-44FF-B008-60A6C854BD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602" y="3972763"/>
            <a:ext cx="6362052" cy="20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0482CF21-C213-4100-9251-9F5AEC43F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4" r="38057" b="-1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1A519D-6D39-469B-81F3-5F4AA977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s-MX"/>
              <a:t>Digital Wallets</a:t>
            </a:r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D9A40E35-8A75-4FF7-8A25-12BEB2D559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5051" y="2286001"/>
          <a:ext cx="6015897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90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C29A0-121F-48C6-BCB6-94CA24EE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s-MX" sz="3200"/>
              <a:t>Bitcoin’s Fundamentals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8225F-BA24-45FB-9E11-48D27C21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es-419" sz="1600"/>
              <a:t>Amazon</a:t>
            </a:r>
          </a:p>
          <a:p>
            <a:r>
              <a:rPr lang="es-419" sz="1600"/>
              <a:t>Dell Technologies</a:t>
            </a:r>
          </a:p>
          <a:p>
            <a:r>
              <a:rPr lang="es-MX" sz="1600"/>
              <a:t>Coinbase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03856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46</TotalTime>
  <Words>453</Words>
  <Application>Microsoft Office PowerPoint</Application>
  <PresentationFormat>Panorámica</PresentationFormat>
  <Paragraphs>81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Impact</vt:lpstr>
      <vt:lpstr>Distintivo</vt:lpstr>
      <vt:lpstr>Stock Market</vt:lpstr>
      <vt:lpstr>Las faang</vt:lpstr>
      <vt:lpstr>Rendimiento</vt:lpstr>
      <vt:lpstr>ARK - Drivers</vt:lpstr>
      <vt:lpstr>Deep learning</vt:lpstr>
      <vt:lpstr>The Re-Invention of the Data Center</vt:lpstr>
      <vt:lpstr>Virtual Worlds</vt:lpstr>
      <vt:lpstr>Digital Wallets</vt:lpstr>
      <vt:lpstr>Bitcoin’s Fundamentals</vt:lpstr>
      <vt:lpstr>Bitcoin: Preparing For Institutions</vt:lpstr>
      <vt:lpstr>Electric Vehicles (EVs)</vt:lpstr>
      <vt:lpstr>Automation</vt:lpstr>
      <vt:lpstr>Autonomous Ride-Hailing</vt:lpstr>
      <vt:lpstr>Delivery Drones</vt:lpstr>
      <vt:lpstr>Orbital Aerospace</vt:lpstr>
      <vt:lpstr>3D Printing</vt:lpstr>
      <vt:lpstr>Long Read Sequencing</vt:lpstr>
      <vt:lpstr>Multi-Cancer Screening</vt:lpstr>
      <vt:lpstr>Cell and Gene Therapy: Generation 2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</dc:title>
  <dc:creator>Jess Roque</dc:creator>
  <cp:lastModifiedBy>Jess Roque</cp:lastModifiedBy>
  <cp:revision>9</cp:revision>
  <dcterms:created xsi:type="dcterms:W3CDTF">2021-05-11T08:19:57Z</dcterms:created>
  <dcterms:modified xsi:type="dcterms:W3CDTF">2021-05-11T09:06:49Z</dcterms:modified>
</cp:coreProperties>
</file>