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71" r:id="rId9"/>
    <p:sldId id="262" r:id="rId10"/>
    <p:sldId id="263" r:id="rId11"/>
    <p:sldId id="264" r:id="rId12"/>
    <p:sldId id="265" r:id="rId13"/>
    <p:sldId id="269" r:id="rId14"/>
    <p:sldId id="267" r:id="rId15"/>
    <p:sldId id="27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97" autoAdjust="0"/>
    <p:restoredTop sz="94660"/>
  </p:normalViewPr>
  <p:slideViewPr>
    <p:cSldViewPr>
      <p:cViewPr varScale="1">
        <p:scale>
          <a:sx n="59" d="100"/>
          <a:sy n="59" d="100"/>
        </p:scale>
        <p:origin x="-78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Intelligence Compliance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648200"/>
            <a:ext cx="58674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S.SRIRAM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web cam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Web camera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157186"/>
            <a:ext cx="8229600" cy="547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Camera Samples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17601"/>
            <a:ext cx="8610600" cy="574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Image Slider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access </a:t>
            </a:r>
          </a:p>
          <a:p>
            <a:r>
              <a:rPr lang="en-US" dirty="0" smtClean="0"/>
              <a:t>Fast </a:t>
            </a:r>
            <a:r>
              <a:rPr lang="en-US" dirty="0" err="1" smtClean="0"/>
              <a:t>comparision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Slider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7772400" cy="569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Magnifier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 the Selected portion of image  which done by the user.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Image Magnifier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985" y="1463088"/>
            <a:ext cx="8871015" cy="562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Name : </a:t>
            </a:r>
            <a:r>
              <a:rPr lang="en-US" dirty="0" smtClean="0">
                <a:solidFill>
                  <a:srgbClr val="FF0000"/>
                </a:solidFill>
              </a:rPr>
              <a:t>SVS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Team Leader : </a:t>
            </a:r>
            <a:r>
              <a:rPr lang="en-US" dirty="0" err="1" smtClean="0"/>
              <a:t>S.Sriram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Smart Intelligence Compliance Monitoring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leads to compare the  two images which given by the user (just click and drag)</a:t>
            </a:r>
          </a:p>
          <a:p>
            <a:r>
              <a:rPr lang="en-US" sz="2400" dirty="0" smtClean="0"/>
              <a:t>It reports the Image  Matching Pattern with highlighting color   that fulfill the Monitoring Process.</a:t>
            </a:r>
          </a:p>
          <a:p>
            <a:r>
              <a:rPr lang="en-US" sz="2400" dirty="0" smtClean="0"/>
              <a:t>User friendly Access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Screen portal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399"/>
            <a:ext cx="9144000" cy="573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comparision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drag the two select images for </a:t>
            </a:r>
          </a:p>
          <a:p>
            <a:pPr>
              <a:buNone/>
            </a:pPr>
            <a:r>
              <a:rPr lang="en-US" dirty="0" smtClean="0"/>
              <a:t>Comparison.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124200"/>
            <a:ext cx="2371725" cy="230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124200"/>
            <a:ext cx="2574733" cy="221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4927" y="0"/>
            <a:ext cx="9762749" cy="7086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r>
              <a:rPr lang="en-US" dirty="0" err="1" smtClean="0"/>
              <a:t>comparision</a:t>
            </a:r>
            <a:endParaRPr lang="en-US" dirty="0"/>
          </a:p>
        </p:txBody>
      </p:sp>
      <p:pic>
        <p:nvPicPr>
          <p:cNvPr id="6" name="Content Placeholder 5" descr="R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8800"/>
            <a:ext cx="9009732" cy="5715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upload </a:t>
            </a:r>
            <a:r>
              <a:rPr lang="en-US" smtClean="0"/>
              <a:t>to Database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43137" y="1620044"/>
            <a:ext cx="46577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4830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Choose Web camera option</a:t>
            </a:r>
            <a:br>
              <a:rPr lang="en-US" dirty="0" smtClean="0"/>
            </a:br>
            <a:r>
              <a:rPr lang="en-US" dirty="0" smtClean="0"/>
              <a:t>to take current image screen shot to compare the images for monitoring process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119</Words>
  <Application>Microsoft Office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Smart Intelligence Compliance Monitoring</vt:lpstr>
      <vt:lpstr>Team Name : SVS</vt:lpstr>
      <vt:lpstr>Smart Intelligence Compliance Monitoring</vt:lpstr>
      <vt:lpstr>Front Screen portal</vt:lpstr>
      <vt:lpstr>Image comparision</vt:lpstr>
      <vt:lpstr>Slide 6</vt:lpstr>
      <vt:lpstr>Result comparision</vt:lpstr>
      <vt:lpstr>Image upload to Database</vt:lpstr>
      <vt:lpstr>Choose Web camera option to take current image screen shot to compare the images for monitoring process </vt:lpstr>
      <vt:lpstr>Sample web cam</vt:lpstr>
      <vt:lpstr>Web camera Test</vt:lpstr>
      <vt:lpstr>Web Camera Samples</vt:lpstr>
      <vt:lpstr> Image Slider option</vt:lpstr>
      <vt:lpstr>Image Slider </vt:lpstr>
      <vt:lpstr>Image Magnifier option</vt:lpstr>
      <vt:lpstr>Image Magnifier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Intelligence Compliance Monitoring</dc:title>
  <dc:creator>sriram</dc:creator>
  <cp:lastModifiedBy>sriram</cp:lastModifiedBy>
  <cp:revision>14</cp:revision>
  <dcterms:created xsi:type="dcterms:W3CDTF">2006-08-16T00:00:00Z</dcterms:created>
  <dcterms:modified xsi:type="dcterms:W3CDTF">2022-05-12T18:10:21Z</dcterms:modified>
</cp:coreProperties>
</file>