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0" r:id="rId13"/>
    <p:sldId id="281" r:id="rId14"/>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588" autoAdjust="0"/>
    <p:restoredTop sz="94624" autoAdjust="0"/>
  </p:normalViewPr>
  <p:slideViewPr>
    <p:cSldViewPr>
      <p:cViewPr varScale="1">
        <p:scale>
          <a:sx n="41" d="100"/>
          <a:sy n="41" d="100"/>
        </p:scale>
        <p:origin x="-132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677"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678"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0AA83CDF-C636-4810-8E80-0F2D6F50EEBE}" type="datetimeFigureOut">
              <a:rPr lang="en-US" smtClean="0"/>
              <a:t>8/29/2024</a:t>
            </a:fld>
            <a:endParaRPr lang="en-US"/>
          </a:p>
        </p:txBody>
      </p:sp>
      <p:sp>
        <p:nvSpPr>
          <p:cNvPr id="1048679"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US"/>
          </a:p>
        </p:txBody>
      </p:sp>
      <p:sp>
        <p:nvSpPr>
          <p:cNvPr id="1048680"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1"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682"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6DE41713-3407-4837-9100-FAAB2DC5A69F}"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4" name=""/>
        <p:cNvGrpSpPr/>
        <p:nvPr/>
      </p:nvGrpSpPr>
      <p:grpSpPr>
        <a:xfrm>
          <a:off x="0" y="0"/>
          <a:ext cx="0" cy="0"/>
          <a:chOff x="0" y="0"/>
          <a:chExt cx="0" cy="0"/>
        </a:xfrm>
      </p:grpSpPr>
      <p:sp>
        <p:nvSpPr>
          <p:cNvPr id="1048584" name="Right Triangle 9"/>
          <p:cNvSpPr/>
          <p:nvPr/>
        </p:nvSpPr>
        <p:spPr>
          <a:xfrm>
            <a:off x="-2" y="4664147"/>
            <a:ext cx="9151089" cy="0"/>
          </a:xfrm>
          <a:prstGeom prst="rtTriangle"/>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5" name="Title 8"/>
          <p:cNvSpPr>
            <a:spLocks noGrp="1"/>
          </p:cNvSpPr>
          <p:nvPr>
            <p:ph type="ctrTitle"/>
          </p:nvPr>
        </p:nvSpPr>
        <p:spPr>
          <a:xfrm>
            <a:off x="685800" y="1752601"/>
            <a:ext cx="7772400" cy="1829761"/>
          </a:xfrm>
        </p:spPr>
        <p:txBody>
          <a:bodyPr anchor="b" vert="horz">
            <a:normAutofit/>
            <a:scene3d>
              <a:camera prst="orthographicFront"/>
              <a:lightRig dir="t" rig="soft"/>
            </a:scene3d>
            <a:sp3d prstMaterial="softEdge">
              <a:bevelT w="25400" h="25400"/>
            </a:sp3d>
          </a:bodyPr>
          <a:lstStyle>
            <a:lvl1pPr algn="r">
              <a:defRPr b="1" sz="4800">
                <a:solidFill>
                  <a:schemeClr val="tx2"/>
                </a:solidFill>
                <a:effectLst>
                  <a:outerShdw algn="tl" blurRad="31750" dir="5400000" dist="25400" rotWithShape="0">
                    <a:srgbClr val="000000">
                      <a:alpha val="25000"/>
                    </a:srgbClr>
                  </a:outerShdw>
                </a:effectLst>
              </a:defRPr>
            </a:lvl1pPr>
          </a:lstStyle>
          <a:p>
            <a:r>
              <a:rPr kumimoji="0" lang="en-US" smtClean="0"/>
              <a:t>Click to edit Master title style</a:t>
            </a:r>
            <a:endParaRPr kumimoji="0" lang="en-US"/>
          </a:p>
        </p:txBody>
      </p:sp>
      <p:sp>
        <p:nvSpPr>
          <p:cNvPr id="1048586" name="Subtitle 16"/>
          <p:cNvSpPr>
            <a:spLocks noGrp="1"/>
          </p:cNvSpPr>
          <p:nvPr>
            <p:ph type="subTitle" idx="1"/>
          </p:nvPr>
        </p:nvSpPr>
        <p:spPr>
          <a:xfrm>
            <a:off x="685800" y="3611607"/>
            <a:ext cx="7772400" cy="1199704"/>
          </a:xfrm>
        </p:spPr>
        <p:txBody>
          <a:bodyPr lIns="45720" rIns="45720"/>
          <a:lstStyle>
            <a:lvl1pPr algn="r" indent="0" marL="0" marR="64008">
              <a:buNone/>
              <a:defRPr>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grpSp>
        <p:nvGrpSpPr>
          <p:cNvPr id="25" name="Group 1"/>
          <p:cNvGrpSpPr/>
          <p:nvPr/>
        </p:nvGrpSpPr>
        <p:grpSpPr>
          <a:xfrm>
            <a:off x="-3765" y="4953000"/>
            <a:ext cx="9147765" cy="1912088"/>
            <a:chOff x="-3765" y="4832896"/>
            <a:chExt cx="9147765" cy="2032192"/>
          </a:xfrm>
        </p:grpSpPr>
        <p:sp>
          <p:nvSpPr>
            <p:cNvPr id="104858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9"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xmlns:r="http://schemas.openxmlformats.org/officeDocument/2006/relationships" r:embed="rId1">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kumimoji="0" lang="en-US"/>
            </a:p>
          </p:txBody>
        </p:sp>
        <p:cxnSp>
          <p:nvCxnSpPr>
            <p:cNvPr id="3145729" name="Straight Connector 11"/>
            <p:cNvCxnSpPr>
              <a:cxnSpLocks/>
            </p:cNvCxnSpPr>
            <p:nvPr/>
          </p:nvCxnSpPr>
          <p:spPr>
            <a:xfrm>
              <a:off x="-3765" y="4880373"/>
              <a:ext cx="9147765" cy="83994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048590" name="Date Placeholder 29"/>
          <p:cNvSpPr>
            <a:spLocks noGrp="1"/>
          </p:cNvSpPr>
          <p:nvPr>
            <p:ph type="dt" sz="half" idx="10"/>
          </p:nvPr>
        </p:nvSpPr>
        <p:spPr/>
        <p:txBody>
          <a:bodyPr/>
          <a:lstStyle>
            <a:lvl1pPr>
              <a:defRPr>
                <a:solidFill>
                  <a:srgbClr val="FFFFFF"/>
                </a:solidFill>
              </a:defRPr>
            </a:lvl1pPr>
          </a:lstStyle>
          <a:p>
            <a:fld id="{2E8C14C3-F7DC-4C64-9C9F-B43AE8601E0E}" type="datetimeFigureOut">
              <a:rPr lang="en-US" smtClean="0"/>
              <a:t>8/29/2024</a:t>
            </a:fld>
            <a:endParaRPr lang="en-US"/>
          </a:p>
        </p:txBody>
      </p:sp>
      <p:sp>
        <p:nvSpPr>
          <p:cNvPr id="1048591"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1048592" name="Slide Number Placeholder 26"/>
          <p:cNvSpPr>
            <a:spLocks noGrp="1"/>
          </p:cNvSpPr>
          <p:nvPr>
            <p:ph type="sldNum" sz="quarter" idx="12"/>
          </p:nvPr>
        </p:nvSpPr>
        <p:spPr/>
        <p:txBody>
          <a:bodyPr/>
          <a:lstStyle>
            <a:lvl1pPr>
              <a:defRPr>
                <a:solidFill>
                  <a:srgbClr val="FFFFFF"/>
                </a:solidFill>
              </a:defRPr>
            </a:lvl1pPr>
          </a:lstStyle>
          <a:p>
            <a:fld id="{C3549F2C-C59B-4302-A6E8-17F5CA02307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4" name=""/>
        <p:cNvGrpSpPr/>
        <p:nvPr/>
      </p:nvGrpSpPr>
      <p:grpSpPr>
        <a:xfrm>
          <a:off x="0" y="0"/>
          <a:ext cx="0" cy="0"/>
          <a:chOff x="0" y="0"/>
          <a:chExt cx="0" cy="0"/>
        </a:xfrm>
      </p:grpSpPr>
      <p:sp>
        <p:nvSpPr>
          <p:cNvPr id="1048642" name="Title 1"/>
          <p:cNvSpPr>
            <a:spLocks noGrp="1"/>
          </p:cNvSpPr>
          <p:nvPr>
            <p:ph type="title"/>
          </p:nvPr>
        </p:nvSpPr>
        <p:spPr/>
        <p:txBody>
          <a:bodyPr/>
          <a:p>
            <a:r>
              <a:rPr kumimoji="0" lang="en-US" smtClean="0"/>
              <a:t>Click to edit Master title style</a:t>
            </a:r>
            <a:endParaRPr kumimoji="0" lang="en-US"/>
          </a:p>
        </p:txBody>
      </p:sp>
      <p:sp>
        <p:nvSpPr>
          <p:cNvPr id="1048643" name="Vertical Text Placeholder 2"/>
          <p:cNvSpPr>
            <a:spLocks noGrp="1"/>
          </p:cNvSpPr>
          <p:nvPr>
            <p:ph type="body" orient="vert" idx="1"/>
          </p:nvPr>
        </p:nvSpPr>
        <p:spPr>
          <a:xfrm>
            <a:off x="457200" y="1481329"/>
            <a:ext cx="8229600" cy="4386071"/>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4" name="Date Placeholder 3"/>
          <p:cNvSpPr>
            <a:spLocks noGrp="1"/>
          </p:cNvSpPr>
          <p:nvPr>
            <p:ph type="dt" sz="half" idx="10"/>
          </p:nvPr>
        </p:nvSpPr>
        <p:spPr/>
        <p:txBody>
          <a:bodyPr/>
          <a:p>
            <a:fld id="{2E8C14C3-F7DC-4C64-9C9F-B43AE8601E0E}" type="datetimeFigureOut">
              <a:rPr lang="en-US" smtClean="0"/>
              <a:t>8/29/2024</a:t>
            </a:fld>
            <a:endParaRPr lang="en-US"/>
          </a:p>
        </p:txBody>
      </p:sp>
      <p:sp>
        <p:nvSpPr>
          <p:cNvPr id="1048645" name="Footer Placeholder 4"/>
          <p:cNvSpPr>
            <a:spLocks noGrp="1"/>
          </p:cNvSpPr>
          <p:nvPr>
            <p:ph type="ftr" sz="quarter" idx="11"/>
          </p:nvPr>
        </p:nvSpPr>
        <p:spPr/>
        <p:txBody>
          <a:bodyPr/>
          <a:p>
            <a:endParaRPr lang="en-US"/>
          </a:p>
        </p:txBody>
      </p:sp>
      <p:sp>
        <p:nvSpPr>
          <p:cNvPr id="1048646" name="Slide Number Placeholder 5"/>
          <p:cNvSpPr>
            <a:spLocks noGrp="1"/>
          </p:cNvSpPr>
          <p:nvPr>
            <p:ph type="sldNum" sz="quarter" idx="12"/>
          </p:nvPr>
        </p:nvSpPr>
        <p:spPr/>
        <p:txBody>
          <a:bodyPr/>
          <a:p>
            <a:fld id="{C3549F2C-C59B-4302-A6E8-17F5CA02307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2" name=""/>
        <p:cNvGrpSpPr/>
        <p:nvPr/>
      </p:nvGrpSpPr>
      <p:grpSpPr>
        <a:xfrm>
          <a:off x="0" y="0"/>
          <a:ext cx="0" cy="0"/>
          <a:chOff x="0" y="0"/>
          <a:chExt cx="0" cy="0"/>
        </a:xfrm>
      </p:grpSpPr>
      <p:sp>
        <p:nvSpPr>
          <p:cNvPr id="1048626" name="Vertical Title 1"/>
          <p:cNvSpPr>
            <a:spLocks noGrp="1"/>
          </p:cNvSpPr>
          <p:nvPr>
            <p:ph type="title" orient="vert"/>
          </p:nvPr>
        </p:nvSpPr>
        <p:spPr>
          <a:xfrm>
            <a:off x="6844013" y="274640"/>
            <a:ext cx="1777470" cy="5592761"/>
          </a:xfrm>
        </p:spPr>
        <p:txBody>
          <a:bodyPr vert="eaVert"/>
          <a:p>
            <a:r>
              <a:rPr kumimoji="0" lang="en-US" smtClean="0"/>
              <a:t>Click to edit Master title style</a:t>
            </a:r>
            <a:endParaRPr kumimoji="0" lang="en-US"/>
          </a:p>
        </p:txBody>
      </p:sp>
      <p:sp>
        <p:nvSpPr>
          <p:cNvPr id="1048627" name="Vertical Text Placeholder 2"/>
          <p:cNvSpPr>
            <a:spLocks noGrp="1"/>
          </p:cNvSpPr>
          <p:nvPr>
            <p:ph type="body" orient="vert" idx="1"/>
          </p:nvPr>
        </p:nvSpPr>
        <p:spPr>
          <a:xfrm>
            <a:off x="457200" y="274641"/>
            <a:ext cx="6324600" cy="5592760"/>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28" name="Date Placeholder 3"/>
          <p:cNvSpPr>
            <a:spLocks noGrp="1"/>
          </p:cNvSpPr>
          <p:nvPr>
            <p:ph type="dt" sz="half" idx="10"/>
          </p:nvPr>
        </p:nvSpPr>
        <p:spPr/>
        <p:txBody>
          <a:bodyPr/>
          <a:p>
            <a:fld id="{2E8C14C3-F7DC-4C64-9C9F-B43AE8601E0E}" type="datetimeFigureOut">
              <a:rPr lang="en-US" smtClean="0"/>
              <a:t>8/29/2024</a:t>
            </a:fld>
            <a:endParaRPr lang="en-US"/>
          </a:p>
        </p:txBody>
      </p:sp>
      <p:sp>
        <p:nvSpPr>
          <p:cNvPr id="1048629" name="Footer Placeholder 4"/>
          <p:cNvSpPr>
            <a:spLocks noGrp="1"/>
          </p:cNvSpPr>
          <p:nvPr>
            <p:ph type="ftr" sz="quarter" idx="11"/>
          </p:nvPr>
        </p:nvSpPr>
        <p:spPr/>
        <p:txBody>
          <a:bodyPr/>
          <a:p>
            <a:endParaRPr lang="en-US"/>
          </a:p>
        </p:txBody>
      </p:sp>
      <p:sp>
        <p:nvSpPr>
          <p:cNvPr id="1048630" name="Slide Number Placeholder 5"/>
          <p:cNvSpPr>
            <a:spLocks noGrp="1"/>
          </p:cNvSpPr>
          <p:nvPr>
            <p:ph type="sldNum" sz="quarter" idx="12"/>
          </p:nvPr>
        </p:nvSpPr>
        <p:spPr/>
        <p:txBody>
          <a:bodyPr/>
          <a:p>
            <a:fld id="{C3549F2C-C59B-4302-A6E8-17F5CA02307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5"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96" name="Date Placeholder 3"/>
          <p:cNvSpPr>
            <a:spLocks noGrp="1"/>
          </p:cNvSpPr>
          <p:nvPr>
            <p:ph type="dt" sz="half" idx="10"/>
          </p:nvPr>
        </p:nvSpPr>
        <p:spPr/>
        <p:txBody>
          <a:bodyPr/>
          <a:p>
            <a:fld id="{2E8C14C3-F7DC-4C64-9C9F-B43AE8601E0E}" type="datetimeFigureOut">
              <a:rPr lang="en-US" smtClean="0"/>
              <a:t>8/29/2024</a:t>
            </a:fld>
            <a:endParaRPr lang="en-US"/>
          </a:p>
        </p:txBody>
      </p:sp>
      <p:sp>
        <p:nvSpPr>
          <p:cNvPr id="1048597" name="Footer Placeholder 4"/>
          <p:cNvSpPr>
            <a:spLocks noGrp="1"/>
          </p:cNvSpPr>
          <p:nvPr>
            <p:ph type="ftr" sz="quarter" idx="11"/>
          </p:nvPr>
        </p:nvSpPr>
        <p:spPr/>
        <p:txBody>
          <a:bodyPr/>
          <a:p>
            <a:endParaRPr lang="en-US"/>
          </a:p>
        </p:txBody>
      </p:sp>
      <p:sp>
        <p:nvSpPr>
          <p:cNvPr id="1048598" name="Slide Number Placeholder 5"/>
          <p:cNvSpPr>
            <a:spLocks noGrp="1"/>
          </p:cNvSpPr>
          <p:nvPr>
            <p:ph type="sldNum" sz="quarter" idx="12"/>
          </p:nvPr>
        </p:nvSpPr>
        <p:spPr/>
        <p:txBody>
          <a:bodyPr/>
          <a:p>
            <a:fld id="{C3549F2C-C59B-4302-A6E8-17F5CA02307F}" type="slidenum">
              <a:rPr lang="en-US" smtClean="0"/>
              <a:t>‹#›</a:t>
            </a:fld>
            <a:endParaRPr lang="en-US"/>
          </a:p>
        </p:txBody>
      </p:sp>
      <p:sp>
        <p:nvSpPr>
          <p:cNvPr id="1048599" name="Title 6"/>
          <p:cNvSpPr>
            <a:spLocks noGrp="1"/>
          </p:cNvSpPr>
          <p:nvPr>
            <p:ph type="title"/>
          </p:nvPr>
        </p:nvSpPr>
        <p:spPr/>
        <p:txBody>
          <a:bodyPr rtlCol="0"/>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bg>
      <p:bgRef idx="1002">
        <a:schemeClr val="bg1"/>
      </p:bgRef>
    </p:bg>
    <p:spTree>
      <p:nvGrpSpPr>
        <p:cNvPr id="45" name=""/>
        <p:cNvGrpSpPr/>
        <p:nvPr/>
      </p:nvGrpSpPr>
      <p:grpSpPr>
        <a:xfrm>
          <a:off x="0" y="0"/>
          <a:ext cx="0" cy="0"/>
          <a:chOff x="0" y="0"/>
          <a:chExt cx="0" cy="0"/>
        </a:xfrm>
      </p:grpSpPr>
      <p:sp>
        <p:nvSpPr>
          <p:cNvPr id="1048647" name="Title 1"/>
          <p:cNvSpPr>
            <a:spLocks noGrp="1"/>
          </p:cNvSpPr>
          <p:nvPr>
            <p:ph type="title"/>
          </p:nvPr>
        </p:nvSpPr>
        <p:spPr>
          <a:xfrm>
            <a:off x="722376" y="1059712"/>
            <a:ext cx="7772400" cy="1828800"/>
          </a:xfrm>
        </p:spPr>
        <p:txBody>
          <a:bodyPr anchor="b" vert="horz">
            <a:normAutofit/>
            <a:scene3d>
              <a:camera prst="orthographicFront"/>
              <a:lightRig dir="t" rig="soft"/>
            </a:scene3d>
            <a:sp3d prstMaterial="softEdge">
              <a:bevelT w="25400" h="25400"/>
            </a:sp3d>
          </a:bodyPr>
          <a:lstStyle>
            <a:lvl1pPr algn="r">
              <a:buNone/>
              <a:defRPr baseline="0" b="1" cap="none" sz="4800">
                <a:effectLst>
                  <a:outerShdw algn="tl" blurRad="31750" dir="5400000" dist="25400" rotWithShape="0">
                    <a:srgbClr val="000000">
                      <a:alpha val="25000"/>
                    </a:srgbClr>
                  </a:outerShdw>
                </a:effectLst>
              </a:defRPr>
            </a:lvl1pPr>
          </a:lstStyle>
          <a:p>
            <a:r>
              <a:rPr kumimoji="0" lang="en-US" smtClean="0"/>
              <a:t>Click to edit Master title style</a:t>
            </a:r>
            <a:endParaRPr kumimoji="0" lang="en-US"/>
          </a:p>
        </p:txBody>
      </p:sp>
      <p:sp>
        <p:nvSpPr>
          <p:cNvPr id="1048648" name="Text Placeholder 2"/>
          <p:cNvSpPr>
            <a:spLocks noGrp="1"/>
          </p:cNvSpPr>
          <p:nvPr>
            <p:ph type="body" idx="1"/>
          </p:nvPr>
        </p:nvSpPr>
        <p:spPr>
          <a:xfrm>
            <a:off x="3922713" y="2931712"/>
            <a:ext cx="4572000" cy="1454888"/>
          </a:xfrm>
        </p:spPr>
        <p:txBody>
          <a:bodyPr anchor="t" lIns="91440" rIns="91440"/>
          <a:lstStyle>
            <a:lvl1pPr algn="l" indent="0" marL="0">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49" name="Date Placeholder 3"/>
          <p:cNvSpPr>
            <a:spLocks noGrp="1"/>
          </p:cNvSpPr>
          <p:nvPr>
            <p:ph type="dt" sz="half" idx="10"/>
          </p:nvPr>
        </p:nvSpPr>
        <p:spPr/>
        <p:txBody>
          <a:bodyPr/>
          <a:p>
            <a:fld id="{2E8C14C3-F7DC-4C64-9C9F-B43AE8601E0E}" type="datetimeFigureOut">
              <a:rPr lang="en-US" smtClean="0"/>
              <a:t>8/29/2024</a:t>
            </a:fld>
            <a:endParaRPr lang="en-US"/>
          </a:p>
        </p:txBody>
      </p:sp>
      <p:sp>
        <p:nvSpPr>
          <p:cNvPr id="1048650" name="Footer Placeholder 4"/>
          <p:cNvSpPr>
            <a:spLocks noGrp="1"/>
          </p:cNvSpPr>
          <p:nvPr>
            <p:ph type="ftr" sz="quarter" idx="11"/>
          </p:nvPr>
        </p:nvSpPr>
        <p:spPr/>
        <p:txBody>
          <a:bodyPr/>
          <a:p>
            <a:endParaRPr lang="en-US"/>
          </a:p>
        </p:txBody>
      </p:sp>
      <p:sp>
        <p:nvSpPr>
          <p:cNvPr id="1048651" name="Slide Number Placeholder 5"/>
          <p:cNvSpPr>
            <a:spLocks noGrp="1"/>
          </p:cNvSpPr>
          <p:nvPr>
            <p:ph type="sldNum" sz="quarter" idx="12"/>
          </p:nvPr>
        </p:nvSpPr>
        <p:spPr/>
        <p:txBody>
          <a:bodyPr/>
          <a:p>
            <a:fld id="{C3549F2C-C59B-4302-A6E8-17F5CA02307F}" type="slidenum">
              <a:rPr lang="en-US" smtClean="0"/>
              <a:t>‹#›</a:t>
            </a:fld>
            <a:endParaRPr lang="en-US"/>
          </a:p>
        </p:txBody>
      </p:sp>
      <p:sp>
        <p:nvSpPr>
          <p:cNvPr id="1048652"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
        <p:nvSpPr>
          <p:cNvPr id="1048653"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bg>
      <p:bgRef idx="1002">
        <a:schemeClr val="bg1"/>
      </p:bgRef>
    </p:bg>
    <p:spTree>
      <p:nvGrpSpPr>
        <p:cNvPr id="46" name=""/>
        <p:cNvGrpSpPr/>
        <p:nvPr/>
      </p:nvGrpSpPr>
      <p:grpSpPr>
        <a:xfrm>
          <a:off x="0" y="0"/>
          <a:ext cx="0" cy="0"/>
          <a:chOff x="0" y="0"/>
          <a:chExt cx="0" cy="0"/>
        </a:xfrm>
      </p:grpSpPr>
      <p:sp>
        <p:nvSpPr>
          <p:cNvPr id="1048654"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5"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6" name="Date Placeholder 4"/>
          <p:cNvSpPr>
            <a:spLocks noGrp="1"/>
          </p:cNvSpPr>
          <p:nvPr>
            <p:ph type="dt" sz="half" idx="10"/>
          </p:nvPr>
        </p:nvSpPr>
        <p:spPr/>
        <p:txBody>
          <a:bodyPr/>
          <a:p>
            <a:fld id="{2E8C14C3-F7DC-4C64-9C9F-B43AE8601E0E}" type="datetimeFigureOut">
              <a:rPr lang="en-US" smtClean="0"/>
              <a:t>8/29/2024</a:t>
            </a:fld>
            <a:endParaRPr lang="en-US"/>
          </a:p>
        </p:txBody>
      </p:sp>
      <p:sp>
        <p:nvSpPr>
          <p:cNvPr id="1048657" name="Footer Placeholder 5"/>
          <p:cNvSpPr>
            <a:spLocks noGrp="1"/>
          </p:cNvSpPr>
          <p:nvPr>
            <p:ph type="ftr" sz="quarter" idx="11"/>
          </p:nvPr>
        </p:nvSpPr>
        <p:spPr/>
        <p:txBody>
          <a:bodyPr/>
          <a:p>
            <a:endParaRPr lang="en-US"/>
          </a:p>
        </p:txBody>
      </p:sp>
      <p:sp>
        <p:nvSpPr>
          <p:cNvPr id="1048658" name="Slide Number Placeholder 6"/>
          <p:cNvSpPr>
            <a:spLocks noGrp="1"/>
          </p:cNvSpPr>
          <p:nvPr>
            <p:ph type="sldNum" sz="quarter" idx="12"/>
          </p:nvPr>
        </p:nvSpPr>
        <p:spPr/>
        <p:txBody>
          <a:bodyPr/>
          <a:p>
            <a:fld id="{C3549F2C-C59B-4302-A6E8-17F5CA02307F}" type="slidenum">
              <a:rPr lang="en-US" smtClean="0"/>
              <a:t>‹#›</a:t>
            </a:fld>
            <a:endParaRPr lang="en-US"/>
          </a:p>
        </p:txBody>
      </p:sp>
      <p:sp>
        <p:nvSpPr>
          <p:cNvPr id="1048659" name="Title 7"/>
          <p:cNvSpPr>
            <a:spLocks noGrp="1"/>
          </p:cNvSpPr>
          <p:nvPr>
            <p:ph type="title"/>
          </p:nvPr>
        </p:nvSpPr>
        <p:spPr/>
        <p:txBody>
          <a:bodyPr rtlCol="0"/>
          <a:p>
            <a:r>
              <a:rPr kumimoji="0" lang="en-US" smtClean="0"/>
              <a:t>Click to edit Master title style</a:t>
            </a:r>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bg>
      <p:bgRef idx="1003">
        <a:schemeClr val="bg1"/>
      </p:bgRef>
    </p:bg>
    <p:spTree>
      <p:nvGrpSpPr>
        <p:cNvPr id="47" name=""/>
        <p:cNvGrpSpPr/>
        <p:nvPr/>
      </p:nvGrpSpPr>
      <p:grpSpPr>
        <a:xfrm>
          <a:off x="0" y="0"/>
          <a:ext cx="0" cy="0"/>
          <a:chOff x="0" y="0"/>
          <a:chExt cx="0" cy="0"/>
        </a:xfrm>
      </p:grpSpPr>
      <p:sp>
        <p:nvSpPr>
          <p:cNvPr id="1048660" name="Title 1"/>
          <p:cNvSpPr>
            <a:spLocks noGrp="1"/>
          </p:cNvSpPr>
          <p:nvPr>
            <p:ph type="title"/>
          </p:nvPr>
        </p:nvSpPr>
        <p:spPr>
          <a:xfrm>
            <a:off x="457200" y="273050"/>
            <a:ext cx="8229600" cy="1143000"/>
          </a:xfrm>
        </p:spPr>
        <p:txBody>
          <a:bodyPr anchor="ctr"/>
          <a:p>
            <a:r>
              <a:rPr kumimoji="0" lang="en-US" smtClean="0"/>
              <a:t>Click to edit Master title style</a:t>
            </a:r>
            <a:endParaRPr kumimoji="0" lang="en-US"/>
          </a:p>
        </p:txBody>
      </p:sp>
      <p:sp>
        <p:nvSpPr>
          <p:cNvPr id="1048661"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anchor="ctr" lIns="182880"/>
          <a:lstStyle>
            <a:lvl1pPr indent="0" marL="0">
              <a:buNone/>
              <a:defRPr b="0" sz="2400">
                <a:solidFill>
                  <a:schemeClr val="bg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2"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anchor="ctr" lIns="182880"/>
          <a:lstStyle>
            <a:lvl1pPr indent="0" marL="0">
              <a:buNone/>
              <a:defRPr b="0" sz="2400">
                <a:solidFill>
                  <a:schemeClr val="bg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3"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4"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5" name="Date Placeholder 6"/>
          <p:cNvSpPr>
            <a:spLocks noGrp="1"/>
          </p:cNvSpPr>
          <p:nvPr>
            <p:ph type="dt" sz="half" idx="10"/>
          </p:nvPr>
        </p:nvSpPr>
        <p:spPr/>
        <p:txBody>
          <a:bodyPr/>
          <a:p>
            <a:fld id="{2E8C14C3-F7DC-4C64-9C9F-B43AE8601E0E}" type="datetimeFigureOut">
              <a:rPr lang="en-US" smtClean="0"/>
              <a:t>8/29/2024</a:t>
            </a:fld>
            <a:endParaRPr lang="en-US"/>
          </a:p>
        </p:txBody>
      </p:sp>
      <p:sp>
        <p:nvSpPr>
          <p:cNvPr id="1048666" name="Footer Placeholder 7"/>
          <p:cNvSpPr>
            <a:spLocks noGrp="1"/>
          </p:cNvSpPr>
          <p:nvPr>
            <p:ph type="ftr" sz="quarter" idx="11"/>
          </p:nvPr>
        </p:nvSpPr>
        <p:spPr/>
        <p:txBody>
          <a:bodyPr/>
          <a:p>
            <a:endParaRPr lang="en-US"/>
          </a:p>
        </p:txBody>
      </p:sp>
      <p:sp>
        <p:nvSpPr>
          <p:cNvPr id="1048667" name="Slide Number Placeholder 8"/>
          <p:cNvSpPr>
            <a:spLocks noGrp="1"/>
          </p:cNvSpPr>
          <p:nvPr>
            <p:ph type="sldNum" sz="quarter" idx="12"/>
          </p:nvPr>
        </p:nvSpPr>
        <p:spPr/>
        <p:txBody>
          <a:bodyPr/>
          <a:p>
            <a:fld id="{C3549F2C-C59B-4302-A6E8-17F5CA02307F}"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bg>
      <p:bgRef idx="1002">
        <a:schemeClr val="bg1"/>
      </p:bgRef>
    </p:bg>
    <p:spTree>
      <p:nvGrpSpPr>
        <p:cNvPr id="41" name=""/>
        <p:cNvGrpSpPr/>
        <p:nvPr/>
      </p:nvGrpSpPr>
      <p:grpSpPr>
        <a:xfrm>
          <a:off x="0" y="0"/>
          <a:ext cx="0" cy="0"/>
          <a:chOff x="0" y="0"/>
          <a:chExt cx="0" cy="0"/>
        </a:xfrm>
      </p:grpSpPr>
      <p:sp>
        <p:nvSpPr>
          <p:cNvPr id="1048622" name="Date Placeholder 2"/>
          <p:cNvSpPr>
            <a:spLocks noGrp="1"/>
          </p:cNvSpPr>
          <p:nvPr>
            <p:ph type="dt" sz="half" idx="10"/>
          </p:nvPr>
        </p:nvSpPr>
        <p:spPr/>
        <p:txBody>
          <a:bodyPr/>
          <a:p>
            <a:fld id="{2E8C14C3-F7DC-4C64-9C9F-B43AE8601E0E}" type="datetimeFigureOut">
              <a:rPr lang="en-US" smtClean="0"/>
              <a:t>8/29/2024</a:t>
            </a:fld>
            <a:endParaRPr lang="en-US"/>
          </a:p>
        </p:txBody>
      </p:sp>
      <p:sp>
        <p:nvSpPr>
          <p:cNvPr id="1048623" name="Footer Placeholder 3"/>
          <p:cNvSpPr>
            <a:spLocks noGrp="1"/>
          </p:cNvSpPr>
          <p:nvPr>
            <p:ph type="ftr" sz="quarter" idx="11"/>
          </p:nvPr>
        </p:nvSpPr>
        <p:spPr/>
        <p:txBody>
          <a:bodyPr/>
          <a:p>
            <a:endParaRPr lang="en-US"/>
          </a:p>
        </p:txBody>
      </p:sp>
      <p:sp>
        <p:nvSpPr>
          <p:cNvPr id="1048624" name="Slide Number Placeholder 4"/>
          <p:cNvSpPr>
            <a:spLocks noGrp="1"/>
          </p:cNvSpPr>
          <p:nvPr>
            <p:ph type="sldNum" sz="quarter" idx="12"/>
          </p:nvPr>
        </p:nvSpPr>
        <p:spPr/>
        <p:txBody>
          <a:bodyPr/>
          <a:p>
            <a:fld id="{C3549F2C-C59B-4302-A6E8-17F5CA02307F}" type="slidenum">
              <a:rPr lang="en-US" smtClean="0"/>
              <a:t>‹#›</a:t>
            </a:fld>
            <a:endParaRPr lang="en-US"/>
          </a:p>
        </p:txBody>
      </p:sp>
      <p:sp>
        <p:nvSpPr>
          <p:cNvPr id="1048625" name="Title 5"/>
          <p:cNvSpPr>
            <a:spLocks noGrp="1"/>
          </p:cNvSpPr>
          <p:nvPr>
            <p:ph type="title"/>
          </p:nvPr>
        </p:nvSpPr>
        <p:spPr/>
        <p:txBody>
          <a:bodyPr rtlCol="0"/>
          <a:p>
            <a:r>
              <a:rPr kumimoji="0" lang="en-US" smtClean="0"/>
              <a:t>Click to edit Master title style</a:t>
            </a:r>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8" name=""/>
        <p:cNvGrpSpPr/>
        <p:nvPr/>
      </p:nvGrpSpPr>
      <p:grpSpPr>
        <a:xfrm>
          <a:off x="0" y="0"/>
          <a:ext cx="0" cy="0"/>
          <a:chOff x="0" y="0"/>
          <a:chExt cx="0" cy="0"/>
        </a:xfrm>
      </p:grpSpPr>
      <p:sp>
        <p:nvSpPr>
          <p:cNvPr id="1048668" name="Date Placeholder 1"/>
          <p:cNvSpPr>
            <a:spLocks noGrp="1"/>
          </p:cNvSpPr>
          <p:nvPr>
            <p:ph type="dt" sz="half" idx="10"/>
          </p:nvPr>
        </p:nvSpPr>
        <p:spPr/>
        <p:txBody>
          <a:bodyPr/>
          <a:p>
            <a:fld id="{2E8C14C3-F7DC-4C64-9C9F-B43AE8601E0E}" type="datetimeFigureOut">
              <a:rPr lang="en-US" smtClean="0"/>
              <a:t>8/29/2024</a:t>
            </a:fld>
            <a:endParaRPr lang="en-US"/>
          </a:p>
        </p:txBody>
      </p:sp>
      <p:sp>
        <p:nvSpPr>
          <p:cNvPr id="1048669" name="Footer Placeholder 2"/>
          <p:cNvSpPr>
            <a:spLocks noGrp="1"/>
          </p:cNvSpPr>
          <p:nvPr>
            <p:ph type="ftr" sz="quarter" idx="11"/>
          </p:nvPr>
        </p:nvSpPr>
        <p:spPr/>
        <p:txBody>
          <a:bodyPr/>
          <a:p>
            <a:endParaRPr lang="en-US"/>
          </a:p>
        </p:txBody>
      </p:sp>
      <p:sp>
        <p:nvSpPr>
          <p:cNvPr id="1048670" name="Slide Number Placeholder 3"/>
          <p:cNvSpPr>
            <a:spLocks noGrp="1"/>
          </p:cNvSpPr>
          <p:nvPr>
            <p:ph type="sldNum" sz="quarter" idx="12"/>
          </p:nvPr>
        </p:nvSpPr>
        <p:spPr/>
        <p:txBody>
          <a:bodyPr/>
          <a:p>
            <a:fld id="{C3549F2C-C59B-4302-A6E8-17F5CA02307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3">
        <a:schemeClr val="bg1"/>
      </p:bgRef>
    </p:bg>
    <p:spTree>
      <p:nvGrpSpPr>
        <p:cNvPr id="49" name=""/>
        <p:cNvGrpSpPr/>
        <p:nvPr/>
      </p:nvGrpSpPr>
      <p:grpSpPr>
        <a:xfrm>
          <a:off x="0" y="0"/>
          <a:ext cx="0" cy="0"/>
          <a:chOff x="0" y="0"/>
          <a:chExt cx="0" cy="0"/>
        </a:xfrm>
      </p:grpSpPr>
      <p:sp>
        <p:nvSpPr>
          <p:cNvPr id="1048671" name="Title 1"/>
          <p:cNvSpPr>
            <a:spLocks noGrp="1"/>
          </p:cNvSpPr>
          <p:nvPr>
            <p:ph type="title"/>
          </p:nvPr>
        </p:nvSpPr>
        <p:spPr>
          <a:xfrm>
            <a:off x="914400" y="4876800"/>
            <a:ext cx="7481776" cy="457200"/>
          </a:xfrm>
        </p:spPr>
        <p:txBody>
          <a:bodyPr anchor="t" vert="horz">
            <a:noAutofit/>
            <a:sp3d prstMaterial="softEdge">
              <a:bevelT w="0" h="0"/>
            </a:sp3d>
          </a:bodyPr>
          <a:lstStyle>
            <a:lvl1pPr algn="r">
              <a:buNone/>
              <a:defRPr b="0" sz="2500">
                <a:solidFill>
                  <a:schemeClr val="accent1"/>
                </a:solidFill>
                <a:effectLst/>
              </a:defRPr>
            </a:lvl1pPr>
          </a:lstStyle>
          <a:p>
            <a:r>
              <a:rPr kumimoji="0" lang="en-US" smtClean="0"/>
              <a:t>Click to edit Master title style</a:t>
            </a:r>
            <a:endParaRPr kumimoji="0" lang="en-US"/>
          </a:p>
        </p:txBody>
      </p:sp>
      <p:sp>
        <p:nvSpPr>
          <p:cNvPr id="1048672" name="Text Placeholder 2"/>
          <p:cNvSpPr>
            <a:spLocks noGrp="1"/>
          </p:cNvSpPr>
          <p:nvPr>
            <p:ph type="body" idx="2"/>
          </p:nvPr>
        </p:nvSpPr>
        <p:spPr>
          <a:xfrm>
            <a:off x="4419600" y="5355102"/>
            <a:ext cx="3974592" cy="914400"/>
          </a:xfrm>
        </p:spPr>
        <p:txBody>
          <a:bodyPr/>
          <a:lstStyle>
            <a:lvl1pPr algn="r" indent="0" marL="0">
              <a:buNone/>
              <a:defRPr sz="16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673"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4" name="Date Placeholder 4"/>
          <p:cNvSpPr>
            <a:spLocks noGrp="1"/>
          </p:cNvSpPr>
          <p:nvPr>
            <p:ph type="dt" sz="half" idx="10"/>
          </p:nvPr>
        </p:nvSpPr>
        <p:spPr>
          <a:xfrm>
            <a:off x="6727032" y="6407944"/>
            <a:ext cx="1920240" cy="365760"/>
          </a:xfrm>
        </p:spPr>
        <p:txBody>
          <a:bodyPr/>
          <a:p>
            <a:fld id="{2E8C14C3-F7DC-4C64-9C9F-B43AE8601E0E}" type="datetimeFigureOut">
              <a:rPr lang="en-US" smtClean="0"/>
              <a:t>8/29/2024</a:t>
            </a:fld>
            <a:endParaRPr lang="en-US"/>
          </a:p>
        </p:txBody>
      </p:sp>
      <p:sp>
        <p:nvSpPr>
          <p:cNvPr id="1048675" name="Footer Placeholder 5"/>
          <p:cNvSpPr>
            <a:spLocks noGrp="1"/>
          </p:cNvSpPr>
          <p:nvPr>
            <p:ph type="ftr" sz="quarter" idx="11"/>
          </p:nvPr>
        </p:nvSpPr>
        <p:spPr/>
        <p:txBody>
          <a:bodyPr/>
          <a:p>
            <a:endParaRPr lang="en-US"/>
          </a:p>
        </p:txBody>
      </p:sp>
      <p:sp>
        <p:nvSpPr>
          <p:cNvPr id="1048676" name="Slide Number Placeholder 6"/>
          <p:cNvSpPr>
            <a:spLocks noGrp="1"/>
          </p:cNvSpPr>
          <p:nvPr>
            <p:ph type="sldNum" sz="quarter" idx="12"/>
          </p:nvPr>
        </p:nvSpPr>
        <p:spPr/>
        <p:txBody>
          <a:bodyPr/>
          <a:p>
            <a:fld id="{C3549F2C-C59B-4302-A6E8-17F5CA02307F}"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bg>
      <p:bgRef idx="1002">
        <a:schemeClr val="bg1"/>
      </p:bgRef>
    </p:bg>
    <p:spTree>
      <p:nvGrpSpPr>
        <p:cNvPr id="43" name=""/>
        <p:cNvGrpSpPr/>
        <p:nvPr/>
      </p:nvGrpSpPr>
      <p:grpSpPr>
        <a:xfrm>
          <a:off x="0" y="0"/>
          <a:ext cx="0" cy="0"/>
          <a:chOff x="0" y="0"/>
          <a:chExt cx="0" cy="0"/>
        </a:xfrm>
      </p:grpSpPr>
      <p:sp>
        <p:nvSpPr>
          <p:cNvPr id="1048631" name="Text Placeholder 3"/>
          <p:cNvSpPr>
            <a:spLocks noGrp="1"/>
          </p:cNvSpPr>
          <p:nvPr>
            <p:ph type="body" sz="half" idx="2"/>
          </p:nvPr>
        </p:nvSpPr>
        <p:spPr>
          <a:xfrm>
            <a:off x="1141232" y="5443402"/>
            <a:ext cx="7162800" cy="648232"/>
          </a:xfrm>
          <a:noFill/>
        </p:spPr>
        <p:txBody>
          <a:bodyPr anchor="t" lIns="91440" rIns="91440" tIns="0"/>
          <a:lstStyle>
            <a:lvl1pPr algn="r" indent="0" marL="0" marR="18288">
              <a:buNone/>
              <a:defRPr sz="14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632" name="Picture Placeholder 2"/>
          <p:cNvSpPr>
            <a:spLocks noGrp="1"/>
          </p:cNvSpPr>
          <p:nvPr>
            <p:ph type="pic" idx="1"/>
          </p:nvPr>
        </p:nvSpPr>
        <p:spPr>
          <a:xfrm>
            <a:off x="228600" y="189968"/>
            <a:ext cx="8686800" cy="4389120"/>
          </a:xfrm>
          <a:prstGeom prst="rect"/>
          <a:solidFill>
            <a:schemeClr val="bg2"/>
          </a:solidFill>
          <a:ln>
            <a:solidFill>
              <a:schemeClr val="bg1"/>
            </a:solidFill>
          </a:ln>
          <a:effectLst>
            <a:innerShdw blurRad="95250">
              <a:srgbClr val="000000"/>
            </a:innerShdw>
          </a:effectLst>
        </p:spPr>
        <p:txBody>
          <a:bodyPr/>
          <a:lstStyle>
            <a:lvl1pPr indent="0" marL="0">
              <a:buNone/>
              <a:defRPr sz="3200"/>
            </a:lvl1pPr>
          </a:lstStyle>
          <a:p>
            <a:r>
              <a:rPr kumimoji="0" lang="en-US" smtClean="0"/>
              <a:t>Click icon to add picture</a:t>
            </a:r>
            <a:endParaRPr dirty="0" kumimoji="0" lang="en-US"/>
          </a:p>
        </p:txBody>
      </p:sp>
      <p:sp>
        <p:nvSpPr>
          <p:cNvPr id="1048633" name="Date Placeholder 4"/>
          <p:cNvSpPr>
            <a:spLocks noGrp="1"/>
          </p:cNvSpPr>
          <p:nvPr>
            <p:ph type="dt" sz="half" idx="10"/>
          </p:nvPr>
        </p:nvSpPr>
        <p:spPr/>
        <p:txBody>
          <a:bodyPr/>
          <a:lstStyle>
            <a:lvl1pPr>
              <a:defRPr>
                <a:solidFill>
                  <a:schemeClr val="tx1"/>
                </a:solidFill>
              </a:defRPr>
            </a:lvl1pPr>
          </a:lstStyle>
          <a:p>
            <a:fld id="{2E8C14C3-F7DC-4C64-9C9F-B43AE8601E0E}" type="datetimeFigureOut">
              <a:rPr lang="en-US" smtClean="0"/>
              <a:t>8/29/2024</a:t>
            </a:fld>
            <a:endParaRPr lang="en-US"/>
          </a:p>
        </p:txBody>
      </p:sp>
      <p:sp>
        <p:nvSpPr>
          <p:cNvPr id="1048634"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1048635" name="Slide Number Placeholder 6"/>
          <p:cNvSpPr>
            <a:spLocks noGrp="1"/>
          </p:cNvSpPr>
          <p:nvPr>
            <p:ph type="sldNum" sz="quarter" idx="12"/>
          </p:nvPr>
        </p:nvSpPr>
        <p:spPr/>
        <p:txBody>
          <a:bodyPr/>
          <a:lstStyle>
            <a:lvl1pPr>
              <a:defRPr>
                <a:solidFill>
                  <a:schemeClr val="tx1"/>
                </a:solidFill>
              </a:defRPr>
            </a:lvl1pPr>
          </a:lstStyle>
          <a:p>
            <a:fld id="{C3549F2C-C59B-4302-A6E8-17F5CA02307F}" type="slidenum">
              <a:rPr lang="en-US" smtClean="0"/>
              <a:t>‹#›</a:t>
            </a:fld>
            <a:endParaRPr lang="en-US"/>
          </a:p>
        </p:txBody>
      </p:sp>
      <p:sp>
        <p:nvSpPr>
          <p:cNvPr id="1048636" name="Title 1"/>
          <p:cNvSpPr>
            <a:spLocks noGrp="1"/>
          </p:cNvSpPr>
          <p:nvPr>
            <p:ph type="title"/>
          </p:nvPr>
        </p:nvSpPr>
        <p:spPr>
          <a:xfrm>
            <a:off x="228600" y="4865122"/>
            <a:ext cx="8075432" cy="562672"/>
          </a:xfrm>
          <a:noFill/>
        </p:spPr>
        <p:txBody>
          <a:bodyPr anchor="t">
            <a:sp3d prstMaterial="softEdge"/>
          </a:bodyPr>
          <a:lstStyle>
            <a:lvl1pPr algn="r" marR="0">
              <a:buNone/>
              <a:defRPr b="0" sz="3000">
                <a:solidFill>
                  <a:schemeClr val="accent1"/>
                </a:solidFill>
                <a:effectLst>
                  <a:outerShdw algn="t" blurRad="50800" dir="5400000" dist="25000" rotWithShape="0">
                    <a:prstClr val="black">
                      <a:alpha val="45000"/>
                    </a:prstClr>
                  </a:outerShdw>
                </a:effectLst>
              </a:defRPr>
            </a:lvl1pPr>
          </a:lstStyle>
          <a:p>
            <a:r>
              <a:rPr kumimoji="0" lang="en-US" smtClean="0"/>
              <a:t>Click to edit Master title style</a:t>
            </a:r>
            <a:endParaRPr kumimoji="0" lang="en-US"/>
          </a:p>
        </p:txBody>
      </p:sp>
      <p:sp>
        <p:nvSpPr>
          <p:cNvPr id="1048637" name="Freeform 7"/>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38" name="Freeform 8"/>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39" name="Right Triangle 9"/>
          <p:cNvSpPr/>
          <p:nvPr/>
        </p:nvSpPr>
        <p:spPr bwMode="auto">
          <a:xfrm>
            <a:off x="-6042" y="5791253"/>
            <a:ext cx="3402314" cy="1080868"/>
          </a:xfrm>
          <a:prstGeom prst="rtTriangle"/>
          <a:blipFill>
            <a:blip xmlns:r="http://schemas.openxmlformats.org/officeDocument/2006/relationships" r:embed="rId1">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kumimoji="0" lang="en-US"/>
          </a:p>
        </p:txBody>
      </p:sp>
      <p:cxnSp>
        <p:nvCxnSpPr>
          <p:cNvPr id="3145730" name="Straight Connector 10"/>
          <p:cNvCxnSpPr>
            <a:cxnSpLocks/>
          </p:cNvCxnSpPr>
          <p:nvPr/>
        </p:nvCxnSpPr>
        <p:spPr>
          <a:xfrm>
            <a:off x="-9237" y="5787738"/>
            <a:ext cx="3405509" cy="108438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48640"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
        <p:nvSpPr>
          <p:cNvPr id="1048641"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Freeform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77" name="Freeform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78" name="Right Triangle 13"/>
          <p:cNvSpPr/>
          <p:nvPr/>
        </p:nvSpPr>
        <p:spPr bwMode="auto">
          <a:xfrm>
            <a:off x="-6042" y="5791253"/>
            <a:ext cx="3402314" cy="1080868"/>
          </a:xfrm>
          <a:prstGeom prst="rtTriangle"/>
          <a:blipFill>
            <a:blip xmlns:r="http://schemas.openxmlformats.org/officeDocument/2006/relationships" r:embed="rId12">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kumimoji="0" lang="en-US"/>
          </a:p>
        </p:txBody>
      </p:sp>
      <p:cxnSp>
        <p:nvCxnSpPr>
          <p:cNvPr id="3145728" name="Straight Connector 14"/>
          <p:cNvCxnSpPr>
            <a:cxnSpLocks/>
          </p:cNvCxnSpPr>
          <p:nvPr/>
        </p:nvCxnSpPr>
        <p:spPr>
          <a:xfrm>
            <a:off x="-9237" y="5787738"/>
            <a:ext cx="3405509" cy="108438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48579" name="Title Placeholder 8"/>
          <p:cNvSpPr>
            <a:spLocks noGrp="1"/>
          </p:cNvSpPr>
          <p:nvPr>
            <p:ph type="title"/>
          </p:nvPr>
        </p:nvSpPr>
        <p:spPr>
          <a:xfrm>
            <a:off x="457200" y="274638"/>
            <a:ext cx="8229600" cy="1143000"/>
          </a:xfrm>
          <a:prstGeom prst="rect"/>
        </p:spPr>
        <p:txBody>
          <a:bodyPr anchor="ctr" vert="horz">
            <a:normAutofit/>
            <a:scene3d>
              <a:camera prst="orthographicFront"/>
              <a:lightRig dir="t" rig="soft"/>
            </a:scene3d>
            <a:sp3d prstMaterial="softEdge">
              <a:bevelT w="25400" h="25400"/>
            </a:sp3d>
          </a:bodyPr>
          <a:p>
            <a:r>
              <a:rPr kumimoji="0" lang="en-US" smtClean="0"/>
              <a:t>Click to edit Master title style</a:t>
            </a:r>
            <a:endParaRPr kumimoji="0" lang="en-US"/>
          </a:p>
        </p:txBody>
      </p:sp>
      <p:sp>
        <p:nvSpPr>
          <p:cNvPr id="1048580" name="Text Placeholder 29"/>
          <p:cNvSpPr>
            <a:spLocks noGrp="1"/>
          </p:cNvSpPr>
          <p:nvPr>
            <p:ph type="body" idx="1"/>
          </p:nvPr>
        </p:nvSpPr>
        <p:spPr>
          <a:xfrm>
            <a:off x="457200" y="1481328"/>
            <a:ext cx="8229600" cy="4525963"/>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1" name="Date Placeholder 9"/>
          <p:cNvSpPr>
            <a:spLocks noGrp="1"/>
          </p:cNvSpPr>
          <p:nvPr>
            <p:ph type="dt" sz="half" idx="2"/>
          </p:nvPr>
        </p:nvSpPr>
        <p:spPr>
          <a:xfrm>
            <a:off x="6727032" y="6407944"/>
            <a:ext cx="1920240" cy="365760"/>
          </a:xfrm>
          <a:prstGeom prst="rect"/>
        </p:spPr>
        <p:txBody>
          <a:bodyPr anchor="b" vert="horz"/>
          <a:lstStyle>
            <a:lvl1pPr algn="l" eaLnBrk="1" hangingPunct="1" latinLnBrk="0">
              <a:defRPr sz="1000" kumimoji="0">
                <a:solidFill>
                  <a:schemeClr val="tx1"/>
                </a:solidFill>
              </a:defRPr>
            </a:lvl1pPr>
          </a:lstStyle>
          <a:p>
            <a:fld id="{2E8C14C3-F7DC-4C64-9C9F-B43AE8601E0E}" type="datetimeFigureOut">
              <a:rPr lang="en-US" smtClean="0"/>
              <a:t>8/29/2024</a:t>
            </a:fld>
            <a:endParaRPr lang="en-US"/>
          </a:p>
        </p:txBody>
      </p:sp>
      <p:sp>
        <p:nvSpPr>
          <p:cNvPr id="1048582" name="Footer Placeholder 21"/>
          <p:cNvSpPr>
            <a:spLocks noGrp="1"/>
          </p:cNvSpPr>
          <p:nvPr>
            <p:ph type="ftr" sz="quarter" idx="3"/>
          </p:nvPr>
        </p:nvSpPr>
        <p:spPr>
          <a:xfrm>
            <a:off x="4380072" y="6407944"/>
            <a:ext cx="2350681" cy="365125"/>
          </a:xfrm>
          <a:prstGeom prst="rect"/>
        </p:spPr>
        <p:txBody>
          <a:bodyPr anchor="b" vert="horz"/>
          <a:lstStyle>
            <a:lvl1pPr algn="r" eaLnBrk="1" hangingPunct="1" latinLnBrk="0">
              <a:defRPr sz="1000" kumimoji="0">
                <a:solidFill>
                  <a:schemeClr val="tx1"/>
                </a:solidFill>
              </a:defRPr>
            </a:lvl1pPr>
          </a:lstStyle>
          <a:p>
            <a:endParaRPr lang="en-US"/>
          </a:p>
        </p:txBody>
      </p:sp>
      <p:sp>
        <p:nvSpPr>
          <p:cNvPr id="1048583" name="Slide Number Placeholder 17"/>
          <p:cNvSpPr>
            <a:spLocks noGrp="1"/>
          </p:cNvSpPr>
          <p:nvPr>
            <p:ph type="sldNum" sz="quarter" idx="4"/>
          </p:nvPr>
        </p:nvSpPr>
        <p:spPr>
          <a:xfrm>
            <a:off x="8647272" y="6407944"/>
            <a:ext cx="365760" cy="365125"/>
          </a:xfrm>
          <a:prstGeom prst="rect"/>
        </p:spPr>
        <p:txBody>
          <a:bodyPr anchor="b" vert="horz"/>
          <a:lstStyle>
            <a:lvl1pPr algn="r" eaLnBrk="1" hangingPunct="1" latinLnBrk="0">
              <a:defRPr b="0" sz="1000" kumimoji="0">
                <a:solidFill>
                  <a:schemeClr val="tx1"/>
                </a:solidFill>
              </a:defRPr>
            </a:lvl1pPr>
          </a:lstStyle>
          <a:p>
            <a:fld id="{C3549F2C-C59B-4302-A6E8-17F5CA02307F}"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eaLnBrk="1" hangingPunct="1" latinLnBrk="0" rtl="0">
        <a:spcBef>
          <a:spcPct val="0"/>
        </a:spcBef>
        <a:buNone/>
        <a:defRPr b="1" sz="4100" kern="1200" kumimoji="0">
          <a:solidFill>
            <a:schemeClr val="tx2"/>
          </a:solidFill>
          <a:effectLst>
            <a:outerShdw algn="tl" blurRad="31750" dir="5400000" dist="25400" rotWithShape="0">
              <a:srgbClr val="000000">
                <a:alpha val="25000"/>
              </a:srgbClr>
            </a:outerShdw>
          </a:effectLst>
          <a:latin typeface="+mj-lt"/>
          <a:ea typeface="+mj-ea"/>
          <a:cs typeface="+mj-cs"/>
        </a:defRPr>
      </a:lvl1pPr>
    </p:titleStyle>
    <p:bodyStyle>
      <a:lvl1pPr algn="l" eaLnBrk="1" hangingPunct="1" indent="-256032" latinLnBrk="0" marL="365760" rtl="0">
        <a:spcBef>
          <a:spcPts val="400"/>
        </a:spcBef>
        <a:spcAft>
          <a:spcPts val="0"/>
        </a:spcAft>
        <a:buClr>
          <a:schemeClr val="accent1"/>
        </a:buClr>
        <a:buSzPct val="68000"/>
        <a:buFont typeface="Wingdings 3"/>
        <a:buChar char=""/>
        <a:defRPr sz="2700" kern="1200" kumimoji="0">
          <a:solidFill>
            <a:schemeClr val="tx1"/>
          </a:solidFill>
          <a:latin typeface="+mn-lt"/>
          <a:ea typeface="+mn-ea"/>
          <a:cs typeface="+mn-cs"/>
        </a:defRPr>
      </a:lvl1pPr>
      <a:lvl2pPr algn="l" eaLnBrk="1" hangingPunct="1" indent="-228600" latinLnBrk="0" marL="621792" rtl="0">
        <a:spcBef>
          <a:spcPts val="324"/>
        </a:spcBef>
        <a:buClr>
          <a:schemeClr val="accent1"/>
        </a:buClr>
        <a:buFont typeface="Verdana"/>
        <a:buChar char="◦"/>
        <a:defRPr sz="2300" kern="1200" kumimoji="0">
          <a:solidFill>
            <a:schemeClr val="tx1"/>
          </a:solidFill>
          <a:latin typeface="+mn-lt"/>
          <a:ea typeface="+mn-ea"/>
          <a:cs typeface="+mn-cs"/>
        </a:defRPr>
      </a:lvl2pPr>
      <a:lvl3pPr algn="l" eaLnBrk="1" hangingPunct="1" indent="-228600" latinLnBrk="0" marL="859536" rtl="0">
        <a:spcBef>
          <a:spcPts val="350"/>
        </a:spcBef>
        <a:buClr>
          <a:schemeClr val="accent2"/>
        </a:buClr>
        <a:buSzPct val="100000"/>
        <a:buFont typeface="Wingdings 2"/>
        <a:buChar char=""/>
        <a:defRPr sz="2100" kern="1200" kumimoji="0">
          <a:solidFill>
            <a:schemeClr val="tx1"/>
          </a:solidFill>
          <a:latin typeface="+mn-lt"/>
          <a:ea typeface="+mn-ea"/>
          <a:cs typeface="+mn-cs"/>
        </a:defRPr>
      </a:lvl3pPr>
      <a:lvl4pPr algn="l" eaLnBrk="1" hangingPunct="1" indent="-228600" latinLnBrk="0" marL="1143000" rtl="0">
        <a:spcBef>
          <a:spcPts val="350"/>
        </a:spcBef>
        <a:buClr>
          <a:schemeClr val="accent2"/>
        </a:buClr>
        <a:buFont typeface="Wingdings 2"/>
        <a:buChar char=""/>
        <a:defRPr sz="1900" kern="1200" kumimoji="0">
          <a:solidFill>
            <a:schemeClr val="tx1"/>
          </a:solidFill>
          <a:latin typeface="+mn-lt"/>
          <a:ea typeface="+mn-ea"/>
          <a:cs typeface="+mn-cs"/>
        </a:defRPr>
      </a:lvl4pPr>
      <a:lvl5pPr algn="l" eaLnBrk="1" hangingPunct="1" indent="-228600" latinLnBrk="0" marL="1371600" rtl="0">
        <a:spcBef>
          <a:spcPts val="350"/>
        </a:spcBef>
        <a:buClr>
          <a:schemeClr val="accent2"/>
        </a:buClr>
        <a:buFont typeface="Wingdings 2"/>
        <a:buChar char=""/>
        <a:defRPr sz="1800" kern="1200" kumimoji="0">
          <a:solidFill>
            <a:schemeClr val="tx1"/>
          </a:solidFill>
          <a:latin typeface="+mn-lt"/>
          <a:ea typeface="+mn-ea"/>
          <a:cs typeface="+mn-cs"/>
        </a:defRPr>
      </a:lvl5pPr>
      <a:lvl6pPr algn="l" eaLnBrk="1" hangingPunct="1" indent="-228600" latinLnBrk="0" marL="1600200" rtl="0">
        <a:spcBef>
          <a:spcPts val="350"/>
        </a:spcBef>
        <a:buClr>
          <a:schemeClr val="accent3"/>
        </a:buClr>
        <a:buFont typeface="Wingdings 2"/>
        <a:buChar char=""/>
        <a:defRPr sz="1800" kern="1200" kumimoji="0">
          <a:solidFill>
            <a:schemeClr val="tx1"/>
          </a:solidFill>
          <a:latin typeface="+mn-lt"/>
          <a:ea typeface="+mn-ea"/>
          <a:cs typeface="+mn-cs"/>
        </a:defRPr>
      </a:lvl6pPr>
      <a:lvl7pPr algn="l" eaLnBrk="1" hangingPunct="1" indent="-228600" latinLnBrk="0" marL="1828800" rtl="0">
        <a:spcBef>
          <a:spcPts val="350"/>
        </a:spcBef>
        <a:buClr>
          <a:schemeClr val="accent3"/>
        </a:buClr>
        <a:buFont typeface="Wingdings 2"/>
        <a:buChar char=""/>
        <a:defRPr sz="1600" kern="1200" kumimoji="0">
          <a:solidFill>
            <a:schemeClr val="tx1"/>
          </a:solidFill>
          <a:latin typeface="+mn-lt"/>
          <a:ea typeface="+mn-ea"/>
          <a:cs typeface="+mn-cs"/>
        </a:defRPr>
      </a:lvl7pPr>
      <a:lvl8pPr algn="l" eaLnBrk="1" hangingPunct="1" indent="-228600" latinLnBrk="0" marL="2057400" rtl="0">
        <a:spcBef>
          <a:spcPts val="350"/>
        </a:spcBef>
        <a:buClr>
          <a:schemeClr val="accent3"/>
        </a:buClr>
        <a:buFont typeface="Wingdings 2"/>
        <a:buChar char=""/>
        <a:defRPr sz="1600" kern="1200" kumimoji="0">
          <a:solidFill>
            <a:schemeClr val="tx1"/>
          </a:solidFill>
          <a:latin typeface="+mn-lt"/>
          <a:ea typeface="+mn-ea"/>
          <a:cs typeface="+mn-cs"/>
        </a:defRPr>
      </a:lvl8pPr>
      <a:lvl9pPr algn="l" eaLnBrk="1" hangingPunct="1" indent="-228600" latinLnBrk="0" marL="2286000" rtl="0">
        <a:spcBef>
          <a:spcPts val="350"/>
        </a:spcBef>
        <a:buClr>
          <a:schemeClr val="accent3"/>
        </a:buClr>
        <a:buFont typeface="Wingdings 2"/>
        <a:buChar char=""/>
        <a:defRPr baseline="0" sz="16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3" name="Title 1"/>
          <p:cNvSpPr>
            <a:spLocks noGrp="1"/>
          </p:cNvSpPr>
          <p:nvPr>
            <p:ph type="ctrTitle"/>
          </p:nvPr>
        </p:nvSpPr>
        <p:spPr>
          <a:xfrm>
            <a:off x="457200" y="228601"/>
            <a:ext cx="7772400" cy="1219200"/>
          </a:xfrm>
        </p:spPr>
        <p:txBody>
          <a:bodyPr>
            <a:normAutofit fontScale="90000"/>
          </a:bodyPr>
          <a:p>
            <a:r>
              <a:rPr dirty="0" lang="en-US" smtClean="0">
                <a:solidFill>
                  <a:srgbClr val="0070C0"/>
                </a:solidFill>
                <a:latin typeface="Times New Roman" pitchFamily="18" charset="0"/>
                <a:cs typeface="Times New Roman" pitchFamily="18" charset="0"/>
              </a:rPr>
              <a:t>E</a:t>
            </a:r>
            <a:r>
              <a:rPr dirty="0" lang="en-US" smtClean="0">
                <a:solidFill>
                  <a:srgbClr val="0070C0"/>
                </a:solidFill>
                <a:latin typeface="Times New Roman" pitchFamily="18" charset="0"/>
                <a:cs typeface="Times New Roman" pitchFamily="18" charset="0"/>
              </a:rPr>
              <a:t>M</a:t>
            </a:r>
            <a:r>
              <a:rPr dirty="0" lang="en-US" smtClean="0">
                <a:solidFill>
                  <a:srgbClr val="0070C0"/>
                </a:solidFill>
                <a:latin typeface="Times New Roman" pitchFamily="18" charset="0"/>
                <a:cs typeface="Times New Roman" pitchFamily="18" charset="0"/>
              </a:rPr>
              <a:t>PLOYEE </a:t>
            </a:r>
            <a:r>
              <a:rPr dirty="0" lang="en-US" smtClean="0">
                <a:solidFill>
                  <a:srgbClr val="0070C0"/>
                </a:solidFill>
                <a:latin typeface="Times New Roman" pitchFamily="18" charset="0"/>
                <a:cs typeface="Times New Roman" pitchFamily="18" charset="0"/>
              </a:rPr>
              <a:t>PERFORMANCE </a:t>
            </a:r>
            <a:r>
              <a:rPr dirty="0" lang="en-US" smtClean="0">
                <a:solidFill>
                  <a:srgbClr val="0070C0"/>
                </a:solidFill>
                <a:latin typeface="Times New Roman" pitchFamily="18" charset="0"/>
                <a:cs typeface="Times New Roman" pitchFamily="18" charset="0"/>
              </a:rPr>
              <a:t>DATA </a:t>
            </a:r>
            <a:r>
              <a:rPr dirty="0" lang="en-US" smtClean="0">
                <a:solidFill>
                  <a:srgbClr val="0070C0"/>
                </a:solidFill>
                <a:latin typeface="Times New Roman" pitchFamily="18" charset="0"/>
                <a:cs typeface="Times New Roman" pitchFamily="18" charset="0"/>
              </a:rPr>
              <a:t>ANALYSIS </a:t>
            </a:r>
            <a:r>
              <a:rPr dirty="0" lang="en-US" smtClean="0">
                <a:solidFill>
                  <a:srgbClr val="0070C0"/>
                </a:solidFill>
                <a:latin typeface="Times New Roman" pitchFamily="18" charset="0"/>
                <a:cs typeface="Times New Roman" pitchFamily="18" charset="0"/>
              </a:rPr>
              <a:t>USING </a:t>
            </a:r>
            <a:r>
              <a:rPr dirty="0" lang="en-US" smtClean="0">
                <a:solidFill>
                  <a:srgbClr val="0070C0"/>
                </a:solidFill>
                <a:latin typeface="Times New Roman" pitchFamily="18" charset="0"/>
                <a:cs typeface="Times New Roman" pitchFamily="18" charset="0"/>
              </a:rPr>
              <a:t>EXCEL </a:t>
            </a:r>
            <a:endParaRPr dirty="0" lang="en-US">
              <a:solidFill>
                <a:srgbClr val="0070C0"/>
              </a:solidFill>
              <a:latin typeface="Times New Roman" pitchFamily="18" charset="0"/>
              <a:cs typeface="Times New Roman" pitchFamily="18" charset="0"/>
            </a:endParaRPr>
          </a:p>
        </p:txBody>
      </p:sp>
      <p:sp>
        <p:nvSpPr>
          <p:cNvPr id="1048594" name="Subtitle 2"/>
          <p:cNvSpPr>
            <a:spLocks noGrp="1"/>
          </p:cNvSpPr>
          <p:nvPr>
            <p:ph type="subTitle" idx="1"/>
          </p:nvPr>
        </p:nvSpPr>
        <p:spPr>
          <a:xfrm rot="104851">
            <a:off x="709002" y="1863406"/>
            <a:ext cx="7725996" cy="2764341"/>
          </a:xfrm>
          <a:solidFill>
            <a:schemeClr val="bg1"/>
          </a:solidFill>
        </p:spPr>
        <p:txBody>
          <a:bodyPr>
            <a:noAutofit/>
          </a:bodyPr>
          <a:p>
            <a:pPr algn="l"/>
            <a:r>
              <a:rPr dirty="0" sz="2800" lang="en-US" smtClean="0">
                <a:solidFill>
                  <a:schemeClr val="tx1"/>
                </a:solidFill>
                <a:latin typeface="Times New Roman" pitchFamily="18" charset="0"/>
                <a:cs typeface="Times New Roman" pitchFamily="18" charset="0"/>
              </a:rPr>
              <a:t>STUDENT NAME: </a:t>
            </a:r>
            <a:r>
              <a:rPr dirty="0" sz="2800" lang="en-US" smtClean="0">
                <a:solidFill>
                  <a:schemeClr val="tx1"/>
                </a:solidFill>
                <a:latin typeface="Times New Roman" pitchFamily="18" charset="0"/>
                <a:cs typeface="Times New Roman" pitchFamily="18" charset="0"/>
              </a:rPr>
              <a:t>J</a:t>
            </a:r>
            <a:r>
              <a:rPr dirty="0" sz="2800" lang="en-US" smtClean="0">
                <a:solidFill>
                  <a:schemeClr val="tx1"/>
                </a:solidFill>
                <a:latin typeface="Times New Roman" pitchFamily="18" charset="0"/>
                <a:cs typeface="Times New Roman" pitchFamily="18" charset="0"/>
              </a:rPr>
              <a:t>E</a:t>
            </a:r>
            <a:r>
              <a:rPr dirty="0" sz="2800" lang="en-US" smtClean="0">
                <a:solidFill>
                  <a:schemeClr val="tx1"/>
                </a:solidFill>
                <a:latin typeface="Times New Roman" pitchFamily="18" charset="0"/>
                <a:cs typeface="Times New Roman" pitchFamily="18" charset="0"/>
              </a:rPr>
              <a:t>S</a:t>
            </a:r>
            <a:r>
              <a:rPr dirty="0" sz="2800" lang="en-US" smtClean="0">
                <a:solidFill>
                  <a:schemeClr val="tx1"/>
                </a:solidFill>
                <a:latin typeface="Times New Roman" pitchFamily="18" charset="0"/>
                <a:cs typeface="Times New Roman" pitchFamily="18" charset="0"/>
              </a:rPr>
              <a:t>I</a:t>
            </a:r>
            <a:r>
              <a:rPr dirty="0" sz="2800" lang="en-US" smtClean="0">
                <a:solidFill>
                  <a:schemeClr val="tx1"/>
                </a:solidFill>
                <a:latin typeface="Times New Roman" pitchFamily="18" charset="0"/>
                <a:cs typeface="Times New Roman" pitchFamily="18" charset="0"/>
              </a:rPr>
              <a:t>M</a:t>
            </a:r>
            <a:r>
              <a:rPr dirty="0" sz="2800" lang="en-US" smtClean="0">
                <a:solidFill>
                  <a:schemeClr val="tx1"/>
                </a:solidFill>
                <a:latin typeface="Times New Roman" pitchFamily="18" charset="0"/>
                <a:cs typeface="Times New Roman" pitchFamily="18" charset="0"/>
              </a:rPr>
              <a:t>A</a:t>
            </a:r>
            <a:r>
              <a:rPr dirty="0" sz="2800" lang="en-US" smtClean="0">
                <a:solidFill>
                  <a:schemeClr val="tx1"/>
                </a:solidFill>
                <a:latin typeface="Times New Roman" pitchFamily="18" charset="0"/>
                <a:cs typeface="Times New Roman" pitchFamily="18" charset="0"/>
              </a:rPr>
              <a:t>.</a:t>
            </a:r>
            <a:r>
              <a:rPr dirty="0" sz="2800" lang="en-US" smtClean="0">
                <a:solidFill>
                  <a:schemeClr val="tx1"/>
                </a:solidFill>
                <a:latin typeface="Times New Roman" pitchFamily="18" charset="0"/>
                <a:cs typeface="Times New Roman" pitchFamily="18" charset="0"/>
              </a:rPr>
              <a:t>M</a:t>
            </a:r>
            <a:endParaRPr altLang="en-US" lang="zh-CN"/>
          </a:p>
          <a:p>
            <a:pPr algn="l"/>
            <a:r>
              <a:rPr dirty="0" sz="2800" lang="en-US" smtClean="0">
                <a:solidFill>
                  <a:schemeClr val="tx1"/>
                </a:solidFill>
                <a:latin typeface="Times New Roman" pitchFamily="18" charset="0"/>
                <a:cs typeface="Times New Roman" pitchFamily="18" charset="0"/>
              </a:rPr>
              <a:t>REGISTER NO: 31220</a:t>
            </a:r>
            <a:r>
              <a:rPr dirty="0" sz="2800" lang="en-US" smtClean="0">
                <a:solidFill>
                  <a:schemeClr val="tx1"/>
                </a:solidFill>
                <a:latin typeface="Times New Roman" pitchFamily="18" charset="0"/>
                <a:cs typeface="Times New Roman" pitchFamily="18" charset="0"/>
              </a:rPr>
              <a:t>3</a:t>
            </a:r>
            <a:r>
              <a:rPr dirty="0" sz="2800" lang="en-US" smtClean="0">
                <a:solidFill>
                  <a:schemeClr val="tx1"/>
                </a:solidFill>
                <a:latin typeface="Times New Roman" pitchFamily="18" charset="0"/>
                <a:cs typeface="Times New Roman" pitchFamily="18" charset="0"/>
              </a:rPr>
              <a:t>1</a:t>
            </a:r>
            <a:r>
              <a:rPr dirty="0" sz="2800" lang="en-US" smtClean="0">
                <a:solidFill>
                  <a:schemeClr val="tx1"/>
                </a:solidFill>
                <a:latin typeface="Times New Roman" pitchFamily="18" charset="0"/>
                <a:cs typeface="Times New Roman" pitchFamily="18" charset="0"/>
              </a:rPr>
              <a:t>4</a:t>
            </a:r>
            <a:r>
              <a:rPr dirty="0" sz="2800" lang="en-US" smtClean="0">
                <a:solidFill>
                  <a:schemeClr val="tx1"/>
                </a:solidFill>
                <a:latin typeface="Times New Roman" pitchFamily="18" charset="0"/>
                <a:cs typeface="Times New Roman" pitchFamily="18" charset="0"/>
              </a:rPr>
              <a:t>5</a:t>
            </a:r>
            <a:r>
              <a:rPr dirty="0" sz="2800" lang="en-US" smtClean="0">
                <a:solidFill>
                  <a:schemeClr val="tx1"/>
                </a:solidFill>
                <a:latin typeface="Times New Roman" pitchFamily="18" charset="0"/>
                <a:cs typeface="Times New Roman" pitchFamily="18" charset="0"/>
              </a:rPr>
              <a:t>,</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U</a:t>
            </a:r>
            <a:r>
              <a:rPr dirty="0" sz="2800" lang="en-US" smtClean="0">
                <a:solidFill>
                  <a:schemeClr val="tx1"/>
                </a:solidFill>
                <a:latin typeface="Times New Roman" pitchFamily="18" charset="0"/>
                <a:cs typeface="Times New Roman" pitchFamily="18" charset="0"/>
              </a:rPr>
              <a:t>E</a:t>
            </a:r>
            <a:r>
              <a:rPr dirty="0" sz="2800" lang="en-US" smtClean="0">
                <a:solidFill>
                  <a:schemeClr val="tx1"/>
                </a:solidFill>
                <a:latin typeface="Times New Roman" pitchFamily="18" charset="0"/>
                <a:cs typeface="Times New Roman" pitchFamily="18" charset="0"/>
              </a:rPr>
              <a:t>/</a:t>
            </a:r>
            <a:r>
              <a:rPr dirty="0" sz="2800" lang="en-US" smtClean="0">
                <a:solidFill>
                  <a:schemeClr val="tx1"/>
                </a:solidFill>
                <a:latin typeface="Times New Roman" pitchFamily="18" charset="0"/>
                <a:cs typeface="Times New Roman" pitchFamily="18" charset="0"/>
              </a:rPr>
              <a:t>C</a:t>
            </a:r>
            <a:r>
              <a:rPr dirty="0" sz="2800" lang="en-US" smtClean="0">
                <a:solidFill>
                  <a:schemeClr val="tx1"/>
                </a:solidFill>
                <a:latin typeface="Times New Roman" pitchFamily="18" charset="0"/>
                <a:cs typeface="Times New Roman" pitchFamily="18" charset="0"/>
              </a:rPr>
              <a:t>O</a:t>
            </a:r>
            <a:r>
              <a:rPr dirty="0" sz="2800" lang="en-US" smtClean="0">
                <a:solidFill>
                  <a:schemeClr val="tx1"/>
                </a:solidFill>
                <a:latin typeface="Times New Roman" pitchFamily="18" charset="0"/>
                <a:cs typeface="Times New Roman" pitchFamily="18" charset="0"/>
              </a:rPr>
              <a:t>M</a:t>
            </a:r>
            <a:r>
              <a:rPr dirty="0" sz="2800" lang="en-US" smtClean="0">
                <a:solidFill>
                  <a:schemeClr val="tx1"/>
                </a:solidFill>
                <a:latin typeface="Times New Roman" pitchFamily="18" charset="0"/>
                <a:cs typeface="Times New Roman" pitchFamily="18" charset="0"/>
              </a:rPr>
              <a:t>-</a:t>
            </a:r>
            <a:r>
              <a:rPr dirty="0" sz="2800" lang="en-US" smtClean="0">
                <a:solidFill>
                  <a:schemeClr val="tx1"/>
                </a:solidFill>
                <a:latin typeface="Times New Roman" pitchFamily="18" charset="0"/>
                <a:cs typeface="Times New Roman" pitchFamily="18" charset="0"/>
              </a:rPr>
              <a:t>G</a:t>
            </a:r>
            <a:r>
              <a:rPr dirty="0" sz="2800" lang="en-US" smtClean="0">
                <a:solidFill>
                  <a:schemeClr val="tx1"/>
                </a:solidFill>
                <a:latin typeface="Times New Roman" pitchFamily="18" charset="0"/>
                <a:cs typeface="Times New Roman" pitchFamily="18" charset="0"/>
              </a:rPr>
              <a:t>/</a:t>
            </a:r>
            <a:r>
              <a:rPr dirty="0" sz="2800" lang="en-US" smtClean="0">
                <a:solidFill>
                  <a:schemeClr val="tx1"/>
                </a:solidFill>
                <a:latin typeface="Times New Roman" pitchFamily="18" charset="0"/>
                <a:cs typeface="Times New Roman" pitchFamily="18" charset="0"/>
              </a:rPr>
              <a:t>2</a:t>
            </a:r>
            <a:r>
              <a:rPr dirty="0" sz="2800" lang="en-US" smtClean="0">
                <a:solidFill>
                  <a:schemeClr val="tx1"/>
                </a:solidFill>
                <a:latin typeface="Times New Roman" pitchFamily="18" charset="0"/>
                <a:cs typeface="Times New Roman" pitchFamily="18" charset="0"/>
              </a:rPr>
              <a:t>2</a:t>
            </a:r>
            <a:r>
              <a:rPr dirty="0" sz="2800" lang="en-US" smtClean="0">
                <a:solidFill>
                  <a:schemeClr val="tx1"/>
                </a:solidFill>
                <a:latin typeface="Times New Roman" pitchFamily="18" charset="0"/>
                <a:cs typeface="Times New Roman" pitchFamily="18" charset="0"/>
              </a:rPr>
              <a:t>/</a:t>
            </a:r>
            <a:r>
              <a:rPr dirty="0" sz="2800" lang="en-US" smtClean="0">
                <a:solidFill>
                  <a:schemeClr val="tx1"/>
                </a:solidFill>
                <a:latin typeface="Times New Roman" pitchFamily="18" charset="0"/>
                <a:cs typeface="Times New Roman" pitchFamily="18" charset="0"/>
              </a:rPr>
              <a:t>3</a:t>
            </a:r>
            <a:r>
              <a:rPr dirty="0" sz="2800" lang="en-US" smtClean="0">
                <a:solidFill>
                  <a:schemeClr val="tx1"/>
                </a:solidFill>
                <a:latin typeface="Times New Roman" pitchFamily="18" charset="0"/>
                <a:cs typeface="Times New Roman" pitchFamily="18" charset="0"/>
              </a:rPr>
              <a:t>2</a:t>
            </a:r>
            <a:endParaRPr altLang="en-US" lang="zh-CN"/>
          </a:p>
          <a:p>
            <a:pPr algn="l"/>
            <a:r>
              <a:rPr dirty="0" sz="2800" lang="en-US" smtClean="0">
                <a:solidFill>
                  <a:schemeClr val="tx1"/>
                </a:solidFill>
                <a:latin typeface="Times New Roman" pitchFamily="18" charset="0"/>
                <a:cs typeface="Times New Roman" pitchFamily="18" charset="0"/>
              </a:rPr>
              <a:t>DEPARTMENT: B.COM (G)</a:t>
            </a:r>
          </a:p>
          <a:p>
            <a:pPr algn="l"/>
            <a:r>
              <a:rPr dirty="0" sz="2800" lang="en-US" smtClean="0">
                <a:solidFill>
                  <a:schemeClr val="tx1"/>
                </a:solidFill>
                <a:latin typeface="Times New Roman" pitchFamily="18" charset="0"/>
                <a:cs typeface="Times New Roman" pitchFamily="18" charset="0"/>
              </a:rPr>
              <a:t>COLL</a:t>
            </a:r>
            <a:r>
              <a:rPr dirty="0" sz="2800" lang="en-US" smtClean="0">
                <a:solidFill>
                  <a:schemeClr val="tx1"/>
                </a:solidFill>
                <a:latin typeface="Times New Roman" pitchFamily="18" charset="0"/>
                <a:cs typeface="Times New Roman" pitchFamily="18" charset="0"/>
              </a:rPr>
              <a:t>EGE </a:t>
            </a:r>
            <a:r>
              <a:rPr dirty="0" sz="2800" lang="en-US" smtClean="0">
                <a:solidFill>
                  <a:schemeClr val="tx1"/>
                </a:solidFill>
                <a:latin typeface="Times New Roman" pitchFamily="18" charset="0"/>
                <a:cs typeface="Times New Roman" pitchFamily="18" charset="0"/>
              </a:rPr>
              <a:t>:</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A</a:t>
            </a:r>
            <a:r>
              <a:rPr dirty="0" sz="2800" lang="en-US" smtClean="0">
                <a:solidFill>
                  <a:schemeClr val="tx1"/>
                </a:solidFill>
                <a:latin typeface="Times New Roman" pitchFamily="18" charset="0"/>
                <a:cs typeface="Times New Roman" pitchFamily="18" charset="0"/>
              </a:rPr>
              <a:t>S</a:t>
            </a:r>
            <a:r>
              <a:rPr dirty="0" sz="2800" lang="en-US" smtClean="0">
                <a:solidFill>
                  <a:schemeClr val="tx1"/>
                </a:solidFill>
                <a:latin typeface="Times New Roman" pitchFamily="18" charset="0"/>
                <a:cs typeface="Times New Roman" pitchFamily="18" charset="0"/>
              </a:rPr>
              <a:t>A</a:t>
            </a:r>
            <a:r>
              <a:rPr dirty="0" sz="2800" lang="en-US" smtClean="0">
                <a:solidFill>
                  <a:schemeClr val="tx1"/>
                </a:solidFill>
                <a:latin typeface="Times New Roman" pitchFamily="18" charset="0"/>
                <a:cs typeface="Times New Roman" pitchFamily="18" charset="0"/>
              </a:rPr>
              <a:t>N </a:t>
            </a:r>
            <a:r>
              <a:rPr dirty="0" sz="2800" lang="en-US" smtClean="0">
                <a:solidFill>
                  <a:schemeClr val="tx1"/>
                </a:solidFill>
                <a:latin typeface="Times New Roman" pitchFamily="18" charset="0"/>
                <a:cs typeface="Times New Roman" pitchFamily="18" charset="0"/>
              </a:rPr>
              <a:t>MEMORIAL </a:t>
            </a:r>
            <a:r>
              <a:rPr dirty="0" sz="2800" lang="en-US" smtClean="0">
                <a:solidFill>
                  <a:schemeClr val="tx1"/>
                </a:solidFill>
                <a:latin typeface="Times New Roman" pitchFamily="18" charset="0"/>
                <a:cs typeface="Times New Roman" pitchFamily="18" charset="0"/>
              </a:rPr>
              <a:t>C</a:t>
            </a:r>
            <a:r>
              <a:rPr dirty="0" sz="2800" lang="en-US" smtClean="0">
                <a:solidFill>
                  <a:schemeClr val="tx1"/>
                </a:solidFill>
                <a:latin typeface="Times New Roman" pitchFamily="18" charset="0"/>
                <a:cs typeface="Times New Roman" pitchFamily="18" charset="0"/>
              </a:rPr>
              <a:t>O</a:t>
            </a:r>
            <a:r>
              <a:rPr dirty="0" sz="2800" lang="en-US" smtClean="0">
                <a:solidFill>
                  <a:schemeClr val="tx1"/>
                </a:solidFill>
                <a:latin typeface="Times New Roman" pitchFamily="18" charset="0"/>
                <a:cs typeface="Times New Roman" pitchFamily="18" charset="0"/>
              </a:rPr>
              <a:t>L</a:t>
            </a:r>
            <a:r>
              <a:rPr dirty="0" sz="2800" lang="en-US" smtClean="0">
                <a:solidFill>
                  <a:schemeClr val="tx1"/>
                </a:solidFill>
                <a:latin typeface="Times New Roman" pitchFamily="18" charset="0"/>
                <a:cs typeface="Times New Roman" pitchFamily="18" charset="0"/>
              </a:rPr>
              <a:t>L</a:t>
            </a:r>
            <a:r>
              <a:rPr dirty="0" sz="2800" lang="en-US" smtClean="0">
                <a:solidFill>
                  <a:schemeClr val="tx1"/>
                </a:solidFill>
                <a:latin typeface="Times New Roman" pitchFamily="18" charset="0"/>
                <a:cs typeface="Times New Roman" pitchFamily="18" charset="0"/>
              </a:rPr>
              <a:t>EGE </a:t>
            </a:r>
            <a:r>
              <a:rPr dirty="0" sz="2800" lang="en-US" smtClean="0">
                <a:solidFill>
                  <a:schemeClr val="tx1"/>
                </a:solidFill>
                <a:latin typeface="Times New Roman" pitchFamily="18" charset="0"/>
                <a:cs typeface="Times New Roman" pitchFamily="18" charset="0"/>
              </a:rPr>
              <a:t>OF</a:t>
            </a:r>
            <a:endParaRPr dirty="0" sz="2800" lang="en-US">
              <a:solidFill>
                <a:schemeClr val="tx1"/>
              </a:solidFill>
              <a:latin typeface="Times New Roman" pitchFamily="18" charset="0"/>
              <a:cs typeface="Times New Roman" pitchFamily="18" charset="0"/>
            </a:endParaRPr>
          </a:p>
          <a:p>
            <a:pPr algn="l"/>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A</a:t>
            </a:r>
            <a:r>
              <a:rPr dirty="0" sz="2800" lang="en-US" smtClean="0">
                <a:solidFill>
                  <a:schemeClr val="tx1"/>
                </a:solidFill>
                <a:latin typeface="Times New Roman" pitchFamily="18" charset="0"/>
                <a:cs typeface="Times New Roman" pitchFamily="18" charset="0"/>
              </a:rPr>
              <a:t>R</a:t>
            </a:r>
            <a:r>
              <a:rPr dirty="0" sz="2800" lang="en-US" smtClean="0">
                <a:solidFill>
                  <a:schemeClr val="tx1"/>
                </a:solidFill>
                <a:latin typeface="Times New Roman" pitchFamily="18" charset="0"/>
                <a:cs typeface="Times New Roman" pitchFamily="18" charset="0"/>
              </a:rPr>
              <a:t>T</a:t>
            </a:r>
            <a:r>
              <a:rPr dirty="0" sz="2800" lang="en-US" smtClean="0">
                <a:solidFill>
                  <a:schemeClr val="tx1"/>
                </a:solidFill>
                <a:latin typeface="Times New Roman" pitchFamily="18" charset="0"/>
                <a:cs typeface="Times New Roman" pitchFamily="18" charset="0"/>
              </a:rPr>
              <a:t>S</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AND </a:t>
            </a:r>
            <a:r>
              <a:rPr dirty="0" sz="2800" lang="en-US" smtClean="0">
                <a:solidFill>
                  <a:schemeClr val="tx1"/>
                </a:solidFill>
                <a:latin typeface="Times New Roman" pitchFamily="18" charset="0"/>
                <a:cs typeface="Times New Roman" pitchFamily="18" charset="0"/>
              </a:rPr>
              <a:t>SCIENCE </a:t>
            </a:r>
            <a:r>
              <a:rPr dirty="0" sz="2800" lang="en-US" smtClean="0">
                <a:solidFill>
                  <a:schemeClr val="tx1"/>
                </a:solidFill>
                <a:latin typeface="Times New Roman" pitchFamily="18" charset="0"/>
                <a:cs typeface="Times New Roman" pitchFamily="18" charset="0"/>
              </a:rPr>
              <a:t>J</a:t>
            </a:r>
            <a:r>
              <a:rPr dirty="0" sz="2800" lang="en-US" smtClean="0">
                <a:solidFill>
                  <a:schemeClr val="tx1"/>
                </a:solidFill>
                <a:latin typeface="Times New Roman" pitchFamily="18" charset="0"/>
                <a:cs typeface="Times New Roman" pitchFamily="18" charset="0"/>
              </a:rPr>
              <a:t>A</a:t>
            </a:r>
            <a:r>
              <a:rPr dirty="0" sz="2800" lang="en-US" smtClean="0">
                <a:solidFill>
                  <a:schemeClr val="tx1"/>
                </a:solidFill>
                <a:latin typeface="Times New Roman" pitchFamily="18" charset="0"/>
                <a:cs typeface="Times New Roman" pitchFamily="18" charset="0"/>
              </a:rPr>
              <a:t>L</a:t>
            </a:r>
            <a:r>
              <a:rPr dirty="0" sz="2800" lang="en-US" smtClean="0">
                <a:solidFill>
                  <a:schemeClr val="tx1"/>
                </a:solidFill>
                <a:latin typeface="Times New Roman" pitchFamily="18" charset="0"/>
                <a:cs typeface="Times New Roman" pitchFamily="18" charset="0"/>
              </a:rPr>
              <a:t>L</a:t>
            </a:r>
            <a:r>
              <a:rPr dirty="0" sz="2800" lang="en-US" smtClean="0">
                <a:solidFill>
                  <a:schemeClr val="tx1"/>
                </a:solidFill>
                <a:latin typeface="Times New Roman" pitchFamily="18" charset="0"/>
                <a:cs typeface="Times New Roman" pitchFamily="18" charset="0"/>
              </a:rPr>
              <a:t>A</a:t>
            </a:r>
            <a:r>
              <a:rPr dirty="0" sz="2800" lang="en-US" smtClean="0">
                <a:solidFill>
                  <a:schemeClr val="tx1"/>
                </a:solidFill>
                <a:latin typeface="Times New Roman" pitchFamily="18" charset="0"/>
                <a:cs typeface="Times New Roman" pitchFamily="18" charset="0"/>
              </a:rPr>
              <a:t>D</a:t>
            </a:r>
            <a:r>
              <a:rPr dirty="0" sz="2800" lang="en-US" smtClean="0">
                <a:solidFill>
                  <a:schemeClr val="tx1"/>
                </a:solidFill>
                <a:latin typeface="Times New Roman" pitchFamily="18" charset="0"/>
                <a:cs typeface="Times New Roman" pitchFamily="18" charset="0"/>
              </a:rPr>
              <a:t>IANPET </a:t>
            </a:r>
            <a:endParaRPr dirty="0" sz="2800" lang="en-US">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Logisitics</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modelling</a:t>
            </a:r>
            <a:r>
              <a:rPr dirty="0" lang="en-US" smtClean="0">
                <a:latin typeface="Times New Roman" pitchFamily="18" charset="0"/>
                <a:cs typeface="Times New Roman" pitchFamily="18" charset="0"/>
              </a:rPr>
              <a:t> is a process that uses computer system to simulate different scenarios related to transportation o goods.</a:t>
            </a:r>
          </a:p>
          <a:p>
            <a:pPr indent="-514350" marL="624078">
              <a:buFont typeface="+mj-lt"/>
              <a:buAutoNum type="arabicPeriod"/>
            </a:pPr>
            <a:r>
              <a:rPr dirty="0" lang="en-US" smtClean="0">
                <a:latin typeface="Times New Roman" pitchFamily="18" charset="0"/>
                <a:cs typeface="Times New Roman" pitchFamily="18" charset="0"/>
              </a:rPr>
              <a:t>This helps companies gain a better understanding opportunities for cost saving and efficiency and anticipate future trends </a:t>
            </a:r>
            <a:r>
              <a:rPr dirty="0" lang="en-US" err="1" smtClean="0">
                <a:latin typeface="Times New Roman" pitchFamily="18" charset="0"/>
                <a:cs typeface="Times New Roman" pitchFamily="18" charset="0"/>
              </a:rPr>
              <a:t>efficieny</a:t>
            </a:r>
            <a:r>
              <a:rPr dirty="0" lang="en-US" smtClean="0">
                <a:latin typeface="Times New Roman" pitchFamily="18" charset="0"/>
                <a:cs typeface="Times New Roman" pitchFamily="18" charset="0"/>
              </a:rPr>
              <a:t> and anticipate future trends and changes.</a:t>
            </a:r>
            <a:endParaRPr dirty="0" lang="en-US">
              <a:latin typeface="Times New Roman" pitchFamily="18" charset="0"/>
              <a:cs typeface="Times New Roman" pitchFamily="18" charset="0"/>
            </a:endParaRPr>
          </a:p>
        </p:txBody>
      </p:sp>
      <p:sp>
        <p:nvSpPr>
          <p:cNvPr id="1048617" name="Title 2"/>
          <p:cNvSpPr>
            <a:spLocks noGrp="1"/>
          </p:cNvSpPr>
          <p:nvPr>
            <p:ph type="title"/>
          </p:nvPr>
        </p:nvSpPr>
        <p:spPr/>
        <p:txBody>
          <a:bodyPr/>
          <a:p>
            <a:r>
              <a:rPr dirty="0" lang="en-US" smtClean="0">
                <a:latin typeface="Times New Roman" pitchFamily="18" charset="0"/>
                <a:cs typeface="Times New Roman" pitchFamily="18" charset="0"/>
              </a:rPr>
              <a:t>MODELLING</a:t>
            </a:r>
            <a:endParaRPr dirty="0" lang="en-US">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8" name="Content Placeholder 1"/>
          <p:cNvSpPr>
            <a:spLocks noGrp="1"/>
          </p:cNvSpPr>
          <p:nvPr>
            <p:ph idx="1"/>
          </p:nvPr>
        </p:nvSpPr>
        <p:spPr/>
        <p:txBody>
          <a:bodyPr/>
          <a:p>
            <a:r>
              <a:rPr dirty="0" lang="en-US" smtClean="0">
                <a:latin typeface="Times New Roman" pitchFamily="18" charset="0"/>
                <a:cs typeface="Times New Roman" pitchFamily="18" charset="0"/>
              </a:rPr>
              <a:t>June 2024: Net sales of Rs: 22.08 </a:t>
            </a:r>
            <a:r>
              <a:rPr dirty="0" lang="en-US" err="1" smtClean="0">
                <a:latin typeface="Times New Roman" pitchFamily="18" charset="0"/>
                <a:cs typeface="Times New Roman" pitchFamily="18" charset="0"/>
              </a:rPr>
              <a:t>crore</a:t>
            </a:r>
            <a:r>
              <a:rPr dirty="0" lang="en-US" smtClean="0">
                <a:latin typeface="Times New Roman" pitchFamily="18" charset="0"/>
                <a:cs typeface="Times New Roman" pitchFamily="18" charset="0"/>
              </a:rPr>
              <a:t> a 17.01% increase year over year</a:t>
            </a:r>
          </a:p>
          <a:p>
            <a:r>
              <a:rPr dirty="0" lang="en-US" smtClean="0">
                <a:latin typeface="Times New Roman" pitchFamily="18" charset="0"/>
                <a:cs typeface="Times New Roman" pitchFamily="18" charset="0"/>
              </a:rPr>
              <a:t>March 2024: Net sales of Rs: 20.05 </a:t>
            </a:r>
            <a:r>
              <a:rPr dirty="0" lang="en-US" err="1" smtClean="0">
                <a:latin typeface="Times New Roman" pitchFamily="18" charset="0"/>
                <a:cs typeface="Times New Roman" pitchFamily="18" charset="0"/>
              </a:rPr>
              <a:t>Crore</a:t>
            </a:r>
            <a:r>
              <a:rPr dirty="0" lang="en-US" smtClean="0">
                <a:latin typeface="Times New Roman" pitchFamily="18" charset="0"/>
                <a:cs typeface="Times New Roman" pitchFamily="18" charset="0"/>
              </a:rPr>
              <a:t> a 6.77% decrease year over year</a:t>
            </a:r>
          </a:p>
          <a:p>
            <a:r>
              <a:rPr dirty="0" lang="en-US" smtClean="0">
                <a:latin typeface="Times New Roman" pitchFamily="18" charset="0"/>
                <a:cs typeface="Times New Roman" pitchFamily="18" charset="0"/>
              </a:rPr>
              <a:t>December 2023: Net sales of Rs: 16.25 </a:t>
            </a:r>
            <a:r>
              <a:rPr dirty="0" lang="en-US" err="1" smtClean="0">
                <a:latin typeface="Times New Roman" pitchFamily="18" charset="0"/>
                <a:cs typeface="Times New Roman" pitchFamily="18" charset="0"/>
              </a:rPr>
              <a:t>crore</a:t>
            </a:r>
            <a:r>
              <a:rPr dirty="0" lang="en-US" smtClean="0">
                <a:latin typeface="Times New Roman" pitchFamily="18" charset="0"/>
                <a:cs typeface="Times New Roman" pitchFamily="18" charset="0"/>
              </a:rPr>
              <a:t>, a 25.04% decrease year over year</a:t>
            </a:r>
          </a:p>
          <a:p>
            <a:r>
              <a:rPr dirty="0" lang="en-US" smtClean="0">
                <a:latin typeface="Times New Roman" pitchFamily="18" charset="0"/>
                <a:cs typeface="Times New Roman" pitchFamily="18" charset="0"/>
              </a:rPr>
              <a:t>September 2023: Net sales of Rs.16.46 </a:t>
            </a:r>
            <a:r>
              <a:rPr dirty="0" lang="en-US" err="1" smtClean="0">
                <a:latin typeface="Times New Roman" pitchFamily="18" charset="0"/>
                <a:cs typeface="Times New Roman" pitchFamily="18" charset="0"/>
              </a:rPr>
              <a:t>crore</a:t>
            </a:r>
            <a:r>
              <a:rPr dirty="0" lang="en-US" smtClean="0">
                <a:latin typeface="Times New Roman" pitchFamily="18" charset="0"/>
                <a:cs typeface="Times New Roman" pitchFamily="18" charset="0"/>
              </a:rPr>
              <a:t>, a 13.06% decrease year over year</a:t>
            </a:r>
            <a:endParaRPr dirty="0" lang="en-US">
              <a:latin typeface="Times New Roman" pitchFamily="18" charset="0"/>
              <a:cs typeface="Times New Roman" pitchFamily="18" charset="0"/>
            </a:endParaRPr>
          </a:p>
        </p:txBody>
      </p:sp>
      <p:sp>
        <p:nvSpPr>
          <p:cNvPr id="1048619" name="Title 2"/>
          <p:cNvSpPr>
            <a:spLocks noGrp="1"/>
          </p:cNvSpPr>
          <p:nvPr>
            <p:ph type="title"/>
          </p:nvPr>
        </p:nvSpPr>
        <p:spPr/>
        <p:txBody>
          <a:bodyPr/>
          <a:p>
            <a:r>
              <a:rPr dirty="0" lang="en-US" smtClean="0">
                <a:latin typeface="Times New Roman" pitchFamily="18" charset="0"/>
                <a:cs typeface="Times New Roman" pitchFamily="18" charset="0"/>
              </a:rPr>
              <a:t>RESULTS</a:t>
            </a:r>
            <a:endParaRPr dirty="0" lang="en-US">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0"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Logistics management is a vital part of modern business operation it can help business and improve efficiency reduce costs, and enhance customer </a:t>
            </a:r>
            <a:r>
              <a:rPr dirty="0" lang="en-US" err="1" smtClean="0">
                <a:latin typeface="Times New Roman" pitchFamily="18" charset="0"/>
                <a:cs typeface="Times New Roman" pitchFamily="18" charset="0"/>
              </a:rPr>
              <a:t>experiencce</a:t>
            </a:r>
            <a:r>
              <a:rPr dirty="0" lang="en-US" smtClean="0">
                <a:latin typeface="Times New Roman" pitchFamily="18" charset="0"/>
                <a:cs typeface="Times New Roman" pitchFamily="18" charset="0"/>
              </a:rPr>
              <a:t> here are some logistics companies in </a:t>
            </a:r>
            <a:r>
              <a:rPr dirty="0" lang="en-US" err="1" smtClean="0">
                <a:latin typeface="Times New Roman" pitchFamily="18" charset="0"/>
                <a:cs typeface="Times New Roman" pitchFamily="18" charset="0"/>
              </a:rPr>
              <a:t>india</a:t>
            </a:r>
            <a:endParaRPr dirty="0" lang="en-US" smtClean="0">
              <a:latin typeface="Times New Roman" pitchFamily="18" charset="0"/>
              <a:cs typeface="Times New Roman" pitchFamily="18" charset="0"/>
            </a:endParaRPr>
          </a:p>
          <a:p>
            <a:pPr indent="-514350" marL="624078">
              <a:buFont typeface="+mj-lt"/>
              <a:buAutoNum type="arabicPeriod"/>
            </a:pPr>
            <a:r>
              <a:rPr dirty="0" lang="en-US" smtClean="0">
                <a:latin typeface="Times New Roman" pitchFamily="18" charset="0"/>
                <a:cs typeface="Times New Roman" pitchFamily="18" charset="0"/>
              </a:rPr>
              <a:t>In conclusion logistics management is a critical component of modern business operation, and its </a:t>
            </a:r>
            <a:r>
              <a:rPr dirty="0" lang="en-US" err="1" smtClean="0">
                <a:latin typeface="Times New Roman" pitchFamily="18" charset="0"/>
                <a:cs typeface="Times New Roman" pitchFamily="18" charset="0"/>
              </a:rPr>
              <a:t>importances</a:t>
            </a:r>
            <a:r>
              <a:rPr dirty="0" lang="en-US" smtClean="0">
                <a:latin typeface="Times New Roman" pitchFamily="18" charset="0"/>
                <a:cs typeface="Times New Roman" pitchFamily="18" charset="0"/>
              </a:rPr>
              <a:t> cannot be overstated.</a:t>
            </a:r>
          </a:p>
        </p:txBody>
      </p:sp>
      <p:sp>
        <p:nvSpPr>
          <p:cNvPr id="1048621" name="Title 2"/>
          <p:cNvSpPr>
            <a:spLocks noGrp="1"/>
          </p:cNvSpPr>
          <p:nvPr>
            <p:ph type="title"/>
          </p:nvPr>
        </p:nvSpPr>
        <p:spPr/>
        <p:txBody>
          <a:bodyPr/>
          <a:p>
            <a:r>
              <a:rPr dirty="0" lang="en-US" smtClean="0">
                <a:latin typeface="Times New Roman" pitchFamily="18" charset="0"/>
                <a:cs typeface="Times New Roman" pitchFamily="18" charset="0"/>
              </a:rPr>
              <a:t>CONCLUSION</a:t>
            </a:r>
            <a:endParaRPr dirty="0" lang="en-US">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0" name="Content Placeholder 1"/>
          <p:cNvSpPr>
            <a:spLocks noGrp="1"/>
          </p:cNvSpPr>
          <p:nvPr>
            <p:ph idx="1"/>
          </p:nvPr>
        </p:nvSpPr>
        <p:spPr/>
        <p:txBody>
          <a:bodyPr/>
          <a:p>
            <a:r>
              <a:rPr dirty="0" lang="en-US" smtClean="0">
                <a:latin typeface="Times New Roman" pitchFamily="18" charset="0"/>
                <a:cs typeface="Times New Roman" pitchFamily="18" charset="0"/>
              </a:rPr>
              <a:t>Employee Performance Data Analysis Using Excel</a:t>
            </a:r>
          </a:p>
          <a:p>
            <a:pPr>
              <a:buNone/>
            </a:pPr>
            <a:r>
              <a:rPr dirty="0" lang="en-US" smtClean="0">
                <a:latin typeface="Times New Roman" pitchFamily="18" charset="0"/>
                <a:cs typeface="Times New Roman" pitchFamily="18" charset="0"/>
              </a:rPr>
              <a:t>	</a:t>
            </a:r>
            <a:endParaRPr dirty="0" lang="en-US">
              <a:latin typeface="Times New Roman" pitchFamily="18" charset="0"/>
              <a:cs typeface="Times New Roman" pitchFamily="18" charset="0"/>
            </a:endParaRPr>
          </a:p>
        </p:txBody>
      </p:sp>
      <p:sp>
        <p:nvSpPr>
          <p:cNvPr id="1048601" name="Title 2"/>
          <p:cNvSpPr>
            <a:spLocks noGrp="1"/>
          </p:cNvSpPr>
          <p:nvPr>
            <p:ph type="title"/>
          </p:nvPr>
        </p:nvSpPr>
        <p:spPr/>
        <p:txBody>
          <a:bodyPr/>
          <a:p>
            <a:r>
              <a:rPr dirty="0" lang="en-US" smtClean="0">
                <a:latin typeface="Times New Roman" pitchFamily="18" charset="0"/>
                <a:cs typeface="Times New Roman" pitchFamily="18" charset="0"/>
              </a:rPr>
              <a:t>PROJECT TITLE</a:t>
            </a:r>
            <a:endParaRPr dirty="0" lang="en-US">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Problem Statement </a:t>
            </a:r>
          </a:p>
          <a:p>
            <a:pPr indent="-514350" marL="624078">
              <a:buFont typeface="+mj-lt"/>
              <a:buAutoNum type="arabicPeriod"/>
            </a:pPr>
            <a:r>
              <a:rPr dirty="0" lang="en-US" smtClean="0">
                <a:latin typeface="Times New Roman" pitchFamily="18" charset="0"/>
                <a:cs typeface="Times New Roman" pitchFamily="18" charset="0"/>
              </a:rPr>
              <a:t>Project overview</a:t>
            </a:r>
          </a:p>
          <a:p>
            <a:pPr indent="-514350" marL="624078">
              <a:buFont typeface="+mj-lt"/>
              <a:buAutoNum type="arabicPeriod"/>
            </a:pPr>
            <a:r>
              <a:rPr dirty="0" lang="en-US" smtClean="0">
                <a:latin typeface="Times New Roman" pitchFamily="18" charset="0"/>
                <a:cs typeface="Times New Roman" pitchFamily="18" charset="0"/>
              </a:rPr>
              <a:t>End Users</a:t>
            </a:r>
          </a:p>
          <a:p>
            <a:pPr indent="-514350" marL="624078">
              <a:buFont typeface="+mj-lt"/>
              <a:buAutoNum type="arabicPeriod"/>
            </a:pPr>
            <a:r>
              <a:rPr dirty="0" lang="en-US" smtClean="0">
                <a:latin typeface="Times New Roman" pitchFamily="18" charset="0"/>
                <a:cs typeface="Times New Roman" pitchFamily="18" charset="0"/>
              </a:rPr>
              <a:t>Our Solution and Proposition</a:t>
            </a:r>
          </a:p>
          <a:p>
            <a:pPr indent="-514350" marL="624078">
              <a:buFont typeface="+mj-lt"/>
              <a:buAutoNum type="arabicPeriod"/>
            </a:pPr>
            <a:r>
              <a:rPr dirty="0" lang="en-US" smtClean="0">
                <a:latin typeface="Times New Roman" pitchFamily="18" charset="0"/>
                <a:cs typeface="Times New Roman" pitchFamily="18" charset="0"/>
              </a:rPr>
              <a:t>Dataset Description </a:t>
            </a:r>
          </a:p>
          <a:p>
            <a:pPr indent="-514350" marL="624078">
              <a:buFont typeface="+mj-lt"/>
              <a:buAutoNum type="arabicPeriod"/>
            </a:pPr>
            <a:r>
              <a:rPr dirty="0" lang="en-US" err="1" smtClean="0">
                <a:latin typeface="Times New Roman" pitchFamily="18" charset="0"/>
                <a:cs typeface="Times New Roman" pitchFamily="18" charset="0"/>
              </a:rPr>
              <a:t>Modelling</a:t>
            </a:r>
            <a:r>
              <a:rPr dirty="0" lang="en-US" smtClean="0">
                <a:latin typeface="Times New Roman" pitchFamily="18" charset="0"/>
                <a:cs typeface="Times New Roman" pitchFamily="18" charset="0"/>
              </a:rPr>
              <a:t> Approach</a:t>
            </a:r>
          </a:p>
          <a:p>
            <a:pPr indent="-514350" marL="624078">
              <a:buFont typeface="+mj-lt"/>
              <a:buAutoNum type="arabicPeriod"/>
            </a:pPr>
            <a:r>
              <a:rPr dirty="0" lang="en-US" smtClean="0">
                <a:latin typeface="Times New Roman" pitchFamily="18" charset="0"/>
                <a:cs typeface="Times New Roman" pitchFamily="18" charset="0"/>
              </a:rPr>
              <a:t>Results and Discussion</a:t>
            </a:r>
          </a:p>
          <a:p>
            <a:pPr indent="-514350" marL="624078">
              <a:buFont typeface="+mj-lt"/>
              <a:buAutoNum type="arabicPeriod"/>
            </a:pPr>
            <a:r>
              <a:rPr dirty="0" lang="en-US" smtClean="0">
                <a:latin typeface="Times New Roman" pitchFamily="18" charset="0"/>
                <a:cs typeface="Times New Roman" pitchFamily="18" charset="0"/>
              </a:rPr>
              <a:t>Conclusion </a:t>
            </a:r>
            <a:endParaRPr dirty="0" lang="en-US">
              <a:latin typeface="Times New Roman" pitchFamily="18" charset="0"/>
              <a:cs typeface="Times New Roman" pitchFamily="18" charset="0"/>
            </a:endParaRPr>
          </a:p>
        </p:txBody>
      </p:sp>
      <p:sp>
        <p:nvSpPr>
          <p:cNvPr id="1048603" name="Title 2"/>
          <p:cNvSpPr>
            <a:spLocks noGrp="1"/>
          </p:cNvSpPr>
          <p:nvPr>
            <p:ph type="title"/>
          </p:nvPr>
        </p:nvSpPr>
        <p:spPr/>
        <p:txBody>
          <a:bodyPr/>
          <a:p>
            <a:r>
              <a:rPr dirty="0" lang="en-US" smtClean="0">
                <a:latin typeface="Times New Roman" pitchFamily="18" charset="0"/>
                <a:cs typeface="Times New Roman" pitchFamily="18" charset="0"/>
              </a:rPr>
              <a:t>AGENDA</a:t>
            </a:r>
            <a:endParaRPr dirty="0" lang="en-US">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4" name="Content Placeholder 1"/>
          <p:cNvSpPr>
            <a:spLocks noGrp="1"/>
          </p:cNvSpPr>
          <p:nvPr>
            <p:ph idx="1"/>
          </p:nvPr>
        </p:nvSpPr>
        <p:spPr/>
        <p:txBody>
          <a:bodyPr>
            <a:normAutofit/>
          </a:bodyPr>
          <a:p>
            <a:pPr indent="-514350" marL="624078">
              <a:buFont typeface="+mj-lt"/>
              <a:buAutoNum type="arabicPeriod"/>
            </a:pPr>
            <a:r>
              <a:rPr dirty="0" sz="2000" lang="en-US" smtClean="0">
                <a:latin typeface="Times New Roman" pitchFamily="18" charset="0"/>
                <a:cs typeface="Times New Roman" pitchFamily="18" charset="0"/>
              </a:rPr>
              <a:t>Transportation management: Inefficient transportation management.</a:t>
            </a:r>
          </a:p>
          <a:p>
            <a:pPr indent="-514350" marL="624078">
              <a:buFont typeface="+mj-lt"/>
              <a:buAutoNum type="arabicPeriod"/>
            </a:pPr>
            <a:r>
              <a:rPr dirty="0" sz="2000" lang="en-US" smtClean="0">
                <a:latin typeface="Times New Roman" pitchFamily="18" charset="0"/>
                <a:cs typeface="Times New Roman" pitchFamily="18" charset="0"/>
              </a:rPr>
              <a:t>Inventory management issues</a:t>
            </a:r>
          </a:p>
          <a:p>
            <a:pPr indent="-514350" marL="624078">
              <a:buFont typeface="+mj-lt"/>
              <a:buAutoNum type="arabicPeriod"/>
            </a:pPr>
            <a:r>
              <a:rPr dirty="0" sz="2000" lang="en-US" smtClean="0">
                <a:latin typeface="Times New Roman" pitchFamily="18" charset="0"/>
                <a:cs typeface="Times New Roman" pitchFamily="18" charset="0"/>
              </a:rPr>
              <a:t>Warehouse management concerns</a:t>
            </a:r>
          </a:p>
          <a:p>
            <a:pPr indent="-514350" marL="624078">
              <a:buFont typeface="+mj-lt"/>
              <a:buAutoNum type="arabicPeriod"/>
            </a:pPr>
            <a:r>
              <a:rPr dirty="0" sz="2000" lang="en-US" smtClean="0">
                <a:latin typeface="Times New Roman" pitchFamily="18" charset="0"/>
                <a:cs typeface="Times New Roman" pitchFamily="18" charset="0"/>
              </a:rPr>
              <a:t>Order fulfillment bottlenecks</a:t>
            </a:r>
          </a:p>
          <a:p>
            <a:pPr indent="-514350" marL="624078">
              <a:buFont typeface="+mj-lt"/>
              <a:buAutoNum type="arabicPeriod"/>
            </a:pPr>
            <a:r>
              <a:rPr dirty="0" sz="2000" lang="en-US" smtClean="0">
                <a:latin typeface="Times New Roman" pitchFamily="18" charset="0"/>
                <a:cs typeface="Times New Roman" pitchFamily="18" charset="0"/>
              </a:rPr>
              <a:t>Demands prediction</a:t>
            </a:r>
          </a:p>
          <a:p>
            <a:pPr indent="-514350" marL="624078">
              <a:buFont typeface="+mj-lt"/>
              <a:buAutoNum type="arabicPeriod"/>
            </a:pPr>
            <a:r>
              <a:rPr dirty="0" sz="2000" lang="en-US" smtClean="0">
                <a:latin typeface="Times New Roman" pitchFamily="18" charset="0"/>
                <a:cs typeface="Times New Roman" pitchFamily="18" charset="0"/>
              </a:rPr>
              <a:t>Customers solvency</a:t>
            </a:r>
          </a:p>
          <a:p>
            <a:pPr indent="-514350" marL="624078">
              <a:buFont typeface="+mj-lt"/>
              <a:buAutoNum type="arabicPeriod"/>
            </a:pPr>
            <a:r>
              <a:rPr dirty="0" sz="2000" lang="en-US" smtClean="0">
                <a:latin typeface="Times New Roman" pitchFamily="18" charset="0"/>
                <a:cs typeface="Times New Roman" pitchFamily="18" charset="0"/>
              </a:rPr>
              <a:t>Competition solvency</a:t>
            </a:r>
          </a:p>
          <a:p>
            <a:pPr indent="-514350" marL="624078">
              <a:buFont typeface="+mj-lt"/>
              <a:buAutoNum type="arabicPeriod"/>
            </a:pPr>
            <a:r>
              <a:rPr dirty="0" sz="2000" lang="en-US" smtClean="0">
                <a:latin typeface="Times New Roman" pitchFamily="18" charset="0"/>
                <a:cs typeface="Times New Roman" pitchFamily="18" charset="0"/>
              </a:rPr>
              <a:t>Idle cars </a:t>
            </a:r>
          </a:p>
          <a:p>
            <a:pPr indent="-514350" marL="624078">
              <a:buFont typeface="+mj-lt"/>
              <a:buAutoNum type="arabicPeriod"/>
            </a:pPr>
            <a:r>
              <a:rPr dirty="0" sz="2000" lang="en-US" smtClean="0">
                <a:latin typeface="Times New Roman" pitchFamily="18" charset="0"/>
                <a:cs typeface="Times New Roman" pitchFamily="18" charset="0"/>
              </a:rPr>
              <a:t>Unknown risks</a:t>
            </a:r>
          </a:p>
        </p:txBody>
      </p:sp>
      <p:sp>
        <p:nvSpPr>
          <p:cNvPr id="1048605" name="Title 2"/>
          <p:cNvSpPr>
            <a:spLocks noGrp="1"/>
          </p:cNvSpPr>
          <p:nvPr>
            <p:ph type="title"/>
          </p:nvPr>
        </p:nvSpPr>
        <p:spPr/>
        <p:txBody>
          <a:bodyPr/>
          <a:p>
            <a:r>
              <a:rPr dirty="0" lang="en-US" smtClean="0">
                <a:latin typeface="Times New Roman" pitchFamily="18" charset="0"/>
                <a:cs typeface="Times New Roman" pitchFamily="18" charset="0"/>
              </a:rPr>
              <a:t>PROBLEM STATEMENT</a:t>
            </a:r>
            <a:endParaRPr dirty="0" lang="en-US">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6"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The overall process of managing how resources are acquired, stored and transportation to their final destination </a:t>
            </a:r>
          </a:p>
          <a:p>
            <a:pPr indent="-514350" marL="624078">
              <a:buFont typeface="+mj-lt"/>
              <a:buAutoNum type="arabicPeriod"/>
            </a:pPr>
            <a:r>
              <a:rPr dirty="0" lang="en-US" smtClean="0">
                <a:latin typeface="Times New Roman" pitchFamily="18" charset="0"/>
                <a:cs typeface="Times New Roman" pitchFamily="18" charset="0"/>
              </a:rPr>
              <a:t>Logistics management involves identifying prospective distributors and suppliers and determining their effectiveness and accessibility. </a:t>
            </a:r>
          </a:p>
          <a:p>
            <a:pPr indent="-514350" marL="624078">
              <a:buFont typeface="+mj-lt"/>
              <a:buAutoNum type="arabicPeriod"/>
            </a:pPr>
            <a:r>
              <a:rPr dirty="0" lang="en-US" smtClean="0">
                <a:latin typeface="Times New Roman" pitchFamily="18" charset="0"/>
                <a:cs typeface="Times New Roman" pitchFamily="18" charset="0"/>
              </a:rPr>
              <a:t>Logistics managers are referred to as logisticians .</a:t>
            </a:r>
          </a:p>
        </p:txBody>
      </p:sp>
      <p:sp>
        <p:nvSpPr>
          <p:cNvPr id="1048607" name="Title 2"/>
          <p:cNvSpPr>
            <a:spLocks noGrp="1"/>
          </p:cNvSpPr>
          <p:nvPr>
            <p:ph type="title"/>
          </p:nvPr>
        </p:nvSpPr>
        <p:spPr/>
        <p:txBody>
          <a:bodyPr/>
          <a:p>
            <a:r>
              <a:rPr dirty="0" lang="en-US" smtClean="0">
                <a:latin typeface="Times New Roman" pitchFamily="18" charset="0"/>
                <a:cs typeface="Times New Roman" pitchFamily="18" charset="0"/>
              </a:rPr>
              <a:t>PROJECT OVERVIEW</a:t>
            </a:r>
            <a:endParaRPr dirty="0" lang="en-US">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8"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 Blue Dart </a:t>
            </a:r>
          </a:p>
          <a:p>
            <a:pPr indent="-514350" marL="624078">
              <a:buFont typeface="+mj-lt"/>
              <a:buAutoNum type="arabicPeriod"/>
            </a:pPr>
            <a:r>
              <a:rPr dirty="0" lang="en-US" err="1" smtClean="0">
                <a:latin typeface="Times New Roman" pitchFamily="18" charset="0"/>
                <a:cs typeface="Times New Roman" pitchFamily="18" charset="0"/>
              </a:rPr>
              <a:t>Ekart</a:t>
            </a:r>
            <a:r>
              <a:rPr dirty="0" lang="en-US" smtClean="0">
                <a:latin typeface="Times New Roman" pitchFamily="18" charset="0"/>
                <a:cs typeface="Times New Roman" pitchFamily="18" charset="0"/>
              </a:rPr>
              <a:t> Logistics</a:t>
            </a:r>
          </a:p>
          <a:p>
            <a:pPr indent="-514350" marL="624078">
              <a:buFont typeface="+mj-lt"/>
              <a:buAutoNum type="arabicPeriod"/>
            </a:pPr>
            <a:r>
              <a:rPr dirty="0" lang="en-US" smtClean="0">
                <a:latin typeface="Times New Roman" pitchFamily="18" charset="0"/>
                <a:cs typeface="Times New Roman" pitchFamily="18" charset="0"/>
              </a:rPr>
              <a:t>Gait Ltd </a:t>
            </a:r>
          </a:p>
          <a:p>
            <a:pPr indent="-514350" marL="624078">
              <a:buFont typeface="+mj-lt"/>
              <a:buAutoNum type="arabicPeriod"/>
            </a:pPr>
            <a:r>
              <a:rPr dirty="0" lang="en-US" err="1" smtClean="0">
                <a:latin typeface="Times New Roman" pitchFamily="18" charset="0"/>
                <a:cs typeface="Times New Roman" pitchFamily="18" charset="0"/>
              </a:rPr>
              <a:t>Ecom</a:t>
            </a:r>
            <a:r>
              <a:rPr dirty="0" lang="en-US" smtClean="0">
                <a:latin typeface="Times New Roman" pitchFamily="18" charset="0"/>
                <a:cs typeface="Times New Roman" pitchFamily="18" charset="0"/>
              </a:rPr>
              <a:t> Express</a:t>
            </a:r>
          </a:p>
          <a:p>
            <a:pPr indent="-514350" marL="624078">
              <a:buFont typeface="+mj-lt"/>
              <a:buAutoNum type="arabicPeriod"/>
            </a:pPr>
            <a:r>
              <a:rPr dirty="0" lang="en-US" err="1" smtClean="0">
                <a:latin typeface="Times New Roman" pitchFamily="18" charset="0"/>
                <a:cs typeface="Times New Roman" pitchFamily="18" charset="0"/>
              </a:rPr>
              <a:t>Delhivery</a:t>
            </a:r>
            <a:endParaRPr dirty="0" lang="en-US">
              <a:latin typeface="Times New Roman" pitchFamily="18" charset="0"/>
              <a:cs typeface="Times New Roman" pitchFamily="18" charset="0"/>
            </a:endParaRPr>
          </a:p>
        </p:txBody>
      </p:sp>
      <p:sp>
        <p:nvSpPr>
          <p:cNvPr id="1048609" name="Title 2"/>
          <p:cNvSpPr>
            <a:spLocks noGrp="1"/>
          </p:cNvSpPr>
          <p:nvPr>
            <p:ph type="title"/>
          </p:nvPr>
        </p:nvSpPr>
        <p:spPr/>
        <p:txBody>
          <a:bodyPr/>
          <a:p>
            <a:r>
              <a:rPr dirty="0" lang="en-US" smtClean="0">
                <a:latin typeface="Times New Roman" pitchFamily="18" charset="0"/>
                <a:cs typeface="Times New Roman" pitchFamily="18" charset="0"/>
              </a:rPr>
              <a:t>WHO ARE THE END USERS ?	</a:t>
            </a:r>
            <a:endParaRPr dirty="0" lang="en-US">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0" name="Content Placeholder 1"/>
          <p:cNvSpPr>
            <a:spLocks noGrp="1"/>
          </p:cNvSpPr>
          <p:nvPr>
            <p:ph idx="1"/>
          </p:nvPr>
        </p:nvSpPr>
        <p:spPr/>
        <p:txBody>
          <a:bodyPr>
            <a:normAutofit lnSpcReduction="10000"/>
          </a:bodyPr>
          <a:p>
            <a:pPr indent="-514350" marL="624078">
              <a:buFont typeface="+mj-lt"/>
              <a:buAutoNum type="arabicPeriod"/>
            </a:pPr>
            <a:r>
              <a:rPr dirty="0" lang="en-US" smtClean="0"/>
              <a:t>Know your target customer understand your target customer in detail.</a:t>
            </a:r>
          </a:p>
          <a:p>
            <a:pPr indent="-514350" marL="624078">
              <a:buFont typeface="+mj-lt"/>
              <a:buAutoNum type="arabicPeriod"/>
            </a:pPr>
            <a:r>
              <a:rPr dirty="0" lang="en-US" smtClean="0"/>
              <a:t>Understand your business your business strengths.</a:t>
            </a:r>
          </a:p>
          <a:p>
            <a:pPr indent="-514350" marL="624078">
              <a:buFont typeface="+mj-lt"/>
              <a:buAutoNum type="arabicPeriod"/>
            </a:pPr>
            <a:r>
              <a:rPr dirty="0" lang="en-US" smtClean="0"/>
              <a:t>Explain the value explain how your product or service offer value.</a:t>
            </a:r>
          </a:p>
          <a:p>
            <a:pPr indent="-514350" marL="624078">
              <a:buFont typeface="+mj-lt"/>
              <a:buAutoNum type="arabicPeriod"/>
            </a:pPr>
            <a:r>
              <a:rPr dirty="0" lang="en-US" smtClean="0"/>
              <a:t>Track the market monitor what competitors are doing </a:t>
            </a:r>
          </a:p>
          <a:p>
            <a:pPr indent="-514350" marL="624078">
              <a:buFont typeface="+mj-lt"/>
              <a:buAutoNum type="arabicPeriod"/>
            </a:pPr>
            <a:r>
              <a:rPr dirty="0" lang="en-US" smtClean="0"/>
              <a:t>Quantify your value your offers </a:t>
            </a:r>
          </a:p>
          <a:p>
            <a:pPr indent="-514350" marL="624078">
              <a:buFont typeface="+mj-lt"/>
              <a:buAutoNum type="arabicPeriod"/>
            </a:pPr>
            <a:r>
              <a:rPr dirty="0" lang="en-US" smtClean="0"/>
              <a:t>Use interactive content to promote your value proposition.</a:t>
            </a:r>
          </a:p>
        </p:txBody>
      </p:sp>
      <p:sp>
        <p:nvSpPr>
          <p:cNvPr id="1048611" name="Title 2"/>
          <p:cNvSpPr>
            <a:spLocks noGrp="1"/>
          </p:cNvSpPr>
          <p:nvPr>
            <p:ph type="title"/>
          </p:nvPr>
        </p:nvSpPr>
        <p:spPr/>
        <p:txBody>
          <a:bodyPr>
            <a:normAutofit/>
          </a:bodyPr>
          <a:p>
            <a:r>
              <a:rPr dirty="0" lang="en-US" smtClean="0">
                <a:latin typeface="Times New Roman" pitchFamily="18" charset="0"/>
                <a:cs typeface="Times New Roman" pitchFamily="18" charset="0"/>
              </a:rPr>
              <a:t>OUR SOLUTION AND ITS VALUE PROPOSITION</a:t>
            </a:r>
            <a:endParaRPr dirty="0" lang="en-US">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2" name="Content Placeholder 1"/>
          <p:cNvSpPr>
            <a:spLocks noGrp="1"/>
          </p:cNvSpPr>
          <p:nvPr>
            <p:ph idx="1"/>
          </p:nvPr>
        </p:nvSpPr>
        <p:spPr>
          <a:xfrm>
            <a:off x="457200" y="1219200"/>
            <a:ext cx="8229600" cy="4953000"/>
          </a:xfrm>
        </p:spPr>
        <p:txBody>
          <a:bodyPr>
            <a:normAutofit/>
          </a:bodyPr>
          <a:p>
            <a:pPr indent="-514350" marL="624078">
              <a:buFont typeface="+mj-lt"/>
              <a:buAutoNum type="arabicPeriod"/>
            </a:pPr>
            <a:r>
              <a:rPr dirty="0" lang="en-US" smtClean="0"/>
              <a:t>A logistics company dataset may include information about the content of shipment and how to delivery them to their intended destination. </a:t>
            </a:r>
          </a:p>
          <a:p>
            <a:pPr indent="-514350" marL="624078">
              <a:buFont typeface="+mj-lt"/>
              <a:buAutoNum type="arabicPeriod"/>
            </a:pPr>
            <a:r>
              <a:rPr dirty="0" lang="en-US" smtClean="0"/>
              <a:t>It may also include information about the logistics company services which could included both international and domestics operations. </a:t>
            </a:r>
          </a:p>
          <a:p>
            <a:pPr indent="-514350" marL="624078">
              <a:buFont typeface="+mj-lt"/>
              <a:buAutoNum type="arabicPeriod"/>
            </a:pPr>
            <a:r>
              <a:rPr dirty="0" lang="en-US" smtClean="0"/>
              <a:t>Logistics management involves many factors that affect costs, and its important to ensures that products meet customer requirements this may include integrating and export activities and other functions across different levels</a:t>
            </a:r>
          </a:p>
          <a:p>
            <a:pPr indent="-514350" marL="624078">
              <a:buFont typeface="+mj-lt"/>
              <a:buAutoNum type="arabicPeriod"/>
            </a:pPr>
            <a:r>
              <a:rPr dirty="0" lang="en-US" smtClean="0"/>
              <a:t>Logistics companies help businesses move good 	and manage their supply chain </a:t>
            </a:r>
            <a:r>
              <a:rPr dirty="0" lang="en-US" err="1" smtClean="0"/>
              <a:t>efficienlty</a:t>
            </a:r>
            <a:r>
              <a:rPr dirty="0" lang="en-US" smtClean="0"/>
              <a:t> they performances tasks such as transportation management warehousing, and inventory control</a:t>
            </a:r>
            <a:endParaRPr dirty="0" lang="en-US"/>
          </a:p>
        </p:txBody>
      </p:sp>
      <p:sp>
        <p:nvSpPr>
          <p:cNvPr id="1048613" name="Title 2"/>
          <p:cNvSpPr>
            <a:spLocks noGrp="1"/>
          </p:cNvSpPr>
          <p:nvPr>
            <p:ph type="title"/>
          </p:nvPr>
        </p:nvSpPr>
        <p:spPr/>
        <p:txBody>
          <a:bodyPr>
            <a:normAutofit/>
          </a:bodyPr>
          <a:p>
            <a:r>
              <a:rPr dirty="0" lang="en-US" smtClean="0">
                <a:latin typeface="Times New Roman" pitchFamily="18" charset="0"/>
                <a:cs typeface="Times New Roman" pitchFamily="18" charset="0"/>
              </a:rPr>
              <a:t>DATASET DESCRIPTION	</a:t>
            </a:r>
            <a:br>
              <a:rPr dirty="0" lang="en-US" smtClean="0">
                <a:latin typeface="Times New Roman" pitchFamily="18" charset="0"/>
                <a:cs typeface="Times New Roman" pitchFamily="18" charset="0"/>
              </a:rPr>
            </a:br>
            <a:endParaRPr dirty="0" lang="en-US">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4" name="Content Placeholder 1"/>
          <p:cNvSpPr>
            <a:spLocks noGrp="1"/>
          </p:cNvSpPr>
          <p:nvPr>
            <p:ph idx="1"/>
          </p:nvPr>
        </p:nvSpPr>
        <p:spPr>
          <a:xfrm>
            <a:off x="457200" y="1219200"/>
            <a:ext cx="8229600" cy="5105400"/>
          </a:xfrm>
        </p:spPr>
        <p:txBody>
          <a:bodyPr>
            <a:normAutofit/>
          </a:bodyPr>
          <a:p>
            <a:pPr indent="-514350" marL="624078">
              <a:buFont typeface="+mj-lt"/>
              <a:buAutoNum type="arabicPeriod"/>
            </a:pPr>
            <a:r>
              <a:rPr dirty="0" sz="2400" lang="en-US" smtClean="0"/>
              <a:t>WOW express is a logistics a company that </a:t>
            </a:r>
            <a:r>
              <a:rPr dirty="0" sz="2400" lang="en-US" err="1" smtClean="0"/>
              <a:t>offeres</a:t>
            </a:r>
            <a:r>
              <a:rPr dirty="0" sz="2400" lang="en-US" smtClean="0"/>
              <a:t> end to end solutions for e- commerce companies in </a:t>
            </a:r>
            <a:r>
              <a:rPr dirty="0" sz="2400" lang="en-US" err="1" smtClean="0"/>
              <a:t>india</a:t>
            </a:r>
            <a:r>
              <a:rPr dirty="0" sz="2400" lang="en-US" smtClean="0"/>
              <a:t>. They have over 100 centers in 50 cities and handle 70,000 – 75,000 shipments per day. WOW express’s services include:</a:t>
            </a:r>
          </a:p>
          <a:p>
            <a:pPr indent="-514350" marL="624078">
              <a:buFont typeface="+mj-lt"/>
              <a:buAutoNum type="arabicPeriod"/>
            </a:pPr>
            <a:r>
              <a:rPr dirty="0" sz="2400" lang="en-US" smtClean="0"/>
              <a:t>First mile pickups</a:t>
            </a:r>
          </a:p>
          <a:p>
            <a:pPr indent="-514350" marL="624078">
              <a:buFont typeface="+mj-lt"/>
              <a:buAutoNum type="arabicPeriod"/>
            </a:pPr>
            <a:r>
              <a:rPr dirty="0" sz="2400" lang="en-US" smtClean="0"/>
              <a:t>Intra and intercity movement </a:t>
            </a:r>
          </a:p>
          <a:p>
            <a:pPr indent="-514350" marL="624078">
              <a:buFont typeface="+mj-lt"/>
              <a:buAutoNum type="arabicPeriod"/>
            </a:pPr>
            <a:r>
              <a:rPr dirty="0" sz="2400" lang="en-US" smtClean="0"/>
              <a:t>Last mile deliveries</a:t>
            </a:r>
          </a:p>
          <a:p>
            <a:pPr indent="-514350" marL="624078">
              <a:buFont typeface="+mj-lt"/>
              <a:buAutoNum type="arabicPeriod"/>
            </a:pPr>
            <a:r>
              <a:rPr dirty="0" sz="2400" lang="en-US" smtClean="0"/>
              <a:t>Cash on delivery</a:t>
            </a:r>
          </a:p>
          <a:p>
            <a:pPr indent="-514350" marL="624078">
              <a:buFont typeface="+mj-lt"/>
              <a:buAutoNum type="arabicPeriod"/>
            </a:pPr>
            <a:r>
              <a:rPr dirty="0" sz="2400" lang="en-US" smtClean="0"/>
              <a:t>Digital payment collection</a:t>
            </a:r>
          </a:p>
          <a:p>
            <a:pPr indent="-514350" marL="624078">
              <a:buFont typeface="+mj-lt"/>
              <a:buAutoNum type="arabicPeriod"/>
            </a:pPr>
            <a:r>
              <a:rPr dirty="0" sz="2400" lang="en-US" smtClean="0"/>
              <a:t>Real time visibility and updates</a:t>
            </a:r>
          </a:p>
          <a:p>
            <a:pPr indent="-514350" marL="624078">
              <a:buFont typeface="+mj-lt"/>
              <a:buAutoNum type="arabicPeriod"/>
            </a:pPr>
            <a:endParaRPr dirty="0" sz="2400" lang="en-US" smtClean="0"/>
          </a:p>
          <a:p>
            <a:pPr indent="-514350" marL="624078">
              <a:buFont typeface="+mj-lt"/>
              <a:buAutoNum type="arabicPeriod"/>
            </a:pPr>
            <a:endParaRPr dirty="0" sz="2400" lang="en-US" smtClean="0"/>
          </a:p>
        </p:txBody>
      </p:sp>
      <p:sp>
        <p:nvSpPr>
          <p:cNvPr id="1048615" name="Title 2"/>
          <p:cNvSpPr>
            <a:spLocks noGrp="1"/>
          </p:cNvSpPr>
          <p:nvPr>
            <p:ph type="title"/>
          </p:nvPr>
        </p:nvSpPr>
        <p:spPr/>
        <p:txBody>
          <a:bodyPr>
            <a:normAutofit/>
          </a:bodyPr>
          <a:p>
            <a:r>
              <a:rPr dirty="0" lang="en-US" smtClean="0">
                <a:latin typeface="Times New Roman" pitchFamily="18" charset="0"/>
                <a:cs typeface="Times New Roman" pitchFamily="18" charset="0"/>
              </a:rPr>
              <a:t>THE “WOW” IN OUR SOLUTION</a:t>
            </a:r>
            <a:endParaRPr dirty="0" lang="en-US">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lastClr="000000" val="windowText"/>
      </a:dk1>
      <a:lt1>
        <a:sysClr lastClr="FFFFFF" val="window"/>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r="5400000" dist="38100" rotWithShape="0">
              <a:srgbClr val="000000">
                <a:alpha val="35000"/>
              </a:srgbClr>
            </a:outerShdw>
          </a:effectLst>
        </a:effectStyle>
        <a:effectStyle>
          <a:effectLst>
            <a:outerShdw blurRad="50800" dir="5400000" dist="38100" rotWithShape="0">
              <a:srgbClr val="000000">
                <a:alpha val="35000"/>
              </a:srgbClr>
            </a:outerShdw>
          </a:effectLst>
        </a:effectStyle>
        <a:effectStyle>
          <a:effectLst>
            <a:outerShdw blurRad="63500" dir="5400000" dist="38100" rotWithShape="0">
              <a:srgbClr val="000000">
                <a:alpha val="45000"/>
              </a:srgbClr>
            </a:outerShdw>
          </a:effectLst>
          <a:scene3d>
            <a:camera prst="orthographicFront" fov="0">
              <a:rot lat="0" lon="0" rev="0"/>
            </a:camera>
            <a:lightRig dir="t" rig="glow">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algn="tl" flip="none" sx="50000" sy="50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R.K.M LOGISTICS PVT LTD</dc:title>
  <dc:creator>HOME</dc:creator>
  <cp:lastModifiedBy>HOME</cp:lastModifiedBy>
  <dcterms:created xsi:type="dcterms:W3CDTF">2024-08-28T19:37:30Z</dcterms:created>
  <dcterms:modified xsi:type="dcterms:W3CDTF">2024-09-08T05:33:23Z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bada1f819bf1442fa4630d8609d6eab2</vt:lpwstr>
  </property>
</Properties>
</file>