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Jesina/Advanced-Data-Analytics---Web-Scrap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162" y="1851450"/>
            <a:ext cx="8915399" cy="226278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Analytics – Web Scraping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882" y="4597074"/>
            <a:ext cx="1996225" cy="112628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Jesina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Banu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686" y="598352"/>
            <a:ext cx="8911687" cy="6637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Csv file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8" descr="blob:https://web.whatsapp.com/632f99cb-a1a9-45ac-8d6d-78addbe0a8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19" r="13689"/>
          <a:stretch/>
        </p:blipFill>
        <p:spPr>
          <a:xfrm>
            <a:off x="2691686" y="1481071"/>
            <a:ext cx="8525813" cy="4943440"/>
          </a:xfrm>
        </p:spPr>
      </p:pic>
    </p:spTree>
    <p:extLst>
      <p:ext uri="{BB962C8B-B14F-4D97-AF65-F5344CB8AC3E}">
        <p14:creationId xmlns:p14="http://schemas.microsoft.com/office/powerpoint/2010/main" val="393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618" y="585473"/>
            <a:ext cx="7375323" cy="7668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Analysis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618" y="1468192"/>
            <a:ext cx="8915400" cy="50227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using Web Scraping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also, did a product comparison between two different websites.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4" descr="How to tell if Big Data is something you need to be worried ab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739" y="585473"/>
            <a:ext cx="4418547" cy="441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3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468" y="330558"/>
            <a:ext cx="9530366" cy="6527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rate limiting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access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with 3</a:t>
            </a:r>
            <a:r>
              <a:rPr lang="en-US" sz="2000" baseline="30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party with no API’s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maintenance and speed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policies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 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drastic and great effect on organizations who want data. Web Scraping is a completely legal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 wisely &amp; Do not steal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7843" y="742683"/>
            <a:ext cx="89154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https://github.com/Jesina/Advanced-Data-Analytics---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Web-Scraping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the end of the chicken pen writing effect ppt template"/>
          <p:cNvSpPr>
            <a:spLocks noChangeAspect="1" noChangeArrowheads="1"/>
          </p:cNvSpPr>
          <p:nvPr/>
        </p:nvSpPr>
        <p:spPr bwMode="auto">
          <a:xfrm>
            <a:off x="1777842" y="2637374"/>
            <a:ext cx="1738089" cy="17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 descr="the end of the chicken pen writing effect ppt templ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b="19369"/>
          <a:stretch/>
        </p:blipFill>
        <p:spPr bwMode="auto">
          <a:xfrm>
            <a:off x="3322749" y="2485625"/>
            <a:ext cx="5357611" cy="332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164" y="636989"/>
            <a:ext cx="2146499" cy="80544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541" y="1249250"/>
            <a:ext cx="4222134" cy="446360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scraping?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web scraping is used?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Python is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for Web Scraping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experiment with web scraping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5" name="Picture 7" descr="Web Data Scraping Services Company In India - ISPD, s.r.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75" y="759854"/>
            <a:ext cx="6048767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53" y="624110"/>
            <a:ext cx="9585660" cy="83120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scraping?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71234" y="1455314"/>
            <a:ext cx="9358861" cy="10947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a large amount of data from several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websites.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 helps to collect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 and convert it in a structured form.</a:t>
            </a:r>
          </a:p>
        </p:txBody>
      </p:sp>
      <p:pic>
        <p:nvPicPr>
          <p:cNvPr id="7" name="Picture 2" descr="Introduction to Scraping in Python |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3" y="2397896"/>
            <a:ext cx="9311141" cy="40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1" y="785612"/>
            <a:ext cx="4945487" cy="4520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web scraping is used?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offers &amp; Discounts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a search engine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listings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&amp;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onitoring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029" name="Picture 5" descr="Web Scraping in R | Applied 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763" y="1514339"/>
            <a:ext cx="5730071" cy="364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106" y="708796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Python is Used for Scraping?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447" y="1751526"/>
            <a:ext cx="8915400" cy="377762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Collection of Libraries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typed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Understandable Syntax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code &amp; Large Task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Community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Web Scraping with Python [Library + Framework] | Best Proxy Revi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23" y="1751526"/>
            <a:ext cx="5847705" cy="324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921" y="708338"/>
            <a:ext cx="9650054" cy="555061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Web Scraping Using Beautiful Soup + Python - Tutorial Part 1 | opencod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87" y="0"/>
            <a:ext cx="4043967" cy="359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What are the popular python libraries for data science? – Equiskill.com"/>
          <p:cNvSpPr>
            <a:spLocks noChangeAspect="1" noChangeArrowheads="1"/>
          </p:cNvSpPr>
          <p:nvPr/>
        </p:nvSpPr>
        <p:spPr bwMode="auto">
          <a:xfrm>
            <a:off x="155575" y="-144463"/>
            <a:ext cx="2716414" cy="27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What are the popular python libraries for data science? – Equiskill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79"/>
          <a:stretch/>
        </p:blipFill>
        <p:spPr bwMode="auto">
          <a:xfrm>
            <a:off x="6640948" y="3483645"/>
            <a:ext cx="3590221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6" y="340775"/>
            <a:ext cx="8911687" cy="71529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Scrape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A Website?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646" y="1405944"/>
            <a:ext cx="10096478" cy="545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Fetching the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Find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URL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Sending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 requests to the 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Parse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Html document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Example : Scraping Flipkart Website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www.flipkart.com/</a:t>
            </a: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search?q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..."</a:t>
            </a:r>
            <a:endParaRPr lang="en-US" sz="20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pagecontent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=u(link)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pagecode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pagecontent.read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pagecode</a:t>
            </a:r>
            <a:endParaRPr lang="en-US" sz="20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Web Scraping Using Python - Javatpoi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6186" b="4423"/>
          <a:stretch/>
        </p:blipFill>
        <p:spPr bwMode="auto">
          <a:xfrm>
            <a:off x="6880853" y="875763"/>
            <a:ext cx="5311147" cy="28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347" y="386367"/>
            <a:ext cx="9753085" cy="6272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desired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page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Find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you want 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and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all the product names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productname_1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page_file.findAll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("div",{"class":'_4rR01T'})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p=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i.text</a:t>
            </a:r>
            <a:endParaRPr lang="en-US" sz="20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productname_1.append(p)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Productname_1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Likewise, the above same code is used to find the Price and Discounts of the Products.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225" y="321972"/>
            <a:ext cx="9646276" cy="61947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the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Store the results in either database, csv, excel, text file etc.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 Frame and then Storing the extracted data in csv format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d1={'productname_1':productname_1,'PRICE_1':PRICE_1,'PRICE_2':PRICE_2,'Discount_1':DisPrice_1}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df1=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(d1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df1.to_excel("flipkartdata.xlsx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df1=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('flipkartdata.csv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df1</a:t>
            </a:r>
            <a:endParaRPr lang="en-US" sz="20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How the Web Scraping Tools Work?. There is an enormous amount of… | by 3i  Data Scrapin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90" y="2494001"/>
            <a:ext cx="6272010" cy="436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701</TotalTime>
  <Words>376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Courier New</vt:lpstr>
      <vt:lpstr>Times New Roman</vt:lpstr>
      <vt:lpstr>Wingdings</vt:lpstr>
      <vt:lpstr>Wingdings 3</vt:lpstr>
      <vt:lpstr>Wisp</vt:lpstr>
      <vt:lpstr>Advanced Data Analytics – Web Scraping</vt:lpstr>
      <vt:lpstr>Agenda</vt:lpstr>
      <vt:lpstr>What is web scraping?</vt:lpstr>
      <vt:lpstr>PowerPoint Presentation</vt:lpstr>
      <vt:lpstr>Why Python is Used for Scraping? </vt:lpstr>
      <vt:lpstr>PowerPoint Presentation</vt:lpstr>
      <vt:lpstr>How to Scrape Data From A Website? </vt:lpstr>
      <vt:lpstr>PowerPoint Presentation</vt:lpstr>
      <vt:lpstr>PowerPoint Presentation</vt:lpstr>
      <vt:lpstr>Output : Csv file</vt:lpstr>
      <vt:lpstr>Process of Data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Analytics -       Web Scraping</dc:title>
  <dc:creator>T A</dc:creator>
  <cp:lastModifiedBy>T A</cp:lastModifiedBy>
  <cp:revision>38</cp:revision>
  <dcterms:created xsi:type="dcterms:W3CDTF">2022-01-04T14:25:11Z</dcterms:created>
  <dcterms:modified xsi:type="dcterms:W3CDTF">2022-01-05T06:55:02Z</dcterms:modified>
</cp:coreProperties>
</file>