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466725" y="489822"/>
            <a:ext cx="10870219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101103"/>
            <a:ext cx="8610600" cy="1869440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J</a:t>
            </a:r>
            <a:r>
              <a:rPr dirty="0" sz="2400" lang="en-US" smtClean="0"/>
              <a:t>.</a:t>
            </a:r>
            <a:r>
              <a:rPr dirty="0" sz="2400" lang="en-US" smtClean="0"/>
              <a:t>J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 </a:t>
            </a:r>
            <a:r>
              <a:rPr dirty="0" sz="2400" lang="en-US" smtClean="0"/>
              <a:t>B</a:t>
            </a:r>
            <a:r>
              <a:rPr dirty="0" sz="2400" lang="en-US" smtClean="0"/>
              <a:t>L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S</a:t>
            </a:r>
            <a:r>
              <a:rPr dirty="0" sz="2400" lang="en-US" smtClean="0"/>
              <a:t>Y </a:t>
            </a:r>
            <a:r>
              <a:rPr dirty="0" sz="2400" lang="en-US" smtClean="0"/>
              <a:t>SWEETY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/>
              <a:t>: </a:t>
            </a:r>
            <a:r>
              <a:rPr sz="2400" lang="en-US" smtClean="0"/>
              <a:t>3122</a:t>
            </a:r>
            <a:r>
              <a:rPr sz="2400" lang="en-US" smtClean="0"/>
              <a:t>0</a:t>
            </a:r>
            <a:r>
              <a:rPr sz="2400" lang="en-US" smtClean="0"/>
              <a:t>5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458701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92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48314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17020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9685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0919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2024-09-06T10:21:19Z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7599928f6d15479e86bd89303b4fd70a</vt:lpwstr>
  </property>
</Properties>
</file>