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yovas%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yovas%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spPr>
        <a:solidFill>
          <a:srgbClr val="FF0000"/>
        </a:solidFill>
      </c:spPr>
    </c:title>
    <c:view3D>
      <c:perspective val="30"/>
    </c:view3D>
    <c:plotArea>
      <c:layout/>
      <c:bar3DChart>
        <c:barDir val="bar"/>
        <c:grouping val="stacked"/>
        <c:ser>
          <c:idx val="0"/>
          <c:order val="0"/>
          <c:tx>
            <c:strRef>
              <c:f>[1]Sheet1!$B$3</c:f>
              <c:strCache>
                <c:ptCount val="1"/>
                <c:pt idx="0">
                  <c:v>Beginning Employee</c:v>
                </c:pt>
              </c:strCache>
            </c:strRef>
          </c:tx>
          <c:spPr>
            <a:solidFill>
              <a:schemeClr val="accent2"/>
            </a:solidFill>
          </c:spPr>
          <c:val>
            <c:numRef>
              <c:f>[1]Sheet1!$B$4:$B$15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gapWidth val="100"/>
        <c:shape val="box"/>
        <c:axId val="86228352"/>
        <c:axId val="86226048"/>
        <c:axId val="0"/>
      </c:bar3DChart>
      <c:valAx>
        <c:axId val="86226048"/>
        <c:scaling>
          <c:orientation val="minMax"/>
        </c:scaling>
        <c:axPos val="b"/>
        <c:majorGridlines/>
        <c:numFmt formatCode="General" sourceLinked="1"/>
        <c:tickLblPos val="nextTo"/>
        <c:crossAx val="86228352"/>
        <c:crosses val="autoZero"/>
        <c:crossBetween val="between"/>
      </c:valAx>
      <c:catAx>
        <c:axId val="86228352"/>
        <c:scaling>
          <c:orientation val="minMax"/>
        </c:scaling>
        <c:axPos val="l"/>
        <c:tickLblPos val="nextTo"/>
        <c:crossAx val="86226048"/>
        <c:crosses val="autoZero"/>
        <c:auto val="1"/>
        <c:lblAlgn val="ctr"/>
        <c:lblOffset val="100"/>
      </c:catAx>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28127077865266925"/>
          <c:y val="3.7037037037037056E-2"/>
        </c:manualLayout>
      </c:layout>
      <c:spPr>
        <a:solidFill>
          <a:srgbClr val="FF0000"/>
        </a:solidFill>
      </c:spPr>
    </c:title>
    <c:view3D>
      <c:perspective val="30"/>
    </c:view3D>
    <c:plotArea>
      <c:layout/>
      <c:bar3DChart>
        <c:barDir val="col"/>
        <c:grouping val="standard"/>
        <c:ser>
          <c:idx val="0"/>
          <c:order val="0"/>
          <c:tx>
            <c:strRef>
              <c:f>[1]Sheet1!$E$3</c:f>
              <c:strCache>
                <c:ptCount val="1"/>
                <c:pt idx="0">
                  <c:v>Ending Employees</c:v>
                </c:pt>
              </c:strCache>
            </c:strRef>
          </c:tx>
          <c:val>
            <c:numRef>
              <c:f>[1]Sheet1!$E$4:$E$15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val>
        </c:ser>
        <c:shape val="cylinder"/>
        <c:axId val="87072128"/>
        <c:axId val="87492864"/>
        <c:axId val="46845440"/>
      </c:bar3DChart>
      <c:catAx>
        <c:axId val="87072128"/>
        <c:scaling>
          <c:orientation val="minMax"/>
        </c:scaling>
        <c:axPos val="b"/>
        <c:tickLblPos val="nextTo"/>
        <c:crossAx val="87492864"/>
        <c:crosses val="autoZero"/>
        <c:auto val="1"/>
        <c:lblAlgn val="ctr"/>
        <c:lblOffset val="100"/>
      </c:catAx>
      <c:valAx>
        <c:axId val="87492864"/>
        <c:scaling>
          <c:orientation val="minMax"/>
        </c:scaling>
        <c:axPos val="l"/>
        <c:majorGridlines/>
        <c:numFmt formatCode="General" sourceLinked="1"/>
        <c:tickLblPos val="nextTo"/>
        <c:crossAx val="87072128"/>
        <c:crosses val="autoZero"/>
        <c:crossBetween val="between"/>
      </c:valAx>
      <c:serAx>
        <c:axId val="46845440"/>
        <c:scaling>
          <c:orientation val="minMax"/>
        </c:scaling>
        <c:axPos val="b"/>
        <c:tickLblPos val="nextTo"/>
        <c:crossAx val="87492864"/>
        <c:crosses val="autoZero"/>
      </c:ser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EA55B3F-0EB5-4556-B46D-113413970B04}" type="datetimeFigureOut">
              <a:rPr lang="en-US" smtClean="0"/>
              <a:pPr/>
              <a:t>8/27/2024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53DFB1A-44BD-40C6-A189-73EA0C6853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55B3F-0EB5-4556-B46D-113413970B04}"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FB1A-44BD-40C6-A189-73EA0C6853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EA55B3F-0EB5-4556-B46D-113413970B04}" type="datetimeFigureOut">
              <a:rPr lang="en-US" smtClean="0"/>
              <a:pPr/>
              <a:t>8/27/2024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53DFB1A-44BD-40C6-A189-73EA0C6853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EA55B3F-0EB5-4556-B46D-113413970B04}"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53DFB1A-44BD-40C6-A189-73EA0C6853C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EA55B3F-0EB5-4556-B46D-113413970B04}" type="datetimeFigureOut">
              <a:rPr lang="en-US" smtClean="0"/>
              <a:pPr/>
              <a:t>8/27/2024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53DFB1A-44BD-40C6-A189-73EA0C6853C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EA55B3F-0EB5-4556-B46D-113413970B04}" type="datetimeFigureOut">
              <a:rPr lang="en-US" smtClean="0"/>
              <a:pPr/>
              <a:t>8/27/2024</a:t>
            </a:fld>
            <a:endParaRPr lang="en-US"/>
          </a:p>
        </p:txBody>
      </p:sp>
      <p:sp>
        <p:nvSpPr>
          <p:cNvPr id="10" name="Slide Number Placeholder 9"/>
          <p:cNvSpPr>
            <a:spLocks noGrp="1"/>
          </p:cNvSpPr>
          <p:nvPr>
            <p:ph type="sldNum" sz="quarter" idx="16"/>
          </p:nvPr>
        </p:nvSpPr>
        <p:spPr/>
        <p:txBody>
          <a:bodyPr rtlCol="0"/>
          <a:lstStyle/>
          <a:p>
            <a:fld id="{F53DFB1A-44BD-40C6-A189-73EA0C6853C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EA55B3F-0EB5-4556-B46D-113413970B04}" type="datetimeFigureOut">
              <a:rPr lang="en-US" smtClean="0"/>
              <a:pPr/>
              <a:t>8/27/2024</a:t>
            </a:fld>
            <a:endParaRPr lang="en-US"/>
          </a:p>
        </p:txBody>
      </p:sp>
      <p:sp>
        <p:nvSpPr>
          <p:cNvPr id="12" name="Slide Number Placeholder 11"/>
          <p:cNvSpPr>
            <a:spLocks noGrp="1"/>
          </p:cNvSpPr>
          <p:nvPr>
            <p:ph type="sldNum" sz="quarter" idx="16"/>
          </p:nvPr>
        </p:nvSpPr>
        <p:spPr/>
        <p:txBody>
          <a:bodyPr rtlCol="0"/>
          <a:lstStyle/>
          <a:p>
            <a:fld id="{F53DFB1A-44BD-40C6-A189-73EA0C6853C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A55B3F-0EB5-4556-B46D-113413970B04}"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53DFB1A-44BD-40C6-A189-73EA0C6853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55B3F-0EB5-4556-B46D-113413970B04}"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53DFB1A-44BD-40C6-A189-73EA0C6853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EA55B3F-0EB5-4556-B46D-113413970B04}"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3DFB1A-44BD-40C6-A189-73EA0C6853C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EA55B3F-0EB5-4556-B46D-113413970B04}" type="datetimeFigureOut">
              <a:rPr lang="en-US" smtClean="0"/>
              <a:pPr/>
              <a:t>8/27/2024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53DFB1A-44BD-40C6-A189-73EA0C6853C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EA55B3F-0EB5-4556-B46D-113413970B04}" type="datetimeFigureOut">
              <a:rPr lang="en-US" smtClean="0"/>
              <a:pPr/>
              <a:t>8/27/2024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53DFB1A-44BD-40C6-A189-73EA0C6853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33462" y="1357298"/>
            <a:ext cx="7910538" cy="1285884"/>
          </a:xfrm>
        </p:spPr>
        <p:txBody>
          <a:bodyPr>
            <a:normAutofit fontScale="90000"/>
          </a:bodyPr>
          <a:lstStyle/>
          <a:p>
            <a:pPr algn="ctr"/>
            <a:r>
              <a:rPr lang="en-US" dirty="0" smtClean="0"/>
              <a:t>EMPLOYEES TURNOVER </a:t>
            </a:r>
            <a:r>
              <a:rPr lang="en-US" dirty="0" smtClean="0"/>
              <a:t>BY </a:t>
            </a:r>
            <a:r>
              <a:rPr lang="en-US" dirty="0" smtClean="0"/>
              <a:t>USING EXCEL</a:t>
            </a:r>
            <a:endParaRPr lang="en-US" dirty="0"/>
          </a:p>
        </p:txBody>
      </p:sp>
      <p:sp>
        <p:nvSpPr>
          <p:cNvPr id="5" name="Subtitle 4"/>
          <p:cNvSpPr>
            <a:spLocks noGrp="1"/>
          </p:cNvSpPr>
          <p:nvPr>
            <p:ph type="subTitle" idx="1"/>
          </p:nvPr>
        </p:nvSpPr>
        <p:spPr>
          <a:xfrm>
            <a:off x="428596" y="3000372"/>
            <a:ext cx="8639204" cy="3735465"/>
          </a:xfrm>
        </p:spPr>
        <p:txBody>
          <a:bodyPr>
            <a:normAutofit/>
          </a:bodyPr>
          <a:lstStyle/>
          <a:p>
            <a:r>
              <a:rPr lang="en-US" dirty="0" smtClean="0">
                <a:solidFill>
                  <a:schemeClr val="bg2">
                    <a:lumMod val="60000"/>
                    <a:lumOff val="40000"/>
                  </a:schemeClr>
                </a:solidFill>
              </a:rPr>
              <a:t>NAME:MARY JESNITHA .K</a:t>
            </a:r>
            <a:endParaRPr lang="en-US" dirty="0" smtClean="0">
              <a:solidFill>
                <a:schemeClr val="bg2">
                  <a:lumMod val="60000"/>
                  <a:lumOff val="40000"/>
                </a:schemeClr>
              </a:solidFill>
            </a:endParaRPr>
          </a:p>
          <a:p>
            <a:r>
              <a:rPr lang="en-US" smtClean="0">
                <a:solidFill>
                  <a:schemeClr val="bg2">
                    <a:lumMod val="60000"/>
                    <a:lumOff val="40000"/>
                  </a:schemeClr>
                </a:solidFill>
              </a:rPr>
              <a:t>REG </a:t>
            </a:r>
            <a:r>
              <a:rPr lang="en-US" smtClean="0">
                <a:solidFill>
                  <a:schemeClr val="bg2">
                    <a:lumMod val="60000"/>
                    <a:lumOff val="40000"/>
                  </a:schemeClr>
                </a:solidFill>
              </a:rPr>
              <a:t>NO:</a:t>
            </a:r>
            <a:r>
              <a:rPr lang="en-US" sz="2800" smtClean="0">
                <a:solidFill>
                  <a:schemeClr val="bg2">
                    <a:lumMod val="60000"/>
                    <a:lumOff val="40000"/>
                  </a:schemeClr>
                </a:solidFill>
                <a:latin typeface="Bahnschrift SemiBold" pitchFamily="34" charset="0"/>
              </a:rPr>
              <a:t>122204683</a:t>
            </a:r>
            <a:endParaRPr lang="en-US" sz="2800" dirty="0" smtClean="0">
              <a:solidFill>
                <a:schemeClr val="bg2">
                  <a:lumMod val="60000"/>
                  <a:lumOff val="40000"/>
                </a:schemeClr>
              </a:solidFill>
              <a:latin typeface="Bahnschrift SemiBold" pitchFamily="34" charset="0"/>
            </a:endParaRPr>
          </a:p>
          <a:p>
            <a:r>
              <a:rPr lang="en-US" sz="2800" dirty="0" smtClean="0">
                <a:solidFill>
                  <a:schemeClr val="bg2">
                    <a:lumMod val="60000"/>
                    <a:lumOff val="40000"/>
                  </a:schemeClr>
                </a:solidFill>
              </a:rPr>
              <a:t>DEPARTMENT: </a:t>
            </a:r>
            <a:r>
              <a:rPr lang="en-US" sz="2800" dirty="0" smtClean="0">
                <a:solidFill>
                  <a:schemeClr val="bg2">
                    <a:lumMod val="60000"/>
                    <a:lumOff val="40000"/>
                  </a:schemeClr>
                </a:solidFill>
                <a:latin typeface="Arial" pitchFamily="34" charset="0"/>
                <a:cs typeface="Arial" pitchFamily="34" charset="0"/>
              </a:rPr>
              <a:t>3</a:t>
            </a:r>
            <a:r>
              <a:rPr lang="en-US" sz="2800" baseline="30000" dirty="0" smtClean="0">
                <a:solidFill>
                  <a:schemeClr val="bg2">
                    <a:lumMod val="60000"/>
                    <a:lumOff val="40000"/>
                  </a:schemeClr>
                </a:solidFill>
                <a:latin typeface="Arial" pitchFamily="34" charset="0"/>
                <a:cs typeface="Arial" pitchFamily="34" charset="0"/>
              </a:rPr>
              <a:t>rd</a:t>
            </a:r>
            <a:r>
              <a:rPr lang="en-US" sz="2800" dirty="0" smtClean="0">
                <a:solidFill>
                  <a:schemeClr val="bg2">
                    <a:lumMod val="60000"/>
                    <a:lumOff val="40000"/>
                  </a:schemeClr>
                </a:solidFill>
                <a:latin typeface="Arial" pitchFamily="34" charset="0"/>
                <a:cs typeface="Arial" pitchFamily="34" charset="0"/>
              </a:rPr>
              <a:t> </a:t>
            </a:r>
            <a:r>
              <a:rPr lang="en-US" sz="2800" dirty="0" smtClean="0">
                <a:solidFill>
                  <a:schemeClr val="bg2">
                    <a:lumMod val="60000"/>
                    <a:lumOff val="40000"/>
                  </a:schemeClr>
                </a:solidFill>
              </a:rPr>
              <a:t>B.COM(CORPORATE SECRATARYSHIP)</a:t>
            </a:r>
          </a:p>
          <a:p>
            <a:r>
              <a:rPr lang="en-US" sz="2800" dirty="0" smtClean="0">
                <a:solidFill>
                  <a:schemeClr val="bg2">
                    <a:lumMod val="60000"/>
                    <a:lumOff val="40000"/>
                  </a:schemeClr>
                </a:solidFill>
              </a:rPr>
              <a:t>COLLOEGE NAME: VALLAL P.T.LEE CHENGALVARAYA NAICKER ARTS AND SCIENCE COLLEGE. </a:t>
            </a:r>
          </a:p>
          <a:p>
            <a:endParaRPr lang="en-US" dirty="0">
              <a:solidFill>
                <a:schemeClr val="tx1"/>
              </a:solidFill>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2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625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6" name="Content Placeholder 5"/>
          <p:cNvGraphicFramePr>
            <a:graphicFrameLocks noGrp="1"/>
          </p:cNvGraphicFramePr>
          <p:nvPr>
            <p:ph sz="quarter"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7857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3571868"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bg2">
                    <a:lumMod val="50000"/>
                  </a:schemeClr>
                </a:solidFill>
              </a:rPr>
              <a:t>AGENDA</a:t>
            </a:r>
            <a:r>
              <a:rPr lang="en-US" dirty="0" smtClean="0"/>
              <a:t>  </a:t>
            </a:r>
            <a:endParaRPr lang="en-US" dirty="0"/>
          </a:p>
        </p:txBody>
      </p:sp>
      <p:sp>
        <p:nvSpPr>
          <p:cNvPr id="3" name="Content Placeholder 2"/>
          <p:cNvSpPr>
            <a:spLocks noGrp="1"/>
          </p:cNvSpPr>
          <p:nvPr>
            <p:ph idx="1"/>
          </p:nvPr>
        </p:nvSpPr>
        <p:spPr>
          <a:xfrm>
            <a:off x="571472" y="1785926"/>
            <a:ext cx="8229600" cy="5572164"/>
          </a:xfrm>
        </p:spPr>
        <p:txBody>
          <a:bodyPr>
            <a:normAutofit/>
          </a:bodyPr>
          <a:lstStyle/>
          <a:p>
            <a:r>
              <a:rPr lang="en-US" sz="2000" dirty="0" smtClean="0"/>
              <a:t>TYPES OF TURNOVER </a:t>
            </a:r>
          </a:p>
          <a:p>
            <a:r>
              <a:rPr lang="en-US" sz="2000" dirty="0" smtClean="0"/>
              <a:t>INTRODUCTION</a:t>
            </a:r>
          </a:p>
          <a:p>
            <a:r>
              <a:rPr lang="en-US" sz="2000" dirty="0" smtClean="0"/>
              <a:t>TURNOVER RATES </a:t>
            </a:r>
          </a:p>
          <a:p>
            <a:r>
              <a:rPr lang="en-US" sz="2000" dirty="0" smtClean="0"/>
              <a:t>TURNOVER KEYS</a:t>
            </a:r>
          </a:p>
          <a:p>
            <a:r>
              <a:rPr lang="en-US" sz="2000" dirty="0" smtClean="0"/>
              <a:t> TOP REASON OF TURNOVER </a:t>
            </a:r>
          </a:p>
          <a:p>
            <a:r>
              <a:rPr lang="en-US" sz="2000" dirty="0" smtClean="0"/>
              <a:t>COST OF TURNOVER</a:t>
            </a:r>
          </a:p>
          <a:p>
            <a:r>
              <a:rPr lang="en-US" sz="2000" dirty="0" smtClean="0"/>
              <a:t>TURNOVER BY INDUSTRY</a:t>
            </a:r>
          </a:p>
          <a:p>
            <a:r>
              <a:rPr lang="en-US" sz="2000" dirty="0" smtClean="0"/>
              <a:t>CALCULATE EMPLOYEES TURNOVER </a:t>
            </a:r>
          </a:p>
          <a:p>
            <a:r>
              <a:rPr lang="en-US" sz="2000" dirty="0" smtClean="0"/>
              <a:t>EMPLOYEES TURNOVER PREVENTUON</a:t>
            </a:r>
          </a:p>
          <a:p>
            <a:r>
              <a:rPr lang="en-US" sz="2000" dirty="0" smtClean="0"/>
              <a:t>TABLE OF SHOWING EMPLOYEES TURNOVER</a:t>
            </a:r>
          </a:p>
          <a:p>
            <a:r>
              <a:rPr lang="en-US" sz="2000" dirty="0" smtClean="0"/>
              <a:t>CHART OF SHOWIN EMPLOYEES TURNOVER</a:t>
            </a:r>
          </a:p>
          <a:p>
            <a:endParaRPr lang="en-US" sz="2000" dirty="0" smtClean="0"/>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85000" lnSpcReduction="200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700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8229600" cy="1143000"/>
          </a:xfrm>
        </p:spPr>
        <p:txBody>
          <a:bodyPr>
            <a:normAutofit fontScale="90000"/>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831</Words>
  <Application>Microsoft Office PowerPoint</Application>
  <PresentationFormat>On-screen Show (4:3)</PresentationFormat>
  <Paragraphs>125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EMPLOYEES TURNOVER BY USING EXCEL</vt:lpstr>
      <vt:lpstr> AGENDA  </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2</cp:revision>
  <dcterms:created xsi:type="dcterms:W3CDTF">2024-08-23T08:32:26Z</dcterms:created>
  <dcterms:modified xsi:type="dcterms:W3CDTF">2024-08-27T07:30:02Z</dcterms:modified>
</cp:coreProperties>
</file>