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IN" sz="2400" dirty="0" err="1"/>
              <a:t>D.Jeslin</a:t>
            </a:r>
            <a:endParaRPr lang="en-US" sz="2400" dirty="0"/>
          </a:p>
          <a:p>
            <a:r>
              <a:rPr lang="en-US" sz="2400" dirty="0"/>
              <a:t>REGISTER NO AND NMID: </a:t>
            </a:r>
            <a:r>
              <a:rPr lang="en-IN" sz="2400" dirty="0"/>
              <a:t>24CA138</a:t>
            </a:r>
            <a:endParaRPr lang="en-US" sz="2400" dirty="0">
              <a:cs typeface="Calibri"/>
            </a:endParaRPr>
          </a:p>
          <a:p>
            <a:r>
              <a:rPr lang="en-US" sz="2400" dirty="0"/>
              <a:t>DEPARTMENT: </a:t>
            </a:r>
            <a:r>
              <a:rPr lang="en-IN" sz="2400" dirty="0"/>
              <a:t>BCA(Computer Application)</a:t>
            </a:r>
            <a:endParaRPr lang="en-US" sz="2400" dirty="0"/>
          </a:p>
          <a:p>
            <a:r>
              <a:rPr lang="en-US" sz="2400" dirty="0"/>
              <a:t>COLLEGE: </a:t>
            </a:r>
            <a:r>
              <a:rPr lang="en-IN" sz="2400" dirty="0"/>
              <a:t>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54330" y="321784"/>
            <a:ext cx="10537443" cy="3712555"/>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r>
              <a:rPr lang="en-IN" sz="2800" spc="15" dirty="0"/>
              <a:t>
        </a:t>
            </a:r>
            <a:br>
              <a:rPr lang="en-IN" sz="2800" spc="15" dirty="0"/>
            </a:br>
            <a:r>
              <a:rPr lang="en-IN" sz="2800" spc="15" dirty="0"/>
              <a:t>       </a:t>
            </a:r>
            <a:br>
              <a:rPr lang="en-IN" sz="2800" spc="15" dirty="0"/>
            </a:br>
            <a:r>
              <a:rPr lang="en-IN" sz="2800" spc="15" dirty="0"/>
              <a:t>      Gained experience in designing interactive and       responsive layouts.
         </a:t>
            </a:r>
            <a:br>
              <a:rPr lang="en-IN" sz="2800" spc="15" dirty="0"/>
            </a:br>
            <a:r>
              <a:rPr lang="en-IN" sz="2800" spc="15" dirty="0"/>
              <a:t>                Developed a professional platform to showcase  </a:t>
            </a:r>
            <a:br>
              <a:rPr lang="en-IN" sz="2800" spc="15" dirty="0"/>
            </a:br>
            <a:r>
              <a:rPr lang="en-IN" sz="2800" spc="15" dirty="0"/>
              <a:t>                          personal skills and projects.                      </a:t>
            </a:r>
            <a:endParaRPr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53999" y="3930760"/>
            <a:ext cx="8084151" cy="1815882"/>
          </a:xfrm>
          <a:prstGeom prst="rect">
            <a:avLst/>
          </a:prstGeom>
          <a:noFill/>
        </p:spPr>
        <p:txBody>
          <a:bodyPr wrap="square" rtlCol="0">
            <a:spAutoFit/>
          </a:bodyPr>
          <a:lstStyle/>
          <a:p>
            <a:endParaRPr lang="en-IN" sz="2800" dirty="0">
              <a:latin typeface="Trebuchet MS" panose="020B0603020202020204" pitchFamily="34" charset="0"/>
            </a:endParaRPr>
          </a:p>
          <a:p>
            <a:r>
              <a:rPr lang="en-IN" sz="2800" b="1" dirty="0">
                <a:latin typeface="Trebuchet MS" panose="020B0603020202020204" pitchFamily="34" charset="0"/>
              </a:rPr>
              <a:t>This portfolio result displays my achievements in coding, web design, and projects, along with a simple contact section to connect with me.</a:t>
            </a:r>
            <a:endParaRPr lang="en-IN" sz="28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A03F-B775-37EB-591C-6976DCB788AE}"/>
              </a:ext>
            </a:extLst>
          </p:cNvPr>
          <p:cNvSpPr>
            <a:spLocks noGrp="1"/>
          </p:cNvSpPr>
          <p:nvPr>
            <p:ph type="title"/>
          </p:nvPr>
        </p:nvSpPr>
        <p:spPr>
          <a:xfrm>
            <a:off x="755332" y="385444"/>
            <a:ext cx="10681335" cy="1354217"/>
          </a:xfrm>
        </p:spPr>
        <p:txBody>
          <a:bodyPr/>
          <a:lstStyle/>
          <a:p>
            <a:r>
              <a:rPr lang="en-IN" dirty="0"/>
              <a:t>Screenshots</a:t>
            </a:r>
            <a:br>
              <a:rPr lang="en-IN" dirty="0"/>
            </a:br>
            <a:r>
              <a:rPr lang="en-IN" sz="2000" dirty="0"/>
              <a:t>My portfolio website: a unique blend of creativity, skills, and self-expression.</a:t>
            </a:r>
            <a:br>
              <a:rPr lang="en-IN" sz="2000" dirty="0"/>
            </a:br>
            <a:r>
              <a:rPr lang="en-IN" sz="2000" dirty="0"/>
              <a:t>Showcasing my personal brand through a modern and interactive portfolio output.</a:t>
            </a:r>
            <a:endParaRPr lang="en-US" sz="2000" dirty="0"/>
          </a:p>
        </p:txBody>
      </p:sp>
      <p:pic>
        <p:nvPicPr>
          <p:cNvPr id="3" name="Picture 2">
            <a:extLst>
              <a:ext uri="{FF2B5EF4-FFF2-40B4-BE49-F238E27FC236}">
                <a16:creationId xmlns:a16="http://schemas.microsoft.com/office/drawing/2014/main" id="{9BFBCCDE-EF42-6808-C27D-C68268EE5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84" y="2010982"/>
            <a:ext cx="2951090" cy="4425149"/>
          </a:xfrm>
          <a:prstGeom prst="rect">
            <a:avLst/>
          </a:prstGeom>
        </p:spPr>
      </p:pic>
      <p:pic>
        <p:nvPicPr>
          <p:cNvPr id="4" name="Picture 3">
            <a:extLst>
              <a:ext uri="{FF2B5EF4-FFF2-40B4-BE49-F238E27FC236}">
                <a16:creationId xmlns:a16="http://schemas.microsoft.com/office/drawing/2014/main" id="{B2FEE184-0B98-8ED1-C92B-256F36974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481" y="2010982"/>
            <a:ext cx="3391389" cy="4397016"/>
          </a:xfrm>
          <a:prstGeom prst="rect">
            <a:avLst/>
          </a:prstGeom>
        </p:spPr>
      </p:pic>
      <p:pic>
        <p:nvPicPr>
          <p:cNvPr id="5" name="Picture 4">
            <a:extLst>
              <a:ext uri="{FF2B5EF4-FFF2-40B4-BE49-F238E27FC236}">
                <a16:creationId xmlns:a16="http://schemas.microsoft.com/office/drawing/2014/main" id="{9F57F02F-33A2-EFB6-80F9-C8F869A48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2577" y="2010982"/>
            <a:ext cx="3194090" cy="4397016"/>
          </a:xfrm>
          <a:prstGeom prst="rect">
            <a:avLst/>
          </a:prstGeom>
        </p:spPr>
      </p:pic>
    </p:spTree>
    <p:extLst>
      <p:ext uri="{BB962C8B-B14F-4D97-AF65-F5344CB8AC3E}">
        <p14:creationId xmlns:p14="http://schemas.microsoft.com/office/powerpoint/2010/main" val="8217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1D93-9B19-BFC6-1F37-6012BEF159FE}"/>
              </a:ext>
            </a:extLst>
          </p:cNvPr>
          <p:cNvSpPr>
            <a:spLocks noGrp="1"/>
          </p:cNvSpPr>
          <p:nvPr>
            <p:ph type="title"/>
          </p:nvPr>
        </p:nvSpPr>
        <p:spPr/>
        <p:txBody>
          <a:bodyPr/>
          <a:lstStyle/>
          <a:p>
            <a:r>
              <a:rPr lang="en-IN" dirty="0"/>
              <a:t>Final screenshots of portfolio</a:t>
            </a:r>
            <a:endParaRPr lang="en-US" dirty="0"/>
          </a:p>
        </p:txBody>
      </p:sp>
      <p:pic>
        <p:nvPicPr>
          <p:cNvPr id="5" name="Picture 4">
            <a:extLst>
              <a:ext uri="{FF2B5EF4-FFF2-40B4-BE49-F238E27FC236}">
                <a16:creationId xmlns:a16="http://schemas.microsoft.com/office/drawing/2014/main" id="{3188A380-9294-B845-4DF6-1B222D554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76" y="1500188"/>
            <a:ext cx="3660646" cy="4972368"/>
          </a:xfrm>
          <a:prstGeom prst="rect">
            <a:avLst/>
          </a:prstGeom>
        </p:spPr>
      </p:pic>
      <p:sp>
        <p:nvSpPr>
          <p:cNvPr id="7" name="TextBox 6">
            <a:extLst>
              <a:ext uri="{FF2B5EF4-FFF2-40B4-BE49-F238E27FC236}">
                <a16:creationId xmlns:a16="http://schemas.microsoft.com/office/drawing/2014/main" id="{215CABEF-872A-2CB4-0EDB-BCA78FBA633E}"/>
              </a:ext>
            </a:extLst>
          </p:cNvPr>
          <p:cNvSpPr txBox="1"/>
          <p:nvPr/>
        </p:nvSpPr>
        <p:spPr>
          <a:xfrm>
            <a:off x="755332" y="2151727"/>
            <a:ext cx="3280361" cy="3046988"/>
          </a:xfrm>
          <a:prstGeom prst="rect">
            <a:avLst/>
          </a:prstGeom>
          <a:noFill/>
        </p:spPr>
        <p:txBody>
          <a:bodyPr wrap="square">
            <a:spAutoFit/>
          </a:bodyPr>
          <a:lstStyle/>
          <a:p>
            <a:r>
              <a:rPr lang="en-US" sz="3200" b="1" dirty="0">
                <a:latin typeface="Trebuchet MS" panose="020B0603020202020204" pitchFamily="34" charset="0"/>
              </a:rPr>
              <a:t>A creative digital portfolio reflecting my journey, skills, and innovations.</a:t>
            </a:r>
          </a:p>
        </p:txBody>
      </p:sp>
    </p:spTree>
    <p:extLst>
      <p:ext uri="{BB962C8B-B14F-4D97-AF65-F5344CB8AC3E}">
        <p14:creationId xmlns:p14="http://schemas.microsoft.com/office/powerpoint/2010/main" val="280707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388918" cy="579966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IN" sz="2000" dirty="0"/>
              <a:t>The portfolio project provided practical experience in front-end web development.</a:t>
            </a:r>
            <a:br>
              <a:rPr lang="en-IN" sz="2000" dirty="0"/>
            </a:br>
            <a:br>
              <a:rPr lang="en-IN" sz="2000" dirty="0"/>
            </a:br>
            <a:r>
              <a:rPr lang="en-IN" sz="2000" dirty="0"/>
              <a:t>It demonstrated how a personal website can effectively highlight skills and achievements.</a:t>
            </a:r>
            <a:br>
              <a:rPr lang="en-IN" sz="2000" dirty="0"/>
            </a:br>
            <a:br>
              <a:rPr lang="en-IN" sz="2000" dirty="0"/>
            </a:br>
            <a:r>
              <a:rPr lang="en-IN" sz="2000" dirty="0"/>
              <a:t>This project is a strong step towards building a professional digital presence.</a:t>
            </a:r>
            <a:br>
              <a:rPr lang="en-IN" sz="2000" dirty="0"/>
            </a:br>
            <a:br>
              <a:rPr lang="en-IN" sz="2000" dirty="0"/>
            </a:br>
            <a:r>
              <a:rPr lang="en-IN" sz="2000" dirty="0"/>
              <a:t>Future Enhancements:</a:t>
            </a:r>
            <a:br>
              <a:rPr lang="en-IN" sz="2000" dirty="0"/>
            </a:br>
            <a:br>
              <a:rPr lang="en-IN" sz="2000" dirty="0"/>
            </a:br>
            <a:r>
              <a:rPr lang="en-IN" sz="2000" dirty="0"/>
              <a:t>       Add dark/light theme switching.</a:t>
            </a:r>
            <a:br>
              <a:rPr lang="en-IN" sz="2000" dirty="0"/>
            </a:br>
            <a:br>
              <a:rPr lang="en-IN" sz="2000" dirty="0"/>
            </a:br>
            <a:r>
              <a:rPr lang="en-IN" sz="2000" dirty="0"/>
              <a:t>       Include animated transitions and effects.</a:t>
            </a:r>
            <a:br>
              <a:rPr lang="en-IN" sz="2000" dirty="0"/>
            </a:br>
            <a:br>
              <a:rPr lang="en-IN" sz="2000" dirty="0"/>
            </a:br>
            <a:r>
              <a:rPr lang="en-IN" sz="2000" dirty="0"/>
              <a:t>       Connect the contact form with a backend for real-time communication.</a:t>
            </a: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4000" b="1" i="1" dirty="0">
                <a:latin typeface="Times New Roman" panose="02020603050405020304" pitchFamily="18" charset="0"/>
                <a:cs typeface="Times New Roman" panose="02020603050405020304" pitchFamily="18" charset="0"/>
              </a:rPr>
              <a:t>Title</a:t>
            </a:r>
            <a:r>
              <a:rPr lang="en-IN" sz="4000" i="1"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Personal</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Portfolio</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Website</a:t>
            </a:r>
            <a:r>
              <a:rPr lang="en-IN" i="1" dirty="0">
                <a:latin typeface="Times New Roman" panose="02020603050405020304" pitchFamily="18" charset="0"/>
                <a:cs typeface="Times New Roman" panose="02020603050405020304" pitchFamily="18" charset="0"/>
              </a:rPr>
              <a:t> </a:t>
            </a:r>
          </a:p>
          <a:p>
            <a:r>
              <a:rPr lang="en-IN" sz="3200" i="1" dirty="0">
                <a:latin typeface="Times New Roman" panose="02020603050405020304" pitchFamily="18" charset="0"/>
                <a:cs typeface="Times New Roman" panose="02020603050405020304" pitchFamily="18" charset="0"/>
              </a:rPr>
              <a:t>                                  using</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HTML</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CSS</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and</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JavaScript</a:t>
            </a:r>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a:t>
            </a:r>
            <a:r>
              <a:rPr lang="en-IN" sz="2800" b="1" i="1" dirty="0">
                <a:latin typeface="Times New Roman" panose="02020603050405020304" pitchFamily="18" charset="0"/>
                <a:cs typeface="Times New Roman" panose="02020603050405020304" pitchFamily="18" charset="0"/>
              </a:rPr>
              <a:t>Presented</a:t>
            </a:r>
            <a:r>
              <a:rPr lang="en-IN" i="1" dirty="0">
                <a:latin typeface="Times New Roman" panose="02020603050405020304" pitchFamily="18" charset="0"/>
                <a:cs typeface="Times New Roman" panose="02020603050405020304" pitchFamily="18" charset="0"/>
              </a:rPr>
              <a:t> </a:t>
            </a:r>
            <a:r>
              <a:rPr lang="en-IN" sz="2800" b="1" i="1" dirty="0">
                <a:latin typeface="Times New Roman" panose="02020603050405020304" pitchFamily="18" charset="0"/>
                <a:cs typeface="Times New Roman" panose="02020603050405020304" pitchFamily="18" charset="0"/>
              </a:rPr>
              <a:t>by</a:t>
            </a:r>
            <a:r>
              <a:rPr lang="en-IN" i="1"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D</a:t>
            </a:r>
            <a:r>
              <a:rPr lang="en-IN" i="1" dirty="0">
                <a:latin typeface="Times New Roman" panose="02020603050405020304" pitchFamily="18" charset="0"/>
                <a:cs typeface="Times New Roman" panose="02020603050405020304" pitchFamily="18" charset="0"/>
              </a:rPr>
              <a:t>. </a:t>
            </a:r>
            <a:r>
              <a:rPr lang="en-IN" sz="3200" i="1" dirty="0" err="1">
                <a:latin typeface="Times New Roman" panose="02020603050405020304" pitchFamily="18" charset="0"/>
                <a:cs typeface="Times New Roman" panose="02020603050405020304" pitchFamily="18" charset="0"/>
              </a:rPr>
              <a:t>Jeslin</a:t>
            </a:r>
            <a:endParaRPr sz="32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33682" y="101295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576503" cy="48949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3600" spc="10" dirty="0"/>
              <a:t>
</a:t>
            </a:r>
            <a:r>
              <a:rPr lang="en-IN" sz="2000" spc="10" dirty="0"/>
              <a:t>In the digital era, resumes alone are insufficient to showcase one’s skills, creativity, and projects.</a:t>
            </a:r>
            <a:r>
              <a:rPr lang="en-IN" sz="2800" spc="10" dirty="0"/>
              <a:t>
</a:t>
            </a:r>
            <a:br>
              <a:rPr lang="en-IN" sz="2800" spc="10" dirty="0"/>
            </a:br>
            <a:r>
              <a:rPr lang="en-IN" sz="2000" spc="10" dirty="0"/>
              <a:t>Students</a:t>
            </a:r>
            <a:r>
              <a:rPr lang="en-IN" sz="2800" spc="10" dirty="0"/>
              <a:t> </a:t>
            </a:r>
            <a:r>
              <a:rPr lang="en-IN" sz="2000" spc="10" dirty="0"/>
              <a:t>and beginners often lack a structured way to demonstrate their abilities to recruiters and peers.</a:t>
            </a:r>
            <a:r>
              <a:rPr lang="en-IN" sz="3600" spc="10" dirty="0"/>
              <a:t>
</a:t>
            </a:r>
            <a:br>
              <a:rPr lang="en-IN" sz="3600" spc="10" dirty="0"/>
            </a:br>
            <a:r>
              <a:rPr lang="en-IN" sz="2000" spc="10" dirty="0"/>
              <a:t>A portfolio website provides an interactive and </a:t>
            </a:r>
            <a:br>
              <a:rPr lang="en-IN" sz="2000" spc="10" dirty="0"/>
            </a:br>
            <a:r>
              <a:rPr lang="en-IN" sz="2000" spc="10" dirty="0"/>
              <a:t>professional platform to present technical skills, academic projects, and personal achievements.</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7"/>
            <a:ext cx="8136335" cy="54284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IN" sz="2000" spc="-20" dirty="0"/>
              <a:t>
</a:t>
            </a:r>
            <a:r>
              <a:rPr lang="en-IN" sz="2000" spc="-20" dirty="0">
                <a:latin typeface="Trebuchet MS" panose="020B0603020202020204" pitchFamily="34" charset="0"/>
              </a:rPr>
              <a:t>
The project is a personal portfolio website developed using HTML, CSS, and JavaScript.
It contains key sections such as About Me, Skills, Projects, and Contact.
Interactive features such as a dropdown menu and modal popups are included to enhance user experience.
The design emphasizes simplicity, responsiveness, and professional presentation.</a:t>
            </a:r>
            <a:br>
              <a:rPr lang="en-IN" sz="4250" spc="-20" dirty="0">
                <a:latin typeface="Trebuchet MS" panose="020B0603020202020204" pitchFamily="34" charset="0"/>
              </a:rPr>
            </a:br>
            <a:endParaRPr sz="4250" dirty="0">
              <a:latin typeface="Trebuchet MS" panose="020B06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9787" y="542954"/>
            <a:ext cx="11168103" cy="598753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1800" i="1" spc="5" dirty="0"/>
              <a:t>1. College Students</a:t>
            </a:r>
            <a:br>
              <a:rPr lang="en-IN" sz="1800" spc="5" dirty="0"/>
            </a:br>
            <a:br>
              <a:rPr lang="en-IN" sz="1800" spc="5" dirty="0">
                <a:latin typeface="Trebuchet MS" panose="020B0603020202020204" pitchFamily="34" charset="0"/>
              </a:rPr>
            </a:br>
            <a:r>
              <a:rPr lang="en-IN" sz="1800" spc="5" dirty="0">
                <a:latin typeface="Trebuchet MS" panose="020B0603020202020204" pitchFamily="34" charset="0"/>
              </a:rPr>
              <a:t>Primary users who want to showcase their learning journey and projects.</a:t>
            </a:r>
            <a:br>
              <a:rPr lang="en-IN" sz="1800" spc="5" dirty="0">
                <a:latin typeface="Trebuchet MS" panose="020B0603020202020204" pitchFamily="34" charset="0"/>
              </a:rPr>
            </a:br>
            <a:r>
              <a:rPr lang="en-IN" sz="1800" spc="5" dirty="0">
                <a:latin typeface="Trebuchet MS" panose="020B0603020202020204" pitchFamily="34" charset="0"/>
              </a:rPr>
              <a:t>Can use the portfolio to demonstrate technical skills, creativity, and problem-solving abilities to faculty, peers, and recruiters.</a:t>
            </a:r>
            <a:br>
              <a:rPr lang="en-IN" sz="1800" spc="5" dirty="0">
                <a:latin typeface="Trebuchet MS" panose="020B0603020202020204" pitchFamily="34" charset="0"/>
              </a:rPr>
            </a:br>
            <a:br>
              <a:rPr lang="en-IN" sz="1800" spc="5" dirty="0">
                <a:latin typeface="Trebuchet MS" panose="020B0603020202020204" pitchFamily="34" charset="0"/>
              </a:rPr>
            </a:br>
            <a:r>
              <a:rPr lang="en-IN" sz="1800" spc="5" dirty="0">
                <a:latin typeface="Trebuchet MS" panose="020B0603020202020204" pitchFamily="34" charset="0"/>
              </a:rPr>
              <a:t>Helps them stand out in academic evaluations, hackathons, and internship applications.</a:t>
            </a:r>
            <a:br>
              <a:rPr lang="en-IN" sz="1800" spc="5" dirty="0"/>
            </a:br>
            <a:br>
              <a:rPr lang="en-IN" sz="1800" spc="5" dirty="0"/>
            </a:br>
            <a:r>
              <a:rPr lang="en-IN" sz="1800" i="1" spc="5" dirty="0"/>
              <a:t>2. Job Seekers / Fresh Graduates</a:t>
            </a:r>
            <a:br>
              <a:rPr lang="en-IN" sz="1800" i="1" spc="5" dirty="0"/>
            </a:br>
            <a:br>
              <a:rPr lang="en-IN" sz="1800" spc="5" dirty="0"/>
            </a:br>
            <a:r>
              <a:rPr lang="en-IN" sz="1800" spc="5" dirty="0">
                <a:latin typeface="Trebuchet MS" panose="020B0603020202020204" pitchFamily="34" charset="0"/>
              </a:rPr>
              <a:t>Use the portfolio as a professional digital resume during internships and entry-level job applications.</a:t>
            </a:r>
            <a:br>
              <a:rPr lang="en-IN" sz="1800" spc="5" dirty="0">
                <a:latin typeface="Trebuchet MS" panose="020B0603020202020204" pitchFamily="34" charset="0"/>
              </a:rPr>
            </a:br>
            <a:r>
              <a:rPr lang="en-IN" sz="1800" spc="5" dirty="0">
                <a:latin typeface="Trebuchet MS" panose="020B0603020202020204" pitchFamily="34" charset="0"/>
              </a:rPr>
              <a:t>Allows them to present projects, skills, and achievements interactively, which is more effective than traditional resumes.</a:t>
            </a:r>
            <a:br>
              <a:rPr lang="en-IN" sz="1800" spc="5" dirty="0"/>
            </a:br>
            <a:br>
              <a:rPr lang="en-IN" sz="1800" spc="5" dirty="0"/>
            </a:br>
            <a:r>
              <a:rPr lang="en-IN" sz="1800" i="1" spc="5" dirty="0"/>
              <a:t>3. Recruiters and Employers</a:t>
            </a:r>
            <a:br>
              <a:rPr lang="en-IN" sz="1800" spc="5" dirty="0"/>
            </a:br>
            <a:br>
              <a:rPr lang="en-IN" sz="1800" spc="5" dirty="0"/>
            </a:br>
            <a:r>
              <a:rPr lang="en-IN" sz="1800" spc="5" dirty="0">
                <a:latin typeface="Trebuchet MS" panose="020B0603020202020204" pitchFamily="34" charset="0"/>
              </a:rPr>
              <a:t>Evaluate the candidate’s technical competence, design sense, and coding skills </a:t>
            </a:r>
            <a:r>
              <a:rPr lang="en-IN" sz="1800" spc="5" dirty="0" err="1">
                <a:latin typeface="Trebuchet MS" panose="020B0603020202020204" pitchFamily="34" charset="0"/>
              </a:rPr>
              <a:t>quickly.Interactive</a:t>
            </a:r>
            <a:r>
              <a:rPr lang="en-IN" sz="1800" spc="5" dirty="0">
                <a:latin typeface="Trebuchet MS" panose="020B0603020202020204" pitchFamily="34" charset="0"/>
              </a:rPr>
              <a:t> portfolios provide quick access to projects, skills, and achievements, making recruitment efficient.</a:t>
            </a:r>
            <a:endParaRPr sz="32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61951"/>
            <a:ext cx="10307241" cy="6353662"/>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800" spc="10" dirty="0"/>
              <a:t>Development Tools:</a:t>
            </a:r>
            <a:br>
              <a:rPr lang="en-IN" sz="2800" spc="10" dirty="0"/>
            </a:br>
            <a:r>
              <a:rPr lang="en-IN" sz="2800" spc="10" dirty="0"/>
              <a:t>                         </a:t>
            </a:r>
            <a:r>
              <a:rPr lang="en-IN" sz="2400" b="0" spc="10" dirty="0"/>
              <a:t>Visual Studio Code (IDE).</a:t>
            </a:r>
            <a:br>
              <a:rPr lang="en-IN" sz="2400" b="0" spc="10" dirty="0"/>
            </a:br>
            <a:r>
              <a:rPr lang="en-IN" sz="2400" b="0" spc="10" dirty="0"/>
              <a:t>                         </a:t>
            </a:r>
            <a:br>
              <a:rPr lang="en-IN" sz="2400" b="0" spc="10" dirty="0"/>
            </a:br>
            <a:r>
              <a:rPr lang="en-IN" sz="2400" b="0" spc="10" dirty="0"/>
              <a:t>                             Web Browser </a:t>
            </a:r>
            <a:br>
              <a:rPr lang="en-IN" sz="2400" b="0" spc="10" dirty="0"/>
            </a:br>
            <a:r>
              <a:rPr lang="en-IN" sz="2400" b="0" spc="10" dirty="0"/>
              <a:t>                             (Google Chrome, Microsoft Edge)                       </a:t>
            </a:r>
            <a:br>
              <a:rPr lang="en-IN" sz="2400" b="0" spc="10" dirty="0"/>
            </a:br>
            <a:br>
              <a:rPr lang="en-IN" sz="2800" spc="10" dirty="0"/>
            </a:br>
            <a:r>
              <a:rPr lang="en-IN" sz="2800" spc="10" dirty="0"/>
              <a:t>                     Technologies Used:</a:t>
            </a:r>
            <a:br>
              <a:rPr lang="en-IN" sz="2800" spc="10" dirty="0"/>
            </a:br>
            <a:r>
              <a:rPr lang="en-IN" sz="2800" spc="10" dirty="0"/>
              <a:t>                         </a:t>
            </a:r>
            <a:r>
              <a:rPr lang="en-IN" sz="2400" b="0" spc="10" dirty="0"/>
              <a:t>HTML</a:t>
            </a:r>
            <a:r>
              <a:rPr lang="en-IN" sz="2800" spc="10" dirty="0"/>
              <a:t> </a:t>
            </a:r>
            <a:r>
              <a:rPr lang="en-IN" sz="2400" b="0" spc="10" dirty="0"/>
              <a:t>–</a:t>
            </a:r>
            <a:r>
              <a:rPr lang="en-IN" sz="2400" spc="10" dirty="0"/>
              <a:t> </a:t>
            </a:r>
            <a:r>
              <a:rPr lang="en-IN" sz="2400" b="0" spc="10" dirty="0"/>
              <a:t>For</a:t>
            </a:r>
            <a:r>
              <a:rPr lang="en-IN" sz="2400" spc="10" dirty="0"/>
              <a:t> </a:t>
            </a:r>
            <a:r>
              <a:rPr lang="en-IN" sz="2400" b="0" spc="10" dirty="0"/>
              <a:t>webpage</a:t>
            </a:r>
            <a:r>
              <a:rPr lang="en-IN" sz="2400" spc="10" dirty="0"/>
              <a:t> </a:t>
            </a:r>
            <a:r>
              <a:rPr lang="en-IN" sz="2400" b="0" spc="10" dirty="0"/>
              <a:t>structure</a:t>
            </a:r>
            <a:r>
              <a:rPr lang="en-IN" sz="2400" spc="10" dirty="0"/>
              <a:t>.</a:t>
            </a:r>
            <a:br>
              <a:rPr lang="en-IN" sz="2400" spc="10" dirty="0"/>
            </a:br>
            <a:r>
              <a:rPr lang="en-IN" sz="2400" spc="10" dirty="0"/>
              <a:t>                         </a:t>
            </a:r>
            <a:br>
              <a:rPr lang="en-IN" sz="2400" spc="10" dirty="0"/>
            </a:br>
            <a:r>
              <a:rPr lang="en-IN" sz="2400" spc="10" dirty="0"/>
              <a:t>                             </a:t>
            </a:r>
            <a:r>
              <a:rPr lang="en-IN" sz="2400" b="0" spc="10" dirty="0"/>
              <a:t>CSS</a:t>
            </a:r>
            <a:r>
              <a:rPr lang="en-IN" sz="2400" spc="10" dirty="0"/>
              <a:t> </a:t>
            </a:r>
            <a:r>
              <a:rPr lang="en-IN" sz="2400" b="0" spc="10" dirty="0"/>
              <a:t>–</a:t>
            </a:r>
            <a:r>
              <a:rPr lang="en-IN" sz="2400" spc="10" dirty="0"/>
              <a:t> </a:t>
            </a:r>
            <a:r>
              <a:rPr lang="en-IN" sz="2400" b="0" spc="10" dirty="0"/>
              <a:t>For</a:t>
            </a:r>
            <a:r>
              <a:rPr lang="en-IN" sz="2400" spc="10" dirty="0"/>
              <a:t> </a:t>
            </a:r>
            <a:r>
              <a:rPr lang="en-IN" sz="2400" b="0" spc="10" dirty="0"/>
              <a:t>styling,</a:t>
            </a:r>
            <a:r>
              <a:rPr lang="en-IN" sz="2400" spc="10" dirty="0"/>
              <a:t> </a:t>
            </a:r>
            <a:r>
              <a:rPr lang="en-IN" sz="2400" b="0" spc="10" dirty="0"/>
              <a:t>layout,</a:t>
            </a:r>
            <a:r>
              <a:rPr lang="en-IN" sz="2400" spc="10" dirty="0"/>
              <a:t> </a:t>
            </a:r>
            <a:r>
              <a:rPr lang="en-IN" sz="2400" b="0" spc="10" dirty="0"/>
              <a:t>and design</a:t>
            </a:r>
            <a:br>
              <a:rPr lang="en-IN" sz="2400" b="0" spc="10" dirty="0"/>
            </a:br>
            <a:r>
              <a:rPr lang="en-IN" sz="2400" spc="10" dirty="0"/>
              <a:t>                         </a:t>
            </a:r>
            <a:br>
              <a:rPr lang="en-IN" sz="2400" spc="10" dirty="0"/>
            </a:br>
            <a:r>
              <a:rPr lang="en-IN" sz="2400" spc="10" dirty="0"/>
              <a:t>                             </a:t>
            </a:r>
            <a:r>
              <a:rPr lang="en-IN" sz="2400" b="0" spc="10" dirty="0"/>
              <a:t>JAVASCRIPT</a:t>
            </a:r>
            <a:r>
              <a:rPr lang="en-IN" sz="2400" spc="10" dirty="0"/>
              <a:t> </a:t>
            </a:r>
            <a:r>
              <a:rPr lang="en-IN" sz="2400" b="0" spc="10" dirty="0"/>
              <a:t>– For interactivity                                                                                                                                                                                          </a:t>
            </a:r>
            <a:br>
              <a:rPr lang="en-IN" sz="2400" b="0" spc="10" dirty="0"/>
            </a:br>
            <a:r>
              <a:rPr lang="en-IN" sz="2400" b="0" spc="10" dirty="0"/>
              <a:t>                             (dropdowns, modal popups)</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525141"/>
            <a:ext cx="8794750" cy="6066404"/>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sz="2000" b="1" dirty="0">
                <a:latin typeface="Trebuchet MS" panose="020B0603020202020204" pitchFamily="34" charset="0"/>
                <a:cs typeface="Trebuchet MS"/>
              </a:rPr>
              <a:t>Header Section: Name, tagline, and three-dots interactive menu.</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Navigation Bar: Links to all key sections.</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About Section: Brief introduction and career goals.</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Skills Section: List of technical skills and learning areas.</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Projects Section: Project cards highlighting completed work.</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Contact Section: Simple form for user interaction.</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Footer: Copyright and closing statement.</a:t>
            </a:r>
          </a:p>
          <a:p>
            <a:pPr marL="12700">
              <a:lnSpc>
                <a:spcPct val="100000"/>
              </a:lnSpc>
              <a:spcBef>
                <a:spcPts val="105"/>
              </a:spcBef>
            </a:pPr>
            <a:endParaRPr lang="en-IN" sz="2000" b="1" dirty="0">
              <a:latin typeface="Trebuchet MS" panose="020B0603020202020204" pitchFamily="34" charset="0"/>
              <a:cs typeface="Trebuchet MS"/>
            </a:endParaRPr>
          </a:p>
          <a:p>
            <a:pPr marL="12700">
              <a:lnSpc>
                <a:spcPct val="100000"/>
              </a:lnSpc>
              <a:spcBef>
                <a:spcPts val="105"/>
              </a:spcBef>
            </a:pPr>
            <a:r>
              <a:rPr lang="en-IN" sz="2000" b="1" dirty="0">
                <a:latin typeface="Trebuchet MS" panose="020B0603020202020204" pitchFamily="34" charset="0"/>
                <a:cs typeface="Trebuchet MS"/>
              </a:rPr>
              <a:t>Modals: Popups displaying Skills, Journey, and Hobbies.</a:t>
            </a:r>
            <a:endParaRPr sz="2000" b="1" dirty="0">
              <a:latin typeface="Trebuchet MS" panose="020B06030202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FEATURES AND FUNCTIONALITY</a:t>
            </a:r>
            <a:br>
              <a:rPr lang="en-IN" dirty="0"/>
            </a:br>
            <a:br>
              <a:rPr lang="en-IN" dirty="0"/>
            </a:br>
            <a:r>
              <a:rPr lang="en-IN" sz="2800" dirty="0"/>
              <a:t>Responsive design compatible with both desktop and mobile.</a:t>
            </a:r>
            <a:br>
              <a:rPr lang="en-IN" sz="2800" dirty="0"/>
            </a:br>
            <a:br>
              <a:rPr lang="en-IN" sz="2000" dirty="0"/>
            </a:br>
            <a:r>
              <a:rPr lang="en-IN" sz="2800" dirty="0"/>
              <a:t>Animated dropdown menu for quick navigation.</a:t>
            </a:r>
            <a:br>
              <a:rPr lang="en-IN" sz="2800" dirty="0"/>
            </a:br>
            <a:br>
              <a:rPr lang="en-IN" sz="2800" dirty="0"/>
            </a:br>
            <a:r>
              <a:rPr lang="en-IN" sz="2800" dirty="0"/>
              <a:t>Modal popups to display additional information.</a:t>
            </a:r>
            <a:br>
              <a:rPr lang="en-IN" sz="2800" dirty="0"/>
            </a:br>
            <a:br>
              <a:rPr lang="en-IN" sz="2800" dirty="0"/>
            </a:br>
            <a:r>
              <a:rPr lang="en-IN" sz="2800" dirty="0"/>
              <a:t>Hover effects on project cards for interactivity.</a:t>
            </a:r>
            <a:br>
              <a:rPr lang="en-IN" sz="2800" dirty="0"/>
            </a:br>
            <a:r>
              <a:rPr lang="en-IN" sz="2800" dirty="0"/>
              <a:t>Contact form for professional communication.</a:t>
            </a:r>
            <a:br>
              <a:rPr lang="en-IN" sz="2000" dirty="0"/>
            </a:br>
            <a:br>
              <a:rPr lang="en-IN" sz="2000" dirty="0"/>
            </a:br>
            <a:r>
              <a:rPr lang="en-IN" sz="2800" dirty="0"/>
              <a:t>Organized layout for easy readability and navigation.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 
In the digital era, resumes alone are insufficient to showcase one’s skills, creativity, and projects.
 Students and beginners often lack a structured way to demonstrate their abilities to recruiters and peers.
 A portfolio website provides an interactive and  professional platform to present technical skills, academic projects, and personal achievements.</vt:lpstr>
      <vt:lpstr>PROJECT OVERVIEW 
The project is a personal portfolio website developed using HTML, CSS, and JavaScript.
It contains key sections such as About Me, Skills, Projects, and Contact.
Interactive features such as a dropdown menu and modal popups are included to enhance user experience.
The design emphasizes simplicity, responsiveness, and professional presentation. </vt:lpstr>
      <vt:lpstr>WHO ARE THE END USERS?  1. College Students  Primary users who want to showcase their learning journey and projects. Can use the portfolio to demonstrate technical skills, creativity, and problem-solving abilities to faculty, peers, and recruiters.  Helps them stand out in academic evaluations, hackathons, and internship applications.  2. Job Seekers / Fresh Graduates  Use the portfolio as a professional digital resume during internships and entry-level job applications. Allows them to present projects, skills, and achievements interactively, which is more effective than traditional resumes.  3. Recruiters and Employers  Evaluate the candidate’s technical competence, design sense, and coding skills quickly.Interactive portfolios provide quick access to projects, skills, and achievements, making recruitment efficient.</vt:lpstr>
      <vt:lpstr>TOOLS AND TECHNIQUES                  Development Tools:                          Visual Studio Code (IDE).                                                        Web Browser                               (Google Chrome, Microsoft Edge)                                              Technologies Used:                          HTML – For webpage structure.                                                        CSS – For styling, layout, and design                                                        JAVASCRIPT – For interactivity                                                                                                                                                                                                                        (dropdowns, modal popups)</vt:lpstr>
      <vt:lpstr>PowerPoint Presentation</vt:lpstr>
      <vt:lpstr>FEATURES AND FUNCTIONALITY  Responsive design compatible with both desktop and mobile.  Animated dropdown menu for quick navigation.  Modal popups to display additional information.  Hover effects on project cards for interactivity. Contact form for professional communication.  Organized layout for easy readability and navigation.</vt:lpstr>
      <vt:lpstr>RESULTS AND SCREENSHOTS
                       Gained experience in designing interactive and       responsive layouts.
                          Developed a professional platform to showcase                             personal skills and projects.                      </vt:lpstr>
      <vt:lpstr>Screenshots My portfolio website: a unique blend of creativity, skills, and self-expression. Showcasing my personal brand through a modern and interactive portfolio output.</vt:lpstr>
      <vt:lpstr>Final screenshots of portfolio</vt:lpstr>
      <vt:lpstr>CONCLUSION  The portfolio project provided practical experience in front-end web development.  It demonstrated how a personal website can effectively highlight skills and achievements.  This project is a strong step towards building a professional digital presence.  Future Enhancements:         Add dark/light theme switching.         Include animated transitions and effects.         Connect the contact form with a backend for real-time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djeslinjeslin@gmail.com</cp:lastModifiedBy>
  <cp:revision>26</cp:revision>
  <dcterms:created xsi:type="dcterms:W3CDTF">2024-03-29T15:07:22Z</dcterms:created>
  <dcterms:modified xsi:type="dcterms:W3CDTF">2025-09-10T22:38:20Z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