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8A84-7640-B6E1-EA5642C8DEC4}"/>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8A84-7640-B6E1-EA5642C8DEC4}"/>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8A84-7640-B6E1-EA5642C8DEC4}"/>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8A84-7640-B6E1-EA5642C8DEC4}"/>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8A84-7640-B6E1-EA5642C8DEC4}"/>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JESLIN YOVANNAL S</a:t>
            </a:r>
          </a:p>
          <a:p>
            <a:r>
              <a:rPr lang="en-US" sz="2400" dirty="0"/>
              <a:t>REGISTER NO: 5CD6B9CBEFCD652A7B243BBD4540EBCC</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JESLIN YOVANNAL S</cp:lastModifiedBy>
  <cp:revision>14</cp:revision>
  <dcterms:created xsi:type="dcterms:W3CDTF">2024-03-29T15:07:00Z</dcterms:created>
  <dcterms:modified xsi:type="dcterms:W3CDTF">2024-08-31T15:01:17Z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