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6"/>
  </p:notesMasterIdLst>
  <p:handoutMasterIdLst>
    <p:handoutMasterId r:id="rId27"/>
  </p:handoutMasterIdLst>
  <p:sldIdLst>
    <p:sldId id="423" r:id="rId2"/>
    <p:sldId id="509" r:id="rId3"/>
    <p:sldId id="533" r:id="rId4"/>
    <p:sldId id="530" r:id="rId5"/>
    <p:sldId id="526" r:id="rId6"/>
    <p:sldId id="537" r:id="rId7"/>
    <p:sldId id="538" r:id="rId8"/>
    <p:sldId id="535" r:id="rId9"/>
    <p:sldId id="539" r:id="rId10"/>
    <p:sldId id="527" r:id="rId11"/>
    <p:sldId id="544" r:id="rId12"/>
    <p:sldId id="545" r:id="rId13"/>
    <p:sldId id="546" r:id="rId14"/>
    <p:sldId id="532" r:id="rId15"/>
    <p:sldId id="536" r:id="rId16"/>
    <p:sldId id="541" r:id="rId17"/>
    <p:sldId id="548" r:id="rId18"/>
    <p:sldId id="549" r:id="rId19"/>
    <p:sldId id="540" r:id="rId20"/>
    <p:sldId id="529" r:id="rId21"/>
    <p:sldId id="550" r:id="rId22"/>
    <p:sldId id="542" r:id="rId23"/>
    <p:sldId id="531" r:id="rId24"/>
    <p:sldId id="543"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7">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ke Williams" initials="" lastIdx="16" clrIdx="0"/>
  <p:cmAuthor id="1" name="Sort" initials="" lastIdx="2" clrIdx="1"/>
  <p:cmAuthor id="2" name="SORTEC LY"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FF"/>
    <a:srgbClr val="66CCFF"/>
    <a:srgbClr val="373A36"/>
    <a:srgbClr val="D6D2C4"/>
    <a:srgbClr val="C6007E"/>
    <a:srgbClr val="80225F"/>
    <a:srgbClr val="D6001C"/>
    <a:srgbClr val="A6192E"/>
    <a:srgbClr val="6D0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0" autoAdjust="0"/>
    <p:restoredTop sz="95825" autoAdjust="0"/>
  </p:normalViewPr>
  <p:slideViewPr>
    <p:cSldViewPr snapToGrid="0">
      <p:cViewPr varScale="1">
        <p:scale>
          <a:sx n="151" d="100"/>
          <a:sy n="151" d="100"/>
        </p:scale>
        <p:origin x="200" y="216"/>
      </p:cViewPr>
      <p:guideLst>
        <p:guide orient="horz" pos="687"/>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3DD727-D25A-5E46-81F1-85A84351DE98}" type="datetime1">
              <a:rPr lang="en-AU" smtClean="0"/>
              <a:pPr/>
              <a:t>10/12/18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47C9BA-3427-9C42-9B4F-1B365F75EA96}" type="slidenum">
              <a:rPr lang="en-US" smtClean="0"/>
              <a:pPr/>
              <a:t>‹#›</a:t>
            </a:fld>
            <a:endParaRPr lang="en-US"/>
          </a:p>
        </p:txBody>
      </p:sp>
    </p:spTree>
    <p:extLst>
      <p:ext uri="{BB962C8B-B14F-4D97-AF65-F5344CB8AC3E}">
        <p14:creationId xmlns:p14="http://schemas.microsoft.com/office/powerpoint/2010/main" val="1944447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40260E-1BEB-194F-87F4-1B62040A8EA3}" type="datetime1">
              <a:rPr lang="en-AU" smtClean="0"/>
              <a:pPr/>
              <a:t>10/12/18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F8B18D-78DE-FE47-B9E3-A85F2B1D0EB4}" type="slidenum">
              <a:rPr lang="en-US" smtClean="0"/>
              <a:pPr/>
              <a:t>‹#›</a:t>
            </a:fld>
            <a:endParaRPr lang="en-US"/>
          </a:p>
        </p:txBody>
      </p:sp>
    </p:spTree>
    <p:extLst>
      <p:ext uri="{BB962C8B-B14F-4D97-AF65-F5344CB8AC3E}">
        <p14:creationId xmlns:p14="http://schemas.microsoft.com/office/powerpoint/2010/main" val="144667227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a:t>Click to edit Master title style</a:t>
            </a:r>
            <a:endParaRPr lang="en-US"/>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a:t>OFFICE  I  FACULTY  I  DEPARTMENT</a:t>
            </a:r>
            <a:endParaRPr lang="en-US" dirty="0"/>
          </a:p>
        </p:txBody>
      </p:sp>
      <p:sp>
        <p:nvSpPr>
          <p:cNvPr id="6" name="Text Placeholder 12"/>
          <p:cNvSpPr>
            <a:spLocks noGrp="1"/>
          </p:cNvSpPr>
          <p:nvPr>
            <p:ph type="body" sz="quarter" idx="17" hasCustomPrompt="1"/>
          </p:nvPr>
        </p:nvSpPr>
        <p:spPr>
          <a:xfrm>
            <a:off x="460072" y="635000"/>
            <a:ext cx="6397928" cy="399143"/>
          </a:xfrm>
          <a:prstGeom prst="rect">
            <a:avLst/>
          </a:prstGeom>
        </p:spPr>
        <p:txBody>
          <a:bodyPr>
            <a:normAutofit/>
          </a:bodyPr>
          <a:lstStyle>
            <a:lvl1pPr marL="0" indent="0">
              <a:buFontTx/>
              <a:buNone/>
              <a:defRPr sz="1800" cap="all">
                <a:solidFill>
                  <a:schemeClr val="tx2"/>
                </a:solidFill>
                <a:latin typeface="+mj-lt"/>
              </a:defRPr>
            </a:lvl1pPr>
          </a:lstStyle>
          <a:p>
            <a:pPr lvl="0"/>
            <a:r>
              <a:rPr lang="en-AU" dirty="0"/>
              <a:t>SUBHEAD</a:t>
            </a:r>
          </a:p>
        </p:txBody>
      </p:sp>
      <p:sp>
        <p:nvSpPr>
          <p:cNvPr id="9" name="Text Placeholder 2"/>
          <p:cNvSpPr>
            <a:spLocks noGrp="1"/>
          </p:cNvSpPr>
          <p:nvPr>
            <p:ph idx="1" hasCustomPrompt="1"/>
          </p:nvPr>
        </p:nvSpPr>
        <p:spPr>
          <a:xfrm>
            <a:off x="445641" y="1296734"/>
            <a:ext cx="8266559" cy="3389566"/>
          </a:xfrm>
          <a:prstGeom prst="rect">
            <a:avLst/>
          </a:prstGeom>
        </p:spPr>
        <p:txBody>
          <a:bodyPr vert="horz" lIns="91440" tIns="45720" rIns="91440" bIns="45720" numCol="1" spcCol="0" rtlCol="0">
            <a:normAutofit/>
          </a:bodyPr>
          <a:lstStyle>
            <a:lvl3pPr marL="0" indent="0">
              <a:buFontTx/>
              <a:buNone/>
              <a:defRPr b="1" cap="all" baseline="0">
                <a:solidFill>
                  <a:schemeClr val="tx2"/>
                </a:solidFill>
                <a:latin typeface="+mj-lt"/>
              </a:defRPr>
            </a:lvl3pPr>
            <a:lvl4pPr marL="0" indent="0">
              <a:buFontTx/>
              <a:buNone/>
              <a:defRPr/>
            </a:lvl4pPr>
            <a:lvl5pPr marL="1257300" indent="0">
              <a:buNone/>
              <a:defRPr/>
            </a:lvl5pPr>
          </a:lstStyle>
          <a:p>
            <a:pPr lvl="2"/>
            <a:r>
              <a:rPr lang="en-AU" dirty="0"/>
              <a:t>THIRD LEVEL</a:t>
            </a:r>
          </a:p>
          <a:p>
            <a:pPr lvl="3"/>
            <a:r>
              <a:rPr lang="en-AU" dirty="0"/>
              <a:t>Fourth level</a:t>
            </a:r>
          </a:p>
          <a:p>
            <a:pPr lvl="3"/>
            <a:endParaRPr lang="en-AU" dirty="0"/>
          </a:p>
        </p:txBody>
      </p:sp>
    </p:spTree>
    <p:extLst>
      <p:ext uri="{BB962C8B-B14F-4D97-AF65-F5344CB8AC3E}">
        <p14:creationId xmlns:p14="http://schemas.microsoft.com/office/powerpoint/2010/main" val="342724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dirty="0"/>
              <a:t>Click to edit Master title style</a:t>
            </a:r>
            <a:endParaRPr lang="en-US" dirty="0"/>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dirty="0"/>
              <a:t>OFFICE  I  FACULTY  I  DEPARTMENT</a:t>
            </a:r>
            <a:endParaRPr lang="en-US" dirty="0"/>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dirty="0"/>
              <a:t>SUBHEAD</a:t>
            </a:r>
          </a:p>
        </p:txBody>
      </p:sp>
    </p:spTree>
    <p:extLst>
      <p:ext uri="{BB962C8B-B14F-4D97-AF65-F5344CB8AC3E}">
        <p14:creationId xmlns:p14="http://schemas.microsoft.com/office/powerpoint/2010/main" val="388733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 Picture Tex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dirty="0"/>
              <a:t>Click to edit Master title style</a:t>
            </a:r>
            <a:endParaRPr lang="en-US" dirty="0"/>
          </a:p>
        </p:txBody>
      </p:sp>
      <p:sp>
        <p:nvSpPr>
          <p:cNvPr id="3" name="Slide Number Placeholder 2"/>
          <p:cNvSpPr>
            <a:spLocks noGrp="1"/>
          </p:cNvSpPr>
          <p:nvPr>
            <p:ph type="sldNum" sz="quarter" idx="10"/>
          </p:nvPr>
        </p:nvSpPr>
        <p:spPr/>
        <p:txBody>
          <a:bodyPr/>
          <a:lstStyle>
            <a:lvl1pPr>
              <a:buFontTx/>
              <a:buNone/>
              <a:defRPr/>
            </a:lvl1p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lvl1pPr>
              <a:buFontTx/>
              <a:buNone/>
              <a:defRPr/>
            </a:lvl1pPr>
          </a:lstStyle>
          <a:p>
            <a:r>
              <a:rPr lang="en-AU" dirty="0"/>
              <a:t>OFFICE  I  FACULTY  I  DEPARTMENT</a:t>
            </a:r>
            <a:endParaRPr lang="en-US" dirty="0"/>
          </a:p>
        </p:txBody>
      </p:sp>
      <p:sp>
        <p:nvSpPr>
          <p:cNvPr id="19"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dirty="0"/>
              <a:t>SUBHEAD</a:t>
            </a:r>
          </a:p>
        </p:txBody>
      </p:sp>
      <p:sp>
        <p:nvSpPr>
          <p:cNvPr id="21" name="Text Placeholder 2"/>
          <p:cNvSpPr>
            <a:spLocks noGrp="1"/>
          </p:cNvSpPr>
          <p:nvPr>
            <p:ph idx="1" hasCustomPrompt="1"/>
          </p:nvPr>
        </p:nvSpPr>
        <p:spPr>
          <a:xfrm>
            <a:off x="445641" y="1798385"/>
            <a:ext cx="1827129" cy="1077785"/>
          </a:xfrm>
          <a:prstGeom prst="rect">
            <a:avLst/>
          </a:prstGeom>
        </p:spPr>
        <p:txBody>
          <a:bodyPr vert="horz" lIns="91440" tIns="45720" rIns="91440" bIns="45720" rtlCol="0">
            <a:normAutofit/>
          </a:bodyPr>
          <a:lstStyle>
            <a:lvl3pPr>
              <a:buFontTx/>
              <a:buNone/>
              <a:defRPr lang="en-AU" sz="1800" b="1" kern="1200" cap="all" baseline="0" dirty="0" smtClean="0">
                <a:solidFill>
                  <a:schemeClr val="tx2"/>
                </a:solidFill>
                <a:latin typeface="+mj-lt"/>
                <a:ea typeface="+mn-ea"/>
                <a:cs typeface="Arial"/>
              </a:defRPr>
            </a:lvl3pPr>
            <a:lvl4pPr marL="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
        <p:nvSpPr>
          <p:cNvPr id="22" name="Text Placeholder 2"/>
          <p:cNvSpPr>
            <a:spLocks noGrp="1"/>
          </p:cNvSpPr>
          <p:nvPr>
            <p:ph idx="30" hasCustomPrompt="1"/>
          </p:nvPr>
        </p:nvSpPr>
        <p:spPr>
          <a:xfrm>
            <a:off x="2555777" y="1798385"/>
            <a:ext cx="1827129" cy="1077785"/>
          </a:xfrm>
          <a:prstGeom prst="rect">
            <a:avLst/>
          </a:prstGeom>
        </p:spPr>
        <p:txBody>
          <a:bodyPr vert="horz" lIns="91440" tIns="45720" rIns="91440" bIns="4572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
        <p:nvSpPr>
          <p:cNvPr id="23" name="Text Placeholder 2"/>
          <p:cNvSpPr>
            <a:spLocks noGrp="1"/>
          </p:cNvSpPr>
          <p:nvPr>
            <p:ph idx="31" hasCustomPrompt="1"/>
          </p:nvPr>
        </p:nvSpPr>
        <p:spPr>
          <a:xfrm>
            <a:off x="4644009" y="1798385"/>
            <a:ext cx="1827129" cy="1077785"/>
          </a:xfrm>
          <a:prstGeom prst="rect">
            <a:avLst/>
          </a:prstGeom>
        </p:spPr>
        <p:txBody>
          <a:bodyPr vert="horz" lIns="91440" tIns="45720" rIns="91440" bIns="4572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
        <p:nvSpPr>
          <p:cNvPr id="24" name="Text Placeholder 2"/>
          <p:cNvSpPr>
            <a:spLocks noGrp="1"/>
          </p:cNvSpPr>
          <p:nvPr>
            <p:ph idx="32" hasCustomPrompt="1"/>
          </p:nvPr>
        </p:nvSpPr>
        <p:spPr>
          <a:xfrm>
            <a:off x="6741909" y="1798385"/>
            <a:ext cx="1827129" cy="1077785"/>
          </a:xfrm>
          <a:prstGeom prst="rect">
            <a:avLst/>
          </a:prstGeom>
        </p:spPr>
        <p:txBody>
          <a:bodyPr vert="horz" lIns="91440" tIns="45720" rIns="91440" bIns="4572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
        <p:nvSpPr>
          <p:cNvPr id="25" name="Text Placeholder 2"/>
          <p:cNvSpPr>
            <a:spLocks noGrp="1"/>
          </p:cNvSpPr>
          <p:nvPr>
            <p:ph idx="33" hasCustomPrompt="1"/>
          </p:nvPr>
        </p:nvSpPr>
        <p:spPr>
          <a:xfrm>
            <a:off x="445641" y="3580627"/>
            <a:ext cx="1827129" cy="1077785"/>
          </a:xfrm>
          <a:prstGeom prst="rect">
            <a:avLst/>
          </a:prstGeom>
        </p:spPr>
        <p:txBody>
          <a:bodyPr vert="horz" lIns="91440" tIns="45720" rIns="91440" bIns="4572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
        <p:nvSpPr>
          <p:cNvPr id="26" name="Text Placeholder 2"/>
          <p:cNvSpPr>
            <a:spLocks noGrp="1"/>
          </p:cNvSpPr>
          <p:nvPr>
            <p:ph idx="34" hasCustomPrompt="1"/>
          </p:nvPr>
        </p:nvSpPr>
        <p:spPr>
          <a:xfrm>
            <a:off x="2555777" y="3580627"/>
            <a:ext cx="1827129" cy="1077785"/>
          </a:xfrm>
          <a:prstGeom prst="rect">
            <a:avLst/>
          </a:prstGeom>
        </p:spPr>
        <p:txBody>
          <a:bodyPr vert="horz" lIns="91440" tIns="45720" rIns="91440" bIns="4572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
        <p:nvSpPr>
          <p:cNvPr id="27" name="Text Placeholder 2"/>
          <p:cNvSpPr>
            <a:spLocks noGrp="1"/>
          </p:cNvSpPr>
          <p:nvPr>
            <p:ph idx="35" hasCustomPrompt="1"/>
          </p:nvPr>
        </p:nvSpPr>
        <p:spPr>
          <a:xfrm>
            <a:off x="4644009" y="3580627"/>
            <a:ext cx="1827129" cy="1077785"/>
          </a:xfrm>
          <a:prstGeom prst="rect">
            <a:avLst/>
          </a:prstGeom>
        </p:spPr>
        <p:txBody>
          <a:bodyPr vert="horz" lIns="91440" tIns="45720" rIns="91440" bIns="4572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
        <p:nvSpPr>
          <p:cNvPr id="28" name="Text Placeholder 2"/>
          <p:cNvSpPr>
            <a:spLocks noGrp="1"/>
          </p:cNvSpPr>
          <p:nvPr>
            <p:ph idx="37" hasCustomPrompt="1"/>
          </p:nvPr>
        </p:nvSpPr>
        <p:spPr>
          <a:xfrm>
            <a:off x="6741909" y="3580627"/>
            <a:ext cx="1827129" cy="1077785"/>
          </a:xfrm>
          <a:prstGeom prst="rect">
            <a:avLst/>
          </a:prstGeom>
        </p:spPr>
        <p:txBody>
          <a:bodyPr vert="horz" lIns="91440" tIns="45720" rIns="91440" bIns="4572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
        <p:nvSpPr>
          <p:cNvPr id="29" name="Text Placeholder 2"/>
          <p:cNvSpPr>
            <a:spLocks noGrp="1"/>
          </p:cNvSpPr>
          <p:nvPr>
            <p:ph idx="38" hasCustomPrompt="1"/>
          </p:nvPr>
        </p:nvSpPr>
        <p:spPr>
          <a:xfrm>
            <a:off x="445641" y="1186707"/>
            <a:ext cx="1129159" cy="600818"/>
          </a:xfrm>
          <a:prstGeom prst="rect">
            <a:avLst/>
          </a:prstGeom>
        </p:spPr>
        <p:txBody>
          <a:bodyPr vert="horz" lIns="91440" tIns="45720" rIns="91440" bIns="45720" rtlCol="0">
            <a:normAutofit/>
          </a:bodyPr>
          <a:lstStyle>
            <a:lvl3pPr marL="0" indent="0">
              <a:buFontTx/>
              <a:buNone/>
              <a:defRPr sz="1400" b="0" cap="none" baseline="0"/>
            </a:lvl3pPr>
          </a:lstStyle>
          <a:p>
            <a:pPr lvl="2"/>
            <a:r>
              <a:rPr lang="en-AU" dirty="0"/>
              <a:t>Click icon to add pic or SmartArt</a:t>
            </a:r>
          </a:p>
        </p:txBody>
      </p:sp>
      <p:sp>
        <p:nvSpPr>
          <p:cNvPr id="33" name="Text Placeholder 2"/>
          <p:cNvSpPr>
            <a:spLocks noGrp="1"/>
          </p:cNvSpPr>
          <p:nvPr>
            <p:ph idx="39" hasCustomPrompt="1"/>
          </p:nvPr>
        </p:nvSpPr>
        <p:spPr>
          <a:xfrm>
            <a:off x="2555777" y="1186707"/>
            <a:ext cx="1129159" cy="600818"/>
          </a:xfrm>
          <a:prstGeom prst="rect">
            <a:avLst/>
          </a:prstGeom>
        </p:spPr>
        <p:txBody>
          <a:bodyPr vert="horz" lIns="91440" tIns="45720" rIns="91440" bIns="45720" rtlCol="0">
            <a:normAutofit/>
          </a:bodyPr>
          <a:lstStyle>
            <a:lvl3pPr marL="0" indent="0">
              <a:buFontTx/>
              <a:buNone/>
              <a:defRPr sz="1400" b="0" cap="none"/>
            </a:lvl3pPr>
          </a:lstStyle>
          <a:p>
            <a:pPr lvl="2"/>
            <a:r>
              <a:rPr lang="en-AU" dirty="0"/>
              <a:t>Click icon to add pic or SmartArt</a:t>
            </a:r>
          </a:p>
        </p:txBody>
      </p:sp>
      <p:sp>
        <p:nvSpPr>
          <p:cNvPr id="34" name="Text Placeholder 2"/>
          <p:cNvSpPr>
            <a:spLocks noGrp="1"/>
          </p:cNvSpPr>
          <p:nvPr>
            <p:ph idx="40" hasCustomPrompt="1"/>
          </p:nvPr>
        </p:nvSpPr>
        <p:spPr>
          <a:xfrm>
            <a:off x="4644009" y="1186707"/>
            <a:ext cx="1129159" cy="600818"/>
          </a:xfrm>
          <a:prstGeom prst="rect">
            <a:avLst/>
          </a:prstGeom>
        </p:spPr>
        <p:txBody>
          <a:bodyPr vert="horz" lIns="91440" tIns="45720" rIns="91440" bIns="45720" rtlCol="0">
            <a:normAutofit/>
          </a:bodyPr>
          <a:lstStyle>
            <a:lvl3pPr marL="0" indent="0">
              <a:buFontTx/>
              <a:buNone/>
              <a:defRPr sz="1400" b="0" cap="none"/>
            </a:lvl3pPr>
          </a:lstStyle>
          <a:p>
            <a:pPr lvl="2"/>
            <a:r>
              <a:rPr lang="en-AU" dirty="0"/>
              <a:t>Click icon to add pic or SmartArt</a:t>
            </a:r>
          </a:p>
        </p:txBody>
      </p:sp>
      <p:sp>
        <p:nvSpPr>
          <p:cNvPr id="35" name="Text Placeholder 2"/>
          <p:cNvSpPr>
            <a:spLocks noGrp="1"/>
          </p:cNvSpPr>
          <p:nvPr>
            <p:ph idx="41" hasCustomPrompt="1"/>
          </p:nvPr>
        </p:nvSpPr>
        <p:spPr>
          <a:xfrm>
            <a:off x="6741909" y="1186707"/>
            <a:ext cx="1129159" cy="600818"/>
          </a:xfrm>
          <a:prstGeom prst="rect">
            <a:avLst/>
          </a:prstGeom>
        </p:spPr>
        <p:txBody>
          <a:bodyPr vert="horz" lIns="91440" tIns="45720" rIns="91440" bIns="45720" rtlCol="0">
            <a:normAutofit/>
          </a:bodyPr>
          <a:lstStyle>
            <a:lvl3pPr marL="0" indent="0">
              <a:buFontTx/>
              <a:buNone/>
              <a:defRPr sz="1400" b="0" cap="none"/>
            </a:lvl3pPr>
          </a:lstStyle>
          <a:p>
            <a:pPr lvl="2"/>
            <a:r>
              <a:rPr lang="en-AU" dirty="0"/>
              <a:t>Click icon to add pic or SmartArt</a:t>
            </a:r>
          </a:p>
        </p:txBody>
      </p:sp>
      <p:sp>
        <p:nvSpPr>
          <p:cNvPr id="36" name="Text Placeholder 2"/>
          <p:cNvSpPr>
            <a:spLocks noGrp="1"/>
          </p:cNvSpPr>
          <p:nvPr>
            <p:ph idx="42" hasCustomPrompt="1"/>
          </p:nvPr>
        </p:nvSpPr>
        <p:spPr>
          <a:xfrm>
            <a:off x="445641" y="2984749"/>
            <a:ext cx="1129159" cy="600818"/>
          </a:xfrm>
          <a:prstGeom prst="rect">
            <a:avLst/>
          </a:prstGeom>
        </p:spPr>
        <p:txBody>
          <a:bodyPr vert="horz" lIns="91440" tIns="45720" rIns="91440" bIns="45720" rtlCol="0">
            <a:normAutofit/>
          </a:bodyPr>
          <a:lstStyle>
            <a:lvl3pPr marL="0" indent="0">
              <a:buFontTx/>
              <a:buNone/>
              <a:defRPr sz="1400" b="0" cap="none"/>
            </a:lvl3pPr>
          </a:lstStyle>
          <a:p>
            <a:pPr lvl="2"/>
            <a:r>
              <a:rPr lang="en-AU" dirty="0"/>
              <a:t>Click icon to add pic or SmartArt</a:t>
            </a:r>
          </a:p>
        </p:txBody>
      </p:sp>
      <p:sp>
        <p:nvSpPr>
          <p:cNvPr id="37" name="Text Placeholder 2"/>
          <p:cNvSpPr>
            <a:spLocks noGrp="1"/>
          </p:cNvSpPr>
          <p:nvPr>
            <p:ph idx="43" hasCustomPrompt="1"/>
          </p:nvPr>
        </p:nvSpPr>
        <p:spPr>
          <a:xfrm>
            <a:off x="2555777" y="2984749"/>
            <a:ext cx="1129159" cy="600818"/>
          </a:xfrm>
          <a:prstGeom prst="rect">
            <a:avLst/>
          </a:prstGeom>
        </p:spPr>
        <p:txBody>
          <a:bodyPr vert="horz" lIns="91440" tIns="45720" rIns="91440" bIns="45720" rtlCol="0">
            <a:normAutofit/>
          </a:bodyPr>
          <a:lstStyle>
            <a:lvl3pPr marL="0" indent="0">
              <a:buFontTx/>
              <a:buNone/>
              <a:defRPr sz="1400" b="0" cap="none"/>
            </a:lvl3pPr>
          </a:lstStyle>
          <a:p>
            <a:pPr lvl="2"/>
            <a:r>
              <a:rPr lang="en-AU" dirty="0"/>
              <a:t>Click icon to add pic or SmartArt</a:t>
            </a:r>
          </a:p>
        </p:txBody>
      </p:sp>
      <p:sp>
        <p:nvSpPr>
          <p:cNvPr id="38" name="Text Placeholder 2"/>
          <p:cNvSpPr>
            <a:spLocks noGrp="1"/>
          </p:cNvSpPr>
          <p:nvPr>
            <p:ph idx="44" hasCustomPrompt="1"/>
          </p:nvPr>
        </p:nvSpPr>
        <p:spPr>
          <a:xfrm>
            <a:off x="4644009" y="2984749"/>
            <a:ext cx="1129159" cy="600818"/>
          </a:xfrm>
          <a:prstGeom prst="rect">
            <a:avLst/>
          </a:prstGeom>
        </p:spPr>
        <p:txBody>
          <a:bodyPr vert="horz" lIns="91440" tIns="45720" rIns="91440" bIns="45720" rtlCol="0">
            <a:normAutofit/>
          </a:bodyPr>
          <a:lstStyle>
            <a:lvl3pPr marL="0" indent="0">
              <a:buFontTx/>
              <a:buNone/>
              <a:defRPr sz="1400" b="0" cap="none"/>
            </a:lvl3pPr>
          </a:lstStyle>
          <a:p>
            <a:pPr lvl="2"/>
            <a:r>
              <a:rPr lang="en-AU" dirty="0"/>
              <a:t>Click icon to add pic or SmartArt</a:t>
            </a:r>
          </a:p>
        </p:txBody>
      </p:sp>
      <p:sp>
        <p:nvSpPr>
          <p:cNvPr id="39" name="Text Placeholder 2"/>
          <p:cNvSpPr>
            <a:spLocks noGrp="1"/>
          </p:cNvSpPr>
          <p:nvPr>
            <p:ph idx="45" hasCustomPrompt="1"/>
          </p:nvPr>
        </p:nvSpPr>
        <p:spPr>
          <a:xfrm>
            <a:off x="6741909" y="2984749"/>
            <a:ext cx="1129159" cy="600818"/>
          </a:xfrm>
          <a:prstGeom prst="rect">
            <a:avLst/>
          </a:prstGeom>
        </p:spPr>
        <p:txBody>
          <a:bodyPr vert="horz" lIns="91440" tIns="45720" rIns="91440" bIns="45720" rtlCol="0">
            <a:normAutofit/>
          </a:bodyPr>
          <a:lstStyle>
            <a:lvl3pPr marL="0" indent="0">
              <a:buFontTx/>
              <a:buNone/>
              <a:defRPr sz="1400" b="0" cap="none"/>
            </a:lvl3pPr>
          </a:lstStyle>
          <a:p>
            <a:pPr lvl="2"/>
            <a:r>
              <a:rPr lang="en-AU" dirty="0"/>
              <a:t>Click icon to add pic or SmartArt</a:t>
            </a:r>
          </a:p>
        </p:txBody>
      </p:sp>
    </p:spTree>
    <p:extLst>
      <p:ext uri="{BB962C8B-B14F-4D97-AF65-F5344CB8AC3E}">
        <p14:creationId xmlns:p14="http://schemas.microsoft.com/office/powerpoint/2010/main" val="1699217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Text, 4 Column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dirty="0"/>
              <a:t>Click to edit Master title style</a:t>
            </a:r>
            <a:endParaRPr lang="en-US" dirty="0"/>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a:t>OFFICE  I  FACULTY  I  DEPARTMENT</a:t>
            </a:r>
            <a:endParaRPr lang="en-US" dirty="0"/>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dirty="0"/>
              <a:t>SUBHEAD</a:t>
            </a:r>
          </a:p>
        </p:txBody>
      </p:sp>
      <p:sp>
        <p:nvSpPr>
          <p:cNvPr id="23" name="Picture Placeholder 15"/>
          <p:cNvSpPr>
            <a:spLocks noGrp="1"/>
          </p:cNvSpPr>
          <p:nvPr userDrawn="1">
            <p:ph type="pic" sz="quarter" idx="16"/>
          </p:nvPr>
        </p:nvSpPr>
        <p:spPr>
          <a:xfrm>
            <a:off x="598412" y="2605569"/>
            <a:ext cx="658813" cy="481013"/>
          </a:xfrm>
          <a:prstGeom prst="rect">
            <a:avLst/>
          </a:prstGeom>
        </p:spPr>
        <p:txBody>
          <a:bodyPr/>
          <a:lstStyle>
            <a:lvl1pPr marL="0" indent="0">
              <a:buFontTx/>
              <a:buNone/>
              <a:defRPr/>
            </a:lvl1pPr>
          </a:lstStyle>
          <a:p>
            <a:endParaRPr lang="en-AU" noProof="0" dirty="0"/>
          </a:p>
        </p:txBody>
      </p:sp>
      <p:sp>
        <p:nvSpPr>
          <p:cNvPr id="28" name="Picture Placeholder 15"/>
          <p:cNvSpPr>
            <a:spLocks noGrp="1"/>
          </p:cNvSpPr>
          <p:nvPr>
            <p:ph type="pic" sz="quarter" idx="33"/>
          </p:nvPr>
        </p:nvSpPr>
        <p:spPr>
          <a:xfrm>
            <a:off x="2615689" y="2605569"/>
            <a:ext cx="658813" cy="481013"/>
          </a:xfrm>
          <a:prstGeom prst="rect">
            <a:avLst/>
          </a:prstGeom>
        </p:spPr>
        <p:txBody>
          <a:bodyPr/>
          <a:lstStyle>
            <a:lvl1pPr marL="0" indent="0">
              <a:buFontTx/>
              <a:buNone/>
              <a:defRPr/>
            </a:lvl1pPr>
          </a:lstStyle>
          <a:p>
            <a:endParaRPr lang="en-AU" noProof="0" dirty="0"/>
          </a:p>
        </p:txBody>
      </p:sp>
      <p:sp>
        <p:nvSpPr>
          <p:cNvPr id="30" name="Picture Placeholder 15"/>
          <p:cNvSpPr>
            <a:spLocks noGrp="1"/>
          </p:cNvSpPr>
          <p:nvPr>
            <p:ph type="pic" sz="quarter" idx="35"/>
          </p:nvPr>
        </p:nvSpPr>
        <p:spPr>
          <a:xfrm>
            <a:off x="4637961" y="2605569"/>
            <a:ext cx="658813" cy="481013"/>
          </a:xfrm>
          <a:prstGeom prst="rect">
            <a:avLst/>
          </a:prstGeom>
        </p:spPr>
        <p:txBody>
          <a:bodyPr/>
          <a:lstStyle>
            <a:lvl1pPr marL="0" indent="0">
              <a:buFontTx/>
              <a:buNone/>
              <a:defRPr/>
            </a:lvl1pPr>
          </a:lstStyle>
          <a:p>
            <a:endParaRPr lang="en-AU" noProof="0" dirty="0"/>
          </a:p>
        </p:txBody>
      </p:sp>
      <p:sp>
        <p:nvSpPr>
          <p:cNvPr id="32" name="Picture Placeholder 15"/>
          <p:cNvSpPr>
            <a:spLocks noGrp="1"/>
          </p:cNvSpPr>
          <p:nvPr>
            <p:ph type="pic" sz="quarter" idx="37"/>
          </p:nvPr>
        </p:nvSpPr>
        <p:spPr>
          <a:xfrm>
            <a:off x="6654185" y="2605569"/>
            <a:ext cx="658813" cy="481013"/>
          </a:xfrm>
          <a:prstGeom prst="rect">
            <a:avLst/>
          </a:prstGeom>
        </p:spPr>
        <p:txBody>
          <a:bodyPr/>
          <a:lstStyle>
            <a:lvl1pPr marL="0" indent="0">
              <a:buFontTx/>
              <a:buNone/>
              <a:defRPr/>
            </a:lvl1pPr>
          </a:lstStyle>
          <a:p>
            <a:endParaRPr lang="en-AU" noProof="0" dirty="0"/>
          </a:p>
        </p:txBody>
      </p:sp>
      <p:sp>
        <p:nvSpPr>
          <p:cNvPr id="21" name="Text Placeholder 2"/>
          <p:cNvSpPr>
            <a:spLocks noGrp="1"/>
          </p:cNvSpPr>
          <p:nvPr>
            <p:ph idx="1" hasCustomPrompt="1"/>
          </p:nvPr>
        </p:nvSpPr>
        <p:spPr>
          <a:xfrm>
            <a:off x="457200" y="1200151"/>
            <a:ext cx="8229600" cy="1105809"/>
          </a:xfrm>
          <a:prstGeom prst="rect">
            <a:avLst/>
          </a:prstGeom>
        </p:spPr>
        <p:txBody>
          <a:bodyPr vert="horz" lIns="91440" tIns="45720" rIns="91440" bIns="45720" rtlCol="0">
            <a:normAutofit/>
          </a:bodyPr>
          <a:lstStyle>
            <a:lvl4pPr marL="0" indent="0">
              <a:buFontTx/>
              <a:buNone/>
              <a:defRPr lang="en-AU" sz="1800" b="0" kern="1200" cap="none" dirty="0" err="1"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dirty="0" err="1"/>
              <a:t>Lorum</a:t>
            </a:r>
            <a:r>
              <a:rPr lang="en-AU" dirty="0"/>
              <a:t> </a:t>
            </a:r>
            <a:r>
              <a:rPr lang="en-AU" dirty="0" err="1"/>
              <a:t>ipsum</a:t>
            </a:r>
            <a:r>
              <a:rPr lang="en-AU" dirty="0"/>
              <a:t> </a:t>
            </a:r>
            <a:r>
              <a:rPr lang="en-AU" dirty="0" err="1"/>
              <a:t>dolres</a:t>
            </a:r>
            <a:r>
              <a:rPr lang="en-AU" dirty="0"/>
              <a:t> </a:t>
            </a:r>
            <a:r>
              <a:rPr lang="en-AU" dirty="0" err="1"/>
              <a:t>melior</a:t>
            </a:r>
            <a:r>
              <a:rPr lang="en-AU" dirty="0"/>
              <a:t> non </a:t>
            </a:r>
            <a:r>
              <a:rPr lang="en-AU" dirty="0" err="1"/>
              <a:t>tutte</a:t>
            </a:r>
            <a:r>
              <a:rPr lang="en-AU" dirty="0"/>
              <a:t> </a:t>
            </a:r>
            <a:r>
              <a:rPr lang="en-AU" dirty="0" err="1"/>
              <a:t>santotoe</a:t>
            </a:r>
            <a:r>
              <a:rPr lang="en-AU" dirty="0"/>
              <a:t> </a:t>
            </a:r>
            <a:r>
              <a:rPr lang="en-AU" dirty="0" err="1"/>
              <a:t>ehh</a:t>
            </a:r>
            <a:r>
              <a:rPr lang="en-AU" dirty="0"/>
              <a:t> </a:t>
            </a:r>
            <a:r>
              <a:rPr lang="en-AU" dirty="0" err="1"/>
              <a:t>asd</a:t>
            </a:r>
            <a:r>
              <a:rPr lang="en-AU" dirty="0"/>
              <a:t> </a:t>
            </a:r>
            <a:r>
              <a:rPr lang="en-AU" dirty="0" err="1"/>
              <a:t>gcia</a:t>
            </a:r>
            <a:r>
              <a:rPr lang="en-AU" dirty="0"/>
              <a:t> </a:t>
            </a:r>
            <a:r>
              <a:rPr lang="en-AU" dirty="0" err="1"/>
              <a:t>idu</a:t>
            </a:r>
            <a:r>
              <a:rPr lang="en-AU" dirty="0"/>
              <a:t> </a:t>
            </a:r>
            <a:r>
              <a:rPr lang="en-AU" dirty="0" err="1"/>
              <a:t>ciuw</a:t>
            </a:r>
            <a:r>
              <a:rPr lang="en-AU" dirty="0"/>
              <a:t> </a:t>
            </a:r>
            <a:r>
              <a:rPr lang="en-AU" dirty="0" err="1"/>
              <a:t>sfdoh</a:t>
            </a:r>
            <a:r>
              <a:rPr lang="en-AU" dirty="0"/>
              <a:t> </a:t>
            </a:r>
            <a:r>
              <a:rPr lang="en-AU" dirty="0" err="1"/>
              <a:t>melior</a:t>
            </a:r>
            <a:r>
              <a:rPr lang="en-AU" dirty="0"/>
              <a:t> non </a:t>
            </a:r>
            <a:r>
              <a:rPr lang="en-AU" dirty="0" err="1"/>
              <a:t>tutte</a:t>
            </a:r>
            <a:r>
              <a:rPr lang="en-AU" dirty="0"/>
              <a:t> </a:t>
            </a:r>
            <a:r>
              <a:rPr lang="en-AU" dirty="0" err="1"/>
              <a:t>santotoe</a:t>
            </a:r>
            <a:r>
              <a:rPr lang="en-AU" dirty="0"/>
              <a:t> </a:t>
            </a:r>
            <a:r>
              <a:rPr lang="en-AU" dirty="0" err="1"/>
              <a:t>ehh</a:t>
            </a:r>
            <a:r>
              <a:rPr lang="en-AU" dirty="0"/>
              <a:t> </a:t>
            </a:r>
            <a:r>
              <a:rPr lang="en-AU" dirty="0" err="1"/>
              <a:t>asd</a:t>
            </a:r>
            <a:r>
              <a:rPr lang="en-AU" dirty="0"/>
              <a:t> </a:t>
            </a:r>
            <a:r>
              <a:rPr lang="en-AU" dirty="0" err="1"/>
              <a:t>gcia</a:t>
            </a:r>
            <a:r>
              <a:rPr lang="en-AU" dirty="0"/>
              <a:t> </a:t>
            </a:r>
            <a:r>
              <a:rPr lang="en-AU" dirty="0" err="1"/>
              <a:t>idu</a:t>
            </a:r>
            <a:r>
              <a:rPr lang="en-AU" dirty="0"/>
              <a:t> </a:t>
            </a:r>
            <a:r>
              <a:rPr lang="en-AU" dirty="0" err="1"/>
              <a:t>ciuw</a:t>
            </a:r>
            <a:r>
              <a:rPr lang="en-AU" dirty="0"/>
              <a:t> </a:t>
            </a:r>
            <a:r>
              <a:rPr lang="en-AU" dirty="0" err="1"/>
              <a:t>sfdoh</a:t>
            </a:r>
            <a:r>
              <a:rPr lang="en-AU" dirty="0"/>
              <a:t> </a:t>
            </a:r>
            <a:r>
              <a:rPr lang="en-AU" dirty="0" err="1"/>
              <a:t>melior</a:t>
            </a:r>
            <a:r>
              <a:rPr lang="en-AU" dirty="0"/>
              <a:t> non </a:t>
            </a:r>
            <a:r>
              <a:rPr lang="en-AU" dirty="0" err="1"/>
              <a:t>tutte</a:t>
            </a:r>
            <a:r>
              <a:rPr lang="en-AU" dirty="0"/>
              <a:t> </a:t>
            </a:r>
            <a:r>
              <a:rPr lang="en-AU" dirty="0" err="1"/>
              <a:t>santotoe</a:t>
            </a:r>
            <a:r>
              <a:rPr lang="en-AU" dirty="0"/>
              <a:t> </a:t>
            </a:r>
            <a:r>
              <a:rPr lang="en-AU" dirty="0" err="1"/>
              <a:t>ehh</a:t>
            </a:r>
            <a:r>
              <a:rPr lang="en-AU" dirty="0"/>
              <a:t> </a:t>
            </a:r>
            <a:r>
              <a:rPr lang="en-AU" dirty="0" err="1"/>
              <a:t>asd</a:t>
            </a:r>
            <a:r>
              <a:rPr lang="en-AU" dirty="0"/>
              <a:t> </a:t>
            </a:r>
            <a:r>
              <a:rPr lang="en-AU" dirty="0" err="1"/>
              <a:t>gcia</a:t>
            </a:r>
            <a:r>
              <a:rPr lang="en-AU" dirty="0"/>
              <a:t> </a:t>
            </a:r>
            <a:r>
              <a:rPr lang="en-AU" dirty="0" err="1"/>
              <a:t>idu</a:t>
            </a:r>
            <a:r>
              <a:rPr lang="en-AU" dirty="0"/>
              <a:t> </a:t>
            </a:r>
            <a:r>
              <a:rPr lang="en-AU" dirty="0" err="1"/>
              <a:t>ciuw</a:t>
            </a:r>
            <a:r>
              <a:rPr lang="en-AU" dirty="0"/>
              <a:t> </a:t>
            </a:r>
            <a:r>
              <a:rPr lang="en-AU" dirty="0" err="1"/>
              <a:t>sfdoh</a:t>
            </a:r>
            <a:r>
              <a:rPr lang="en-AU" dirty="0"/>
              <a:t>.</a:t>
            </a:r>
          </a:p>
        </p:txBody>
      </p:sp>
      <p:sp>
        <p:nvSpPr>
          <p:cNvPr id="20" name="Text Placeholder 21"/>
          <p:cNvSpPr>
            <a:spLocks noGrp="1"/>
          </p:cNvSpPr>
          <p:nvPr>
            <p:ph type="body" sz="quarter" idx="42" hasCustomPrompt="1"/>
          </p:nvPr>
        </p:nvSpPr>
        <p:spPr>
          <a:xfrm>
            <a:off x="596922" y="3149203"/>
            <a:ext cx="1828779" cy="1213247"/>
          </a:xfrm>
          <a:prstGeom prst="rect">
            <a:avLst/>
          </a:prstGeom>
        </p:spPr>
        <p:txBody>
          <a:bodyPr lIns="0" tIns="72000" rIns="0" bIns="0"/>
          <a:lstStyle>
            <a:lvl3pPr>
              <a:lnSpc>
                <a:spcPts val="1200"/>
              </a:lnSpc>
              <a:spcBef>
                <a:spcPts val="600"/>
              </a:spcBef>
              <a:buFontTx/>
              <a:buNone/>
              <a:defRPr lang="en-AU" sz="1800" b="1" kern="1200" cap="all" baseline="0" dirty="0" smtClean="0">
                <a:solidFill>
                  <a:schemeClr val="tx2"/>
                </a:solidFill>
                <a:latin typeface="+mj-lt"/>
                <a:ea typeface="+mn-ea"/>
                <a:cs typeface="Arial"/>
              </a:defRPr>
            </a:lvl3pPr>
            <a:lvl4pPr marL="990600" indent="0">
              <a:lnSpc>
                <a:spcPts val="1200"/>
              </a:lnSpc>
              <a:spcBef>
                <a:spcPts val="600"/>
              </a:spcBef>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Product A</a:t>
            </a:r>
          </a:p>
          <a:p>
            <a:pPr marL="0" lvl="3" indent="0" algn="l" defTabSz="457200" rtl="0" eaLnBrk="1" latinLnBrk="0" hangingPunct="1">
              <a:lnSpc>
                <a:spcPct val="100000"/>
              </a:lnSpc>
              <a:spcBef>
                <a:spcPts val="0"/>
              </a:spcBef>
              <a:spcAft>
                <a:spcPts val="300"/>
              </a:spcAft>
              <a:buFontTx/>
              <a:buNone/>
            </a:pPr>
            <a:r>
              <a:rPr lang="en-AU" dirty="0" err="1"/>
              <a:t>Lorum</a:t>
            </a:r>
            <a:r>
              <a:rPr lang="en-AU" dirty="0"/>
              <a:t> </a:t>
            </a:r>
            <a:r>
              <a:rPr lang="en-AU" dirty="0" err="1"/>
              <a:t>ipsum</a:t>
            </a:r>
            <a:endParaRPr lang="en-AU" dirty="0"/>
          </a:p>
          <a:p>
            <a:pPr marL="0" lvl="3" indent="0" algn="l" defTabSz="457200" rtl="0" eaLnBrk="1" latinLnBrk="0" hangingPunct="1">
              <a:lnSpc>
                <a:spcPct val="100000"/>
              </a:lnSpc>
              <a:spcBef>
                <a:spcPts val="0"/>
              </a:spcBef>
              <a:spcAft>
                <a:spcPts val="300"/>
              </a:spcAft>
              <a:buFontTx/>
              <a:buNone/>
            </a:pPr>
            <a:r>
              <a:rPr lang="en-AU" dirty="0" err="1"/>
              <a:t>melior</a:t>
            </a:r>
            <a:r>
              <a:rPr lang="en-AU" dirty="0"/>
              <a:t> non </a:t>
            </a:r>
            <a:r>
              <a:rPr lang="en-AU" dirty="0" err="1"/>
              <a:t>tutte</a:t>
            </a:r>
            <a:endParaRPr lang="en-AU" dirty="0"/>
          </a:p>
        </p:txBody>
      </p:sp>
      <p:sp>
        <p:nvSpPr>
          <p:cNvPr id="33" name="Text Placeholder 21"/>
          <p:cNvSpPr>
            <a:spLocks noGrp="1"/>
          </p:cNvSpPr>
          <p:nvPr>
            <p:ph type="body" sz="quarter" idx="43" hasCustomPrompt="1"/>
          </p:nvPr>
        </p:nvSpPr>
        <p:spPr>
          <a:xfrm>
            <a:off x="2627785" y="3149203"/>
            <a:ext cx="1828779" cy="1213247"/>
          </a:xfrm>
          <a:prstGeom prst="rect">
            <a:avLst/>
          </a:prstGeom>
        </p:spPr>
        <p:txBody>
          <a:bodyPr lIns="0" tIns="72000" rIns="0" bIns="0"/>
          <a:lstStyle>
            <a:lvl3pPr>
              <a:lnSpc>
                <a:spcPts val="1200"/>
              </a:lnSpc>
              <a:spcBef>
                <a:spcPts val="600"/>
              </a:spcBef>
              <a:buFontTx/>
              <a:buNone/>
              <a:defRPr lang="en-AU" sz="1800" b="1" kern="1200" cap="all" baseline="0" dirty="0" smtClean="0">
                <a:solidFill>
                  <a:schemeClr val="tx2"/>
                </a:solidFill>
                <a:latin typeface="+mj-lt"/>
                <a:ea typeface="+mn-ea"/>
                <a:cs typeface="Arial"/>
              </a:defRPr>
            </a:lvl3pPr>
            <a:lvl4pPr marL="990600" indent="0">
              <a:lnSpc>
                <a:spcPts val="1200"/>
              </a:lnSpc>
              <a:spcBef>
                <a:spcPts val="600"/>
              </a:spcBef>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Product A</a:t>
            </a:r>
          </a:p>
          <a:p>
            <a:pPr marL="0" lvl="3" indent="0" algn="l" defTabSz="457200" rtl="0" eaLnBrk="1" latinLnBrk="0" hangingPunct="1">
              <a:lnSpc>
                <a:spcPct val="100000"/>
              </a:lnSpc>
              <a:spcBef>
                <a:spcPts val="0"/>
              </a:spcBef>
              <a:spcAft>
                <a:spcPts val="300"/>
              </a:spcAft>
              <a:buFontTx/>
              <a:buNone/>
            </a:pPr>
            <a:r>
              <a:rPr lang="en-AU" dirty="0" err="1"/>
              <a:t>Lorum</a:t>
            </a:r>
            <a:r>
              <a:rPr lang="en-AU" dirty="0"/>
              <a:t> </a:t>
            </a:r>
            <a:r>
              <a:rPr lang="en-AU" dirty="0" err="1"/>
              <a:t>ipsum</a:t>
            </a:r>
            <a:endParaRPr lang="en-AU" dirty="0"/>
          </a:p>
          <a:p>
            <a:pPr marL="0" lvl="3" indent="0" algn="l" defTabSz="457200" rtl="0" eaLnBrk="1" latinLnBrk="0" hangingPunct="1">
              <a:lnSpc>
                <a:spcPct val="100000"/>
              </a:lnSpc>
              <a:spcBef>
                <a:spcPts val="0"/>
              </a:spcBef>
              <a:spcAft>
                <a:spcPts val="300"/>
              </a:spcAft>
              <a:buFontTx/>
              <a:buNone/>
            </a:pPr>
            <a:r>
              <a:rPr lang="en-AU" dirty="0" err="1"/>
              <a:t>melior</a:t>
            </a:r>
            <a:r>
              <a:rPr lang="en-AU" dirty="0"/>
              <a:t> non </a:t>
            </a:r>
            <a:r>
              <a:rPr lang="en-AU" dirty="0" err="1"/>
              <a:t>tutte</a:t>
            </a:r>
            <a:endParaRPr lang="en-AU" dirty="0"/>
          </a:p>
        </p:txBody>
      </p:sp>
      <p:sp>
        <p:nvSpPr>
          <p:cNvPr id="34" name="Text Placeholder 21"/>
          <p:cNvSpPr>
            <a:spLocks noGrp="1"/>
          </p:cNvSpPr>
          <p:nvPr>
            <p:ph type="body" sz="quarter" idx="44" hasCustomPrompt="1"/>
          </p:nvPr>
        </p:nvSpPr>
        <p:spPr>
          <a:xfrm>
            <a:off x="4644009" y="3149203"/>
            <a:ext cx="1828779" cy="1213247"/>
          </a:xfrm>
          <a:prstGeom prst="rect">
            <a:avLst/>
          </a:prstGeom>
        </p:spPr>
        <p:txBody>
          <a:bodyPr lIns="0" tIns="72000" rIns="0" bIns="0"/>
          <a:lstStyle>
            <a:lvl3pPr>
              <a:lnSpc>
                <a:spcPts val="1200"/>
              </a:lnSpc>
              <a:spcBef>
                <a:spcPts val="600"/>
              </a:spcBef>
              <a:buFontTx/>
              <a:buNone/>
              <a:defRPr lang="en-AU" sz="1800" b="1" kern="1200" cap="all" baseline="0" dirty="0" smtClean="0">
                <a:solidFill>
                  <a:schemeClr val="tx2"/>
                </a:solidFill>
                <a:latin typeface="+mj-lt"/>
                <a:ea typeface="+mn-ea"/>
                <a:cs typeface="Arial"/>
              </a:defRPr>
            </a:lvl3pPr>
            <a:lvl4pPr marL="990600" indent="0">
              <a:lnSpc>
                <a:spcPts val="1200"/>
              </a:lnSpc>
              <a:spcBef>
                <a:spcPts val="600"/>
              </a:spcBef>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Product A</a:t>
            </a:r>
          </a:p>
          <a:p>
            <a:pPr marL="0" lvl="3" indent="0" algn="l" defTabSz="457200" rtl="0" eaLnBrk="1" latinLnBrk="0" hangingPunct="1">
              <a:lnSpc>
                <a:spcPct val="100000"/>
              </a:lnSpc>
              <a:spcBef>
                <a:spcPts val="0"/>
              </a:spcBef>
              <a:spcAft>
                <a:spcPts val="300"/>
              </a:spcAft>
              <a:buFontTx/>
              <a:buNone/>
            </a:pPr>
            <a:r>
              <a:rPr lang="en-AU" dirty="0" err="1"/>
              <a:t>Lorum</a:t>
            </a:r>
            <a:r>
              <a:rPr lang="en-AU" dirty="0"/>
              <a:t> </a:t>
            </a:r>
            <a:r>
              <a:rPr lang="en-AU" dirty="0" err="1"/>
              <a:t>ipsum</a:t>
            </a:r>
            <a:endParaRPr lang="en-AU" dirty="0"/>
          </a:p>
          <a:p>
            <a:pPr marL="0" lvl="3" indent="0" algn="l" defTabSz="457200" rtl="0" eaLnBrk="1" latinLnBrk="0" hangingPunct="1">
              <a:lnSpc>
                <a:spcPct val="100000"/>
              </a:lnSpc>
              <a:spcBef>
                <a:spcPts val="0"/>
              </a:spcBef>
              <a:spcAft>
                <a:spcPts val="300"/>
              </a:spcAft>
              <a:buFontTx/>
              <a:buNone/>
            </a:pPr>
            <a:r>
              <a:rPr lang="en-AU" dirty="0" err="1"/>
              <a:t>melior</a:t>
            </a:r>
            <a:r>
              <a:rPr lang="en-AU" dirty="0"/>
              <a:t> non </a:t>
            </a:r>
            <a:r>
              <a:rPr lang="en-AU" dirty="0" err="1"/>
              <a:t>tutte</a:t>
            </a:r>
            <a:endParaRPr lang="en-AU" dirty="0"/>
          </a:p>
        </p:txBody>
      </p:sp>
      <p:sp>
        <p:nvSpPr>
          <p:cNvPr id="35" name="Text Placeholder 21"/>
          <p:cNvSpPr>
            <a:spLocks noGrp="1"/>
          </p:cNvSpPr>
          <p:nvPr>
            <p:ph type="body" sz="quarter" idx="45" hasCustomPrompt="1"/>
          </p:nvPr>
        </p:nvSpPr>
        <p:spPr>
          <a:xfrm>
            <a:off x="6674872" y="3149203"/>
            <a:ext cx="1828779" cy="1213247"/>
          </a:xfrm>
          <a:prstGeom prst="rect">
            <a:avLst/>
          </a:prstGeom>
        </p:spPr>
        <p:txBody>
          <a:bodyPr lIns="0" tIns="72000" rIns="0" bIns="0"/>
          <a:lstStyle>
            <a:lvl3pPr>
              <a:lnSpc>
                <a:spcPts val="1200"/>
              </a:lnSpc>
              <a:spcBef>
                <a:spcPts val="600"/>
              </a:spcBef>
              <a:buFontTx/>
              <a:buNone/>
              <a:defRPr lang="en-AU" sz="1800" b="1" kern="1200" cap="all" baseline="0" dirty="0" smtClean="0">
                <a:solidFill>
                  <a:schemeClr val="tx2"/>
                </a:solidFill>
                <a:latin typeface="+mj-lt"/>
                <a:ea typeface="+mn-ea"/>
                <a:cs typeface="Arial"/>
              </a:defRPr>
            </a:lvl3pPr>
            <a:lvl4pPr marL="990600" indent="0">
              <a:lnSpc>
                <a:spcPts val="1200"/>
              </a:lnSpc>
              <a:spcBef>
                <a:spcPts val="600"/>
              </a:spcBef>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Product A</a:t>
            </a:r>
          </a:p>
          <a:p>
            <a:pPr marL="0" lvl="3" indent="0" algn="l" defTabSz="457200" rtl="0" eaLnBrk="1" latinLnBrk="0" hangingPunct="1">
              <a:lnSpc>
                <a:spcPct val="100000"/>
              </a:lnSpc>
              <a:spcBef>
                <a:spcPts val="0"/>
              </a:spcBef>
              <a:spcAft>
                <a:spcPts val="300"/>
              </a:spcAft>
              <a:buFontTx/>
              <a:buNone/>
            </a:pPr>
            <a:r>
              <a:rPr lang="en-AU" dirty="0" err="1"/>
              <a:t>Lorum</a:t>
            </a:r>
            <a:r>
              <a:rPr lang="en-AU" dirty="0"/>
              <a:t> </a:t>
            </a:r>
            <a:r>
              <a:rPr lang="en-AU" dirty="0" err="1"/>
              <a:t>ipsum</a:t>
            </a:r>
            <a:endParaRPr lang="en-AU" dirty="0"/>
          </a:p>
          <a:p>
            <a:pPr marL="0" lvl="3" indent="0" algn="l" defTabSz="457200" rtl="0" eaLnBrk="1" latinLnBrk="0" hangingPunct="1">
              <a:lnSpc>
                <a:spcPct val="100000"/>
              </a:lnSpc>
              <a:spcBef>
                <a:spcPts val="0"/>
              </a:spcBef>
              <a:spcAft>
                <a:spcPts val="300"/>
              </a:spcAft>
              <a:buFontTx/>
              <a:buNone/>
            </a:pPr>
            <a:r>
              <a:rPr lang="en-AU" dirty="0" err="1"/>
              <a:t>melior</a:t>
            </a:r>
            <a:r>
              <a:rPr lang="en-AU" dirty="0"/>
              <a:t> non </a:t>
            </a:r>
            <a:r>
              <a:rPr lang="en-AU" dirty="0" err="1"/>
              <a:t>tutte</a:t>
            </a:r>
            <a:endParaRPr lang="en-AU" dirty="0"/>
          </a:p>
        </p:txBody>
      </p:sp>
    </p:spTree>
    <p:extLst>
      <p:ext uri="{BB962C8B-B14F-4D97-AF65-F5344CB8AC3E}">
        <p14:creationId xmlns:p14="http://schemas.microsoft.com/office/powerpoint/2010/main" val="2377053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7" name="Content Placeholder 6"/>
          <p:cNvSpPr>
            <a:spLocks noGrp="1"/>
          </p:cNvSpPr>
          <p:nvPr>
            <p:ph sz="quarter" idx="30" hasCustomPrompt="1"/>
          </p:nvPr>
        </p:nvSpPr>
        <p:spPr>
          <a:xfrm>
            <a:off x="460376" y="1553482"/>
            <a:ext cx="6435922" cy="2961368"/>
          </a:xfrm>
          <a:prstGeom prst="rect">
            <a:avLst/>
          </a:prstGeom>
        </p:spPr>
        <p:txBody>
          <a:bodyPr/>
          <a:lstStyle>
            <a:lvl3pPr>
              <a:lnSpc>
                <a:spcPts val="1300"/>
              </a:lnSpc>
              <a:buFontTx/>
              <a:buNone/>
              <a:defRPr lang="en-AU" sz="1800" b="1" kern="1200" cap="all" baseline="0" dirty="0" smtClean="0">
                <a:solidFill>
                  <a:schemeClr val="tx2"/>
                </a:solidFill>
                <a:latin typeface="+mj-lt"/>
                <a:ea typeface="+mn-ea"/>
                <a:cs typeface="Arial"/>
              </a:defRPr>
            </a:lvl3pPr>
            <a:lvl4pPr>
              <a:lnSpc>
                <a:spcPts val="1300"/>
              </a:lnSpc>
              <a:buFontTx/>
              <a:buNone/>
              <a:defRPr lang="en-US" sz="1800" b="0" kern="1200" cap="none" dirty="0" smtClean="0">
                <a:solidFill>
                  <a:schemeClr val="tx1"/>
                </a:solidFill>
                <a:latin typeface="Georgia"/>
                <a:ea typeface="+mn-ea"/>
                <a:cs typeface="Georgia"/>
              </a:defRPr>
            </a:lvl4pPr>
            <a:lvl5pPr marL="0" marR="0" indent="0" algn="l" defTabSz="457200" rtl="0" eaLnBrk="1" fontAlgn="auto" latinLnBrk="0" hangingPunct="1">
              <a:lnSpc>
                <a:spcPct val="100000"/>
              </a:lnSpc>
              <a:spcBef>
                <a:spcPct val="20000"/>
              </a:spcBef>
              <a:spcAft>
                <a:spcPts val="0"/>
              </a:spcAft>
              <a:buClrTx/>
              <a:buSzTx/>
              <a:buFontTx/>
              <a:buNone/>
              <a:tabLst/>
              <a:defRPr/>
            </a:lvl5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t>
            </a:r>
            <a:r>
              <a:rPr lang="en-AU" noProof="0" dirty="0" err="1"/>
              <a:t>eildolores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 </a:t>
            </a:r>
            <a:r>
              <a:rPr lang="en-AU" noProof="0" dirty="0" err="1"/>
              <a:t>eil</a:t>
            </a:r>
            <a:r>
              <a:rPr lang="en-AU" noProof="0" dirty="0"/>
              <a:t>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 </a:t>
            </a:r>
            <a:r>
              <a:rPr lang="en-AU" noProof="0" dirty="0" err="1"/>
              <a:t>eil</a:t>
            </a:r>
            <a:r>
              <a:rPr lang="en-AU" noProof="0" dirty="0"/>
              <a:t>.</a:t>
            </a:r>
          </a:p>
          <a:p>
            <a:pPr marL="0" lvl="3" indent="0" algn="l" defTabSz="457200" rtl="0" eaLnBrk="1" latinLnBrk="0" hangingPunct="1">
              <a:lnSpc>
                <a:spcPct val="100000"/>
              </a:lnSpc>
              <a:spcBef>
                <a:spcPts val="0"/>
              </a:spcBef>
              <a:spcAft>
                <a:spcPts val="300"/>
              </a:spcAft>
              <a:buFontTx/>
              <a:buNone/>
            </a:pPr>
            <a:endParaRPr lang="en-AU" noProof="0" dirty="0"/>
          </a:p>
          <a:p>
            <a:pPr marL="0" marR="0" lvl="3" indent="0" algn="l" defTabSz="457200" rtl="0" eaLnBrk="1" fontAlgn="auto" latinLnBrk="0" hangingPunct="1">
              <a:lnSpc>
                <a:spcPct val="100000"/>
              </a:lnSpc>
              <a:spcBef>
                <a:spcPts val="0"/>
              </a:spcBef>
              <a:spcAft>
                <a:spcPts val="300"/>
              </a:spcAft>
              <a:buClrTx/>
              <a:buSzTx/>
              <a:buFontTx/>
              <a:buNone/>
              <a:tabLst/>
              <a:defRPr/>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t>
            </a:r>
            <a:r>
              <a:rPr lang="en-AU" noProof="0" dirty="0" err="1"/>
              <a:t>eildolores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a:t>
            </a:r>
          </a:p>
        </p:txBody>
      </p:sp>
      <p:sp>
        <p:nvSpPr>
          <p:cNvPr id="12" name="Picture Placeholder 11"/>
          <p:cNvSpPr>
            <a:spLocks noGrp="1"/>
          </p:cNvSpPr>
          <p:nvPr>
            <p:ph type="pic" sz="quarter" idx="31" hasCustomPrompt="1"/>
          </p:nvPr>
        </p:nvSpPr>
        <p:spPr>
          <a:xfrm>
            <a:off x="6972301" y="1548379"/>
            <a:ext cx="1524000" cy="1166246"/>
          </a:xfrm>
          <a:prstGeom prst="rect">
            <a:avLst/>
          </a:prstGeom>
        </p:spPr>
        <p:txBody>
          <a:bodyPr/>
          <a:lstStyle>
            <a:lvl1pPr marL="0" indent="0">
              <a:buFontTx/>
              <a:buNone/>
              <a:defRPr baseline="0"/>
            </a:lvl1pPr>
          </a:lstStyle>
          <a:p>
            <a:r>
              <a:rPr lang="en-AU" noProof="0" dirty="0"/>
              <a:t>Click to insert picture or SmartArt</a:t>
            </a:r>
          </a:p>
        </p:txBody>
      </p:sp>
    </p:spTree>
    <p:extLst>
      <p:ext uri="{BB962C8B-B14F-4D97-AF65-F5344CB8AC3E}">
        <p14:creationId xmlns:p14="http://schemas.microsoft.com/office/powerpoint/2010/main" val="3955644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Rows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8" name="Picture Placeholder 7"/>
          <p:cNvSpPr>
            <a:spLocks noGrp="1"/>
          </p:cNvSpPr>
          <p:nvPr>
            <p:ph type="pic" sz="quarter" idx="31" hasCustomPrompt="1"/>
          </p:nvPr>
        </p:nvSpPr>
        <p:spPr>
          <a:xfrm>
            <a:off x="561900" y="1427275"/>
            <a:ext cx="962101" cy="639650"/>
          </a:xfrm>
          <a:prstGeom prst="rect">
            <a:avLst/>
          </a:prstGeom>
        </p:spPr>
        <p:txBody>
          <a:bodyPr>
            <a:normAutofit/>
          </a:bodyPr>
          <a:lstStyle>
            <a:lvl1pPr marL="0" indent="0">
              <a:buFontTx/>
              <a:buNone/>
              <a:defRPr sz="900"/>
            </a:lvl1pPr>
          </a:lstStyle>
          <a:p>
            <a:r>
              <a:rPr lang="en-AU" noProof="0" dirty="0"/>
              <a:t>Click to insert picture or SmartArt</a:t>
            </a:r>
          </a:p>
        </p:txBody>
      </p:sp>
      <p:sp>
        <p:nvSpPr>
          <p:cNvPr id="12" name="Content Placeholder 6"/>
          <p:cNvSpPr>
            <a:spLocks noGrp="1"/>
          </p:cNvSpPr>
          <p:nvPr>
            <p:ph sz="quarter" idx="35" hasCustomPrompt="1"/>
          </p:nvPr>
        </p:nvSpPr>
        <p:spPr>
          <a:xfrm>
            <a:off x="1673607" y="1409950"/>
            <a:ext cx="6585101" cy="580776"/>
          </a:xfrm>
          <a:prstGeom prst="rect">
            <a:avLst/>
          </a:prstGeom>
        </p:spPr>
        <p:txBody>
          <a:bodyPr>
            <a:normAutofit/>
          </a:bodyPr>
          <a:lstStyle>
            <a:lvl3pPr>
              <a:lnSpc>
                <a:spcPts val="1300"/>
              </a:lnSpc>
              <a:defRPr>
                <a:solidFill>
                  <a:srgbClr val="800000"/>
                </a:solidFill>
              </a:defRPr>
            </a:lvl3pPr>
            <a:lvl4pPr>
              <a:lnSpc>
                <a:spcPts val="1300"/>
              </a:lnSpc>
              <a:defRPr lang="en-AU" sz="1800" b="0" kern="1200" cap="none" dirty="0" err="1" smtClean="0">
                <a:solidFill>
                  <a:schemeClr val="tx1"/>
                </a:solidFill>
                <a:latin typeface="Georgia"/>
                <a:ea typeface="+mn-ea"/>
                <a:cs typeface="Georgia"/>
              </a:defRPr>
            </a:lvl4pPr>
            <a:lvl5pPr marL="0" marR="0" indent="0" algn="l" defTabSz="457200" rtl="0" eaLnBrk="1" fontAlgn="auto" latinLnBrk="0" hangingPunct="1">
              <a:lnSpc>
                <a:spcPct val="100000"/>
              </a:lnSpc>
              <a:spcBef>
                <a:spcPts val="0"/>
              </a:spcBef>
              <a:spcAft>
                <a:spcPts val="1800"/>
              </a:spcAft>
              <a:buClrTx/>
              <a:buSzTx/>
              <a:buFontTx/>
              <a:buNone/>
              <a:tabLst/>
              <a:defRPr lang="en-AU" sz="1800" b="0" kern="1200" cap="none" dirty="0" err="1" smtClean="0">
                <a:solidFill>
                  <a:schemeClr val="tx1"/>
                </a:solidFill>
                <a:latin typeface="Georgia"/>
                <a:ea typeface="+mn-ea"/>
                <a:cs typeface="Georgia"/>
              </a:defRPr>
            </a:lvl5pPr>
          </a:lstStyle>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t>
            </a:r>
            <a:r>
              <a:rPr lang="en-AU" noProof="0" dirty="0" err="1"/>
              <a:t>eildolores</a:t>
            </a:r>
            <a:r>
              <a:rPr lang="en-AU" noProof="0" dirty="0"/>
              <a:t> </a:t>
            </a:r>
            <a:r>
              <a:rPr lang="en-AU" noProof="0" dirty="0" err="1"/>
              <a:t>melior</a:t>
            </a:r>
            <a:r>
              <a:rPr lang="en-AU" noProof="0" dirty="0"/>
              <a:t> non </a:t>
            </a:r>
          </a:p>
        </p:txBody>
      </p:sp>
      <p:sp>
        <p:nvSpPr>
          <p:cNvPr id="13" name="Picture Placeholder 7"/>
          <p:cNvSpPr>
            <a:spLocks noGrp="1"/>
          </p:cNvSpPr>
          <p:nvPr>
            <p:ph type="pic" sz="quarter" idx="36" hasCustomPrompt="1"/>
          </p:nvPr>
        </p:nvSpPr>
        <p:spPr>
          <a:xfrm>
            <a:off x="561900" y="2168371"/>
            <a:ext cx="962101" cy="639650"/>
          </a:xfrm>
          <a:prstGeom prst="rect">
            <a:avLst/>
          </a:prstGeom>
        </p:spPr>
        <p:txBody>
          <a:bodyPr>
            <a:normAutofit/>
          </a:bodyPr>
          <a:lstStyle>
            <a:lvl1pPr marL="0" indent="0">
              <a:buFontTx/>
              <a:buNone/>
              <a:defRPr sz="900"/>
            </a:lvl1pPr>
          </a:lstStyle>
          <a:p>
            <a:r>
              <a:rPr lang="en-AU" noProof="0" dirty="0"/>
              <a:t>Click to insert picture or SmartArt</a:t>
            </a:r>
          </a:p>
        </p:txBody>
      </p:sp>
      <p:sp>
        <p:nvSpPr>
          <p:cNvPr id="14" name="Content Placeholder 6"/>
          <p:cNvSpPr>
            <a:spLocks noGrp="1"/>
          </p:cNvSpPr>
          <p:nvPr>
            <p:ph sz="quarter" idx="37" hasCustomPrompt="1"/>
          </p:nvPr>
        </p:nvSpPr>
        <p:spPr>
          <a:xfrm>
            <a:off x="1673607" y="2151046"/>
            <a:ext cx="6585101" cy="580776"/>
          </a:xfrm>
          <a:prstGeom prst="rect">
            <a:avLst/>
          </a:prstGeom>
        </p:spPr>
        <p:txBody>
          <a:bodyPr>
            <a:normAutofit/>
          </a:bodyPr>
          <a:lstStyle>
            <a:lvl3pPr>
              <a:lnSpc>
                <a:spcPts val="1300"/>
              </a:lnSpc>
              <a:defRPr>
                <a:solidFill>
                  <a:srgbClr val="800000"/>
                </a:solidFill>
              </a:defRPr>
            </a:lvl3pPr>
            <a:lvl4pPr>
              <a:lnSpc>
                <a:spcPts val="1300"/>
              </a:lnSpc>
              <a:defRPr lang="en-AU" sz="1800" b="0" kern="1200" cap="none" dirty="0" smtClean="0">
                <a:solidFill>
                  <a:schemeClr val="tx1"/>
                </a:solidFill>
                <a:latin typeface="Georgia"/>
                <a:ea typeface="+mn-ea"/>
                <a:cs typeface="Georgia"/>
              </a:defRPr>
            </a:lvl4pPr>
            <a:lvl5pPr marL="0" marR="0" indent="0" algn="l" defTabSz="457200" rtl="0" eaLnBrk="1" fontAlgn="auto" latinLnBrk="0" hangingPunct="1">
              <a:lnSpc>
                <a:spcPct val="100000"/>
              </a:lnSpc>
              <a:spcBef>
                <a:spcPts val="0"/>
              </a:spcBef>
              <a:spcAft>
                <a:spcPts val="1800"/>
              </a:spcAft>
              <a:buClrTx/>
              <a:buSzTx/>
              <a:buFontTx/>
              <a:buNone/>
              <a:tabLst/>
              <a:defRPr lang="en-AU" sz="1800" b="0" kern="1200" cap="none" dirty="0" err="1" smtClean="0">
                <a:solidFill>
                  <a:schemeClr val="tx1"/>
                </a:solidFill>
                <a:latin typeface="Georgia"/>
                <a:ea typeface="+mn-ea"/>
                <a:cs typeface="Georgia"/>
              </a:defRPr>
            </a:lvl5pPr>
          </a:lstStyle>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t>
            </a:r>
            <a:r>
              <a:rPr lang="en-AU" noProof="0" dirty="0" err="1"/>
              <a:t>eildolores</a:t>
            </a:r>
            <a:r>
              <a:rPr lang="en-AU" noProof="0" dirty="0"/>
              <a:t> </a:t>
            </a:r>
            <a:r>
              <a:rPr lang="en-AU" noProof="0" dirty="0" err="1"/>
              <a:t>melior</a:t>
            </a:r>
            <a:r>
              <a:rPr lang="en-AU" noProof="0" dirty="0"/>
              <a:t> non</a:t>
            </a:r>
          </a:p>
        </p:txBody>
      </p:sp>
      <p:sp>
        <p:nvSpPr>
          <p:cNvPr id="15" name="Picture Placeholder 7"/>
          <p:cNvSpPr>
            <a:spLocks noGrp="1"/>
          </p:cNvSpPr>
          <p:nvPr>
            <p:ph type="pic" sz="quarter" idx="38" hasCustomPrompt="1"/>
          </p:nvPr>
        </p:nvSpPr>
        <p:spPr>
          <a:xfrm>
            <a:off x="561900" y="2924455"/>
            <a:ext cx="962101" cy="639650"/>
          </a:xfrm>
          <a:prstGeom prst="rect">
            <a:avLst/>
          </a:prstGeom>
        </p:spPr>
        <p:txBody>
          <a:bodyPr>
            <a:normAutofit/>
          </a:bodyPr>
          <a:lstStyle>
            <a:lvl1pPr marL="0" indent="0">
              <a:buFontTx/>
              <a:buNone/>
              <a:defRPr sz="900"/>
            </a:lvl1pPr>
          </a:lstStyle>
          <a:p>
            <a:r>
              <a:rPr lang="en-AU" noProof="0" dirty="0"/>
              <a:t>Click to insert picture or SmartArt</a:t>
            </a:r>
          </a:p>
        </p:txBody>
      </p:sp>
      <p:sp>
        <p:nvSpPr>
          <p:cNvPr id="16" name="Content Placeholder 6"/>
          <p:cNvSpPr>
            <a:spLocks noGrp="1"/>
          </p:cNvSpPr>
          <p:nvPr>
            <p:ph sz="quarter" idx="39" hasCustomPrompt="1"/>
          </p:nvPr>
        </p:nvSpPr>
        <p:spPr>
          <a:xfrm>
            <a:off x="1673607" y="2907130"/>
            <a:ext cx="6585101" cy="580776"/>
          </a:xfrm>
          <a:prstGeom prst="rect">
            <a:avLst/>
          </a:prstGeom>
        </p:spPr>
        <p:txBody>
          <a:bodyPr>
            <a:normAutofit/>
          </a:bodyPr>
          <a:lstStyle>
            <a:lvl3pPr>
              <a:lnSpc>
                <a:spcPts val="1300"/>
              </a:lnSpc>
              <a:defRPr>
                <a:solidFill>
                  <a:srgbClr val="800000"/>
                </a:solidFill>
              </a:defRPr>
            </a:lvl3pPr>
            <a:lvl4pPr>
              <a:lnSpc>
                <a:spcPts val="1300"/>
              </a:lnSpc>
              <a:defRPr lang="en-AU" sz="1800" b="0" kern="1200" cap="none" dirty="0" smtClean="0">
                <a:solidFill>
                  <a:schemeClr val="tx1"/>
                </a:solidFill>
                <a:latin typeface="Georgia"/>
                <a:ea typeface="+mn-ea"/>
                <a:cs typeface="Georgia"/>
              </a:defRPr>
            </a:lvl4pPr>
            <a:lvl5pPr marL="0" marR="0" indent="0" algn="l" defTabSz="457200" rtl="0" eaLnBrk="1" fontAlgn="auto" latinLnBrk="0" hangingPunct="1">
              <a:lnSpc>
                <a:spcPct val="100000"/>
              </a:lnSpc>
              <a:spcBef>
                <a:spcPts val="0"/>
              </a:spcBef>
              <a:spcAft>
                <a:spcPts val="1800"/>
              </a:spcAft>
              <a:buClrTx/>
              <a:buSzTx/>
              <a:buFontTx/>
              <a:buNone/>
              <a:tabLst/>
              <a:defRPr lang="en-AU" sz="1800" b="0" kern="1200" cap="none" dirty="0" err="1" smtClean="0">
                <a:solidFill>
                  <a:schemeClr val="tx1"/>
                </a:solidFill>
                <a:latin typeface="Georgia"/>
                <a:ea typeface="+mn-ea"/>
                <a:cs typeface="Georgia"/>
              </a:defRPr>
            </a:lvl5pPr>
          </a:lstStyle>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t>
            </a:r>
            <a:r>
              <a:rPr lang="en-AU" noProof="0" dirty="0" err="1"/>
              <a:t>eildolores</a:t>
            </a:r>
            <a:r>
              <a:rPr lang="en-AU" noProof="0" dirty="0"/>
              <a:t> </a:t>
            </a:r>
            <a:r>
              <a:rPr lang="en-AU" noProof="0" dirty="0" err="1"/>
              <a:t>melior</a:t>
            </a:r>
            <a:r>
              <a:rPr lang="en-AU" noProof="0" dirty="0"/>
              <a:t> non</a:t>
            </a:r>
          </a:p>
        </p:txBody>
      </p:sp>
      <p:sp>
        <p:nvSpPr>
          <p:cNvPr id="17" name="Picture Placeholder 7"/>
          <p:cNvSpPr>
            <a:spLocks noGrp="1"/>
          </p:cNvSpPr>
          <p:nvPr>
            <p:ph type="pic" sz="quarter" idx="40" hasCustomPrompt="1"/>
          </p:nvPr>
        </p:nvSpPr>
        <p:spPr>
          <a:xfrm>
            <a:off x="561900" y="3665551"/>
            <a:ext cx="962101" cy="639650"/>
          </a:xfrm>
          <a:prstGeom prst="rect">
            <a:avLst/>
          </a:prstGeom>
        </p:spPr>
        <p:txBody>
          <a:bodyPr>
            <a:normAutofit/>
          </a:bodyPr>
          <a:lstStyle>
            <a:lvl1pPr marL="0" indent="0">
              <a:buFontTx/>
              <a:buNone/>
              <a:defRPr sz="900"/>
            </a:lvl1pPr>
          </a:lstStyle>
          <a:p>
            <a:r>
              <a:rPr lang="en-AU" noProof="0" dirty="0"/>
              <a:t>Click to insert picture or SmartArt</a:t>
            </a:r>
          </a:p>
        </p:txBody>
      </p:sp>
      <p:sp>
        <p:nvSpPr>
          <p:cNvPr id="18" name="Content Placeholder 6"/>
          <p:cNvSpPr>
            <a:spLocks noGrp="1"/>
          </p:cNvSpPr>
          <p:nvPr>
            <p:ph sz="quarter" idx="41" hasCustomPrompt="1"/>
          </p:nvPr>
        </p:nvSpPr>
        <p:spPr>
          <a:xfrm>
            <a:off x="1673607" y="3648226"/>
            <a:ext cx="6585101" cy="580776"/>
          </a:xfrm>
          <a:prstGeom prst="rect">
            <a:avLst/>
          </a:prstGeom>
        </p:spPr>
        <p:txBody>
          <a:bodyPr>
            <a:normAutofit/>
          </a:bodyPr>
          <a:lstStyle>
            <a:lvl3pPr>
              <a:lnSpc>
                <a:spcPts val="1300"/>
              </a:lnSpc>
              <a:defRPr>
                <a:solidFill>
                  <a:srgbClr val="800000"/>
                </a:solidFill>
              </a:defRPr>
            </a:lvl3pPr>
            <a:lvl4pPr>
              <a:lnSpc>
                <a:spcPts val="1300"/>
              </a:lnSpc>
              <a:defRPr lang="en-AU" sz="1800" b="0" kern="1200" cap="none" dirty="0" smtClean="0">
                <a:solidFill>
                  <a:schemeClr val="tx1"/>
                </a:solidFill>
                <a:latin typeface="Georgia"/>
                <a:ea typeface="+mn-ea"/>
                <a:cs typeface="Georgia"/>
              </a:defRPr>
            </a:lvl4pPr>
            <a:lvl5pPr marL="0" marR="0" indent="0" algn="l" defTabSz="457200" rtl="0" eaLnBrk="1" fontAlgn="auto" latinLnBrk="0" hangingPunct="1">
              <a:lnSpc>
                <a:spcPct val="100000"/>
              </a:lnSpc>
              <a:spcBef>
                <a:spcPts val="0"/>
              </a:spcBef>
              <a:spcAft>
                <a:spcPts val="1800"/>
              </a:spcAft>
              <a:buClrTx/>
              <a:buSzTx/>
              <a:buFontTx/>
              <a:buNone/>
              <a:tabLst/>
              <a:defRPr lang="en-AU" sz="1800" b="0" kern="1200" cap="none" dirty="0" err="1" smtClean="0">
                <a:solidFill>
                  <a:schemeClr val="tx1"/>
                </a:solidFill>
                <a:latin typeface="Georgia"/>
                <a:ea typeface="+mn-ea"/>
                <a:cs typeface="Georgia"/>
              </a:defRPr>
            </a:lvl5pPr>
          </a:lstStyle>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t>
            </a:r>
            <a:r>
              <a:rPr lang="en-AU" noProof="0" dirty="0" err="1"/>
              <a:t>eildolores</a:t>
            </a:r>
            <a:r>
              <a:rPr lang="en-AU" noProof="0" dirty="0"/>
              <a:t> </a:t>
            </a:r>
            <a:r>
              <a:rPr lang="en-AU" noProof="0" dirty="0" err="1"/>
              <a:t>melior</a:t>
            </a:r>
            <a:r>
              <a:rPr lang="en-AU" noProof="0" dirty="0"/>
              <a:t> non</a:t>
            </a:r>
          </a:p>
        </p:txBody>
      </p:sp>
    </p:spTree>
    <p:extLst>
      <p:ext uri="{BB962C8B-B14F-4D97-AF65-F5344CB8AC3E}">
        <p14:creationId xmlns:p14="http://schemas.microsoft.com/office/powerpoint/2010/main" val="104459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16" name="Chart Placeholder 15"/>
          <p:cNvSpPr>
            <a:spLocks noGrp="1"/>
          </p:cNvSpPr>
          <p:nvPr>
            <p:ph type="chart" sz="quarter" idx="37" hasCustomPrompt="1"/>
          </p:nvPr>
        </p:nvSpPr>
        <p:spPr>
          <a:xfrm>
            <a:off x="2572266" y="1505857"/>
            <a:ext cx="3999469" cy="2749427"/>
          </a:xfrm>
          <a:prstGeom prst="rect">
            <a:avLst/>
          </a:prstGeom>
        </p:spPr>
        <p:txBody>
          <a:bodyPr/>
          <a:lstStyle>
            <a:lvl1pPr marL="0" indent="0">
              <a:buFontTx/>
              <a:buNone/>
              <a:defRPr/>
            </a:lvl1pPr>
          </a:lstStyle>
          <a:p>
            <a:r>
              <a:rPr lang="en-AU" noProof="0" dirty="0"/>
              <a:t>Click to insert picture or SmartArt</a:t>
            </a:r>
          </a:p>
        </p:txBody>
      </p:sp>
      <p:sp>
        <p:nvSpPr>
          <p:cNvPr id="26" name="Text Placeholder 21"/>
          <p:cNvSpPr>
            <a:spLocks noGrp="1"/>
          </p:cNvSpPr>
          <p:nvPr>
            <p:ph type="body" sz="quarter" idx="42" hasCustomPrompt="1"/>
          </p:nvPr>
        </p:nvSpPr>
        <p:spPr>
          <a:xfrm>
            <a:off x="558822" y="1501378"/>
            <a:ext cx="1920703" cy="548765"/>
          </a:xfrm>
          <a:prstGeom prst="rect">
            <a:avLst/>
          </a:prstGeom>
        </p:spPr>
        <p:txBody>
          <a:bodyPr lIns="0" tIns="72000" rIns="0" bIns="0"/>
          <a:lstStyle>
            <a:lvl3pPr>
              <a:lnSpc>
                <a:spcPts val="1200"/>
              </a:lnSpc>
              <a:buFontTx/>
              <a:buNone/>
              <a:defRPr lang="en-AU" sz="1800" b="1" kern="1200" cap="all" baseline="0" dirty="0" smtClean="0">
                <a:solidFill>
                  <a:schemeClr val="tx2"/>
                </a:solidFill>
                <a:latin typeface="+mj-lt"/>
                <a:ea typeface="+mn-ea"/>
                <a:cs typeface="Arial"/>
              </a:defRPr>
            </a:lvl3pPr>
            <a:lvl4pPr>
              <a:lnSpc>
                <a:spcPts val="1200"/>
              </a:lnSpc>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Product A</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a:t>
            </a:r>
          </a:p>
        </p:txBody>
      </p:sp>
      <p:sp>
        <p:nvSpPr>
          <p:cNvPr id="27" name="Text Placeholder 21"/>
          <p:cNvSpPr>
            <a:spLocks noGrp="1"/>
          </p:cNvSpPr>
          <p:nvPr>
            <p:ph type="body" sz="quarter" idx="43" hasCustomPrompt="1"/>
          </p:nvPr>
        </p:nvSpPr>
        <p:spPr>
          <a:xfrm>
            <a:off x="558822" y="2208612"/>
            <a:ext cx="1920703" cy="548765"/>
          </a:xfrm>
          <a:prstGeom prst="rect">
            <a:avLst/>
          </a:prstGeom>
        </p:spPr>
        <p:txBody>
          <a:bodyPr lIns="0" tIns="72000" rIns="0" bIns="0"/>
          <a:lstStyle>
            <a:lvl3pPr>
              <a:lnSpc>
                <a:spcPts val="1200"/>
              </a:lnSpc>
              <a:buFontTx/>
              <a:buNone/>
              <a:defRPr lang="en-AU" sz="1800" b="1" kern="1200" cap="all" baseline="0" dirty="0" smtClean="0">
                <a:solidFill>
                  <a:schemeClr val="tx2"/>
                </a:solidFill>
                <a:latin typeface="+mj-lt"/>
                <a:ea typeface="+mn-ea"/>
                <a:cs typeface="Arial"/>
              </a:defRPr>
            </a:lvl3pPr>
            <a:lvl4pPr>
              <a:lnSpc>
                <a:spcPts val="1200"/>
              </a:lnSpc>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Product B</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a:t>
            </a:r>
          </a:p>
        </p:txBody>
      </p:sp>
      <p:sp>
        <p:nvSpPr>
          <p:cNvPr id="28" name="Text Placeholder 21"/>
          <p:cNvSpPr>
            <a:spLocks noGrp="1"/>
          </p:cNvSpPr>
          <p:nvPr>
            <p:ph type="body" sz="quarter" idx="44" hasCustomPrompt="1"/>
          </p:nvPr>
        </p:nvSpPr>
        <p:spPr>
          <a:xfrm>
            <a:off x="558822" y="2915845"/>
            <a:ext cx="1920703" cy="548765"/>
          </a:xfrm>
          <a:prstGeom prst="rect">
            <a:avLst/>
          </a:prstGeom>
        </p:spPr>
        <p:txBody>
          <a:bodyPr lIns="0" tIns="72000" rIns="0" bIns="0"/>
          <a:lstStyle>
            <a:lvl3pPr>
              <a:lnSpc>
                <a:spcPts val="1200"/>
              </a:lnSpc>
              <a:buFontTx/>
              <a:buNone/>
              <a:defRPr lang="en-AU" sz="1800" b="1" kern="1200" cap="all" baseline="0" dirty="0" smtClean="0">
                <a:solidFill>
                  <a:schemeClr val="tx2"/>
                </a:solidFill>
                <a:latin typeface="+mj-lt"/>
                <a:ea typeface="+mn-ea"/>
                <a:cs typeface="Arial"/>
              </a:defRPr>
            </a:lvl3pPr>
            <a:lvl4pPr>
              <a:lnSpc>
                <a:spcPts val="1200"/>
              </a:lnSpc>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Product C</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a:t>
            </a:r>
          </a:p>
        </p:txBody>
      </p:sp>
      <p:sp>
        <p:nvSpPr>
          <p:cNvPr id="29" name="Text Placeholder 21"/>
          <p:cNvSpPr>
            <a:spLocks noGrp="1"/>
          </p:cNvSpPr>
          <p:nvPr>
            <p:ph type="body" sz="quarter" idx="45" hasCustomPrompt="1"/>
          </p:nvPr>
        </p:nvSpPr>
        <p:spPr>
          <a:xfrm>
            <a:off x="558822" y="3623078"/>
            <a:ext cx="1920703" cy="548765"/>
          </a:xfrm>
          <a:prstGeom prst="rect">
            <a:avLst/>
          </a:prstGeom>
        </p:spPr>
        <p:txBody>
          <a:bodyPr lIns="0" tIns="72000" rIns="0" bIns="0"/>
          <a:lstStyle>
            <a:lvl3pPr>
              <a:lnSpc>
                <a:spcPts val="1200"/>
              </a:lnSpc>
              <a:buFontTx/>
              <a:buNone/>
              <a:defRPr lang="en-AU" sz="1800" b="1" kern="1200" cap="all" baseline="0" dirty="0" smtClean="0">
                <a:solidFill>
                  <a:schemeClr val="tx2"/>
                </a:solidFill>
                <a:latin typeface="+mj-lt"/>
                <a:ea typeface="+mn-ea"/>
                <a:cs typeface="Arial"/>
              </a:defRPr>
            </a:lvl3pPr>
            <a:lvl4pPr>
              <a:lnSpc>
                <a:spcPts val="1200"/>
              </a:lnSpc>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Product D</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a:t>
            </a:r>
          </a:p>
        </p:txBody>
      </p:sp>
      <p:sp>
        <p:nvSpPr>
          <p:cNvPr id="15" name="Text Placeholder 21"/>
          <p:cNvSpPr>
            <a:spLocks noGrp="1"/>
          </p:cNvSpPr>
          <p:nvPr>
            <p:ph type="body" sz="quarter" idx="46" hasCustomPrompt="1"/>
          </p:nvPr>
        </p:nvSpPr>
        <p:spPr>
          <a:xfrm>
            <a:off x="6664425" y="1501378"/>
            <a:ext cx="1920703" cy="548765"/>
          </a:xfrm>
          <a:prstGeom prst="rect">
            <a:avLst/>
          </a:prstGeom>
        </p:spPr>
        <p:txBody>
          <a:bodyPr lIns="0" tIns="72000" rIns="0" bIns="0"/>
          <a:lstStyle>
            <a:lvl3pPr>
              <a:lnSpc>
                <a:spcPts val="1200"/>
              </a:lnSpc>
              <a:buFontTx/>
              <a:buNone/>
              <a:defRPr lang="en-AU" sz="1800" b="1" kern="1200" cap="all" baseline="0" dirty="0" smtClean="0">
                <a:solidFill>
                  <a:schemeClr val="tx2"/>
                </a:solidFill>
                <a:latin typeface="+mj-lt"/>
                <a:ea typeface="+mn-ea"/>
                <a:cs typeface="Arial"/>
              </a:defRPr>
            </a:lvl3pPr>
            <a:lvl4pPr>
              <a:lnSpc>
                <a:spcPts val="1200"/>
              </a:lnSpc>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Product E</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a:t>
            </a:r>
          </a:p>
        </p:txBody>
      </p:sp>
      <p:sp>
        <p:nvSpPr>
          <p:cNvPr id="17" name="Text Placeholder 21"/>
          <p:cNvSpPr>
            <a:spLocks noGrp="1"/>
          </p:cNvSpPr>
          <p:nvPr>
            <p:ph type="body" sz="quarter" idx="47" hasCustomPrompt="1"/>
          </p:nvPr>
        </p:nvSpPr>
        <p:spPr>
          <a:xfrm>
            <a:off x="6664425" y="2208612"/>
            <a:ext cx="1920703" cy="548765"/>
          </a:xfrm>
          <a:prstGeom prst="rect">
            <a:avLst/>
          </a:prstGeom>
        </p:spPr>
        <p:txBody>
          <a:bodyPr lIns="0" tIns="72000" rIns="0" bIns="0"/>
          <a:lstStyle>
            <a:lvl3pPr>
              <a:lnSpc>
                <a:spcPts val="1200"/>
              </a:lnSpc>
              <a:buFontTx/>
              <a:buNone/>
              <a:defRPr lang="en-AU" sz="1800" b="1" kern="1200" cap="all" baseline="0" dirty="0" smtClean="0">
                <a:solidFill>
                  <a:schemeClr val="tx2"/>
                </a:solidFill>
                <a:latin typeface="+mj-lt"/>
                <a:ea typeface="+mn-ea"/>
                <a:cs typeface="Arial"/>
              </a:defRPr>
            </a:lvl3pPr>
            <a:lvl4pPr>
              <a:lnSpc>
                <a:spcPts val="1200"/>
              </a:lnSpc>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Product F</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a:t>
            </a:r>
          </a:p>
        </p:txBody>
      </p:sp>
      <p:sp>
        <p:nvSpPr>
          <p:cNvPr id="18" name="Text Placeholder 21"/>
          <p:cNvSpPr>
            <a:spLocks noGrp="1"/>
          </p:cNvSpPr>
          <p:nvPr>
            <p:ph type="body" sz="quarter" idx="48" hasCustomPrompt="1"/>
          </p:nvPr>
        </p:nvSpPr>
        <p:spPr>
          <a:xfrm>
            <a:off x="6664425" y="2915845"/>
            <a:ext cx="1920703" cy="548765"/>
          </a:xfrm>
          <a:prstGeom prst="rect">
            <a:avLst/>
          </a:prstGeom>
        </p:spPr>
        <p:txBody>
          <a:bodyPr lIns="0" tIns="72000" rIns="0" bIns="0"/>
          <a:lstStyle>
            <a:lvl3pPr>
              <a:lnSpc>
                <a:spcPts val="1200"/>
              </a:lnSpc>
              <a:buFontTx/>
              <a:buNone/>
              <a:defRPr lang="en-AU" sz="1800" b="1" kern="1200" cap="all" baseline="0" dirty="0" smtClean="0">
                <a:solidFill>
                  <a:schemeClr val="tx2"/>
                </a:solidFill>
                <a:latin typeface="+mj-lt"/>
                <a:ea typeface="+mn-ea"/>
                <a:cs typeface="Arial"/>
              </a:defRPr>
            </a:lvl3pPr>
            <a:lvl4pPr>
              <a:lnSpc>
                <a:spcPts val="1200"/>
              </a:lnSpc>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Product G</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a:t>
            </a:r>
          </a:p>
        </p:txBody>
      </p:sp>
      <p:sp>
        <p:nvSpPr>
          <p:cNvPr id="19" name="Text Placeholder 21"/>
          <p:cNvSpPr>
            <a:spLocks noGrp="1"/>
          </p:cNvSpPr>
          <p:nvPr>
            <p:ph type="body" sz="quarter" idx="49" hasCustomPrompt="1"/>
          </p:nvPr>
        </p:nvSpPr>
        <p:spPr>
          <a:xfrm>
            <a:off x="6664425" y="3623078"/>
            <a:ext cx="1920703" cy="548765"/>
          </a:xfrm>
          <a:prstGeom prst="rect">
            <a:avLst/>
          </a:prstGeom>
        </p:spPr>
        <p:txBody>
          <a:bodyPr lIns="0" tIns="72000" rIns="0" bIns="0"/>
          <a:lstStyle>
            <a:lvl3pPr>
              <a:lnSpc>
                <a:spcPts val="1200"/>
              </a:lnSpc>
              <a:buFontTx/>
              <a:buNone/>
              <a:defRPr lang="en-AU" sz="1800" b="1" kern="1200" cap="all" baseline="0" dirty="0" smtClean="0">
                <a:solidFill>
                  <a:schemeClr val="tx2"/>
                </a:solidFill>
                <a:latin typeface="+mj-lt"/>
                <a:ea typeface="+mn-ea"/>
                <a:cs typeface="Arial"/>
              </a:defRPr>
            </a:lvl3pPr>
            <a:lvl4pPr>
              <a:lnSpc>
                <a:spcPts val="1200"/>
              </a:lnSpc>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Product H</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a:t>
            </a:r>
          </a:p>
        </p:txBody>
      </p:sp>
    </p:spTree>
    <p:extLst>
      <p:ext uri="{BB962C8B-B14F-4D97-AF65-F5344CB8AC3E}">
        <p14:creationId xmlns:p14="http://schemas.microsoft.com/office/powerpoint/2010/main" val="3747633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Cus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6" name="Content Placeholder 5"/>
          <p:cNvSpPr>
            <a:spLocks noGrp="1"/>
          </p:cNvSpPr>
          <p:nvPr>
            <p:ph sz="quarter" idx="12" hasCustomPrompt="1"/>
          </p:nvPr>
        </p:nvSpPr>
        <p:spPr>
          <a:xfrm>
            <a:off x="465744" y="2980474"/>
            <a:ext cx="1898876" cy="1437084"/>
          </a:xfrm>
          <a:prstGeom prst="rect">
            <a:avLst/>
          </a:prstGeom>
        </p:spPr>
        <p:txBody>
          <a:bodyPr/>
          <a:lstStyle>
            <a:lvl3pPr>
              <a:lnSpc>
                <a:spcPts val="1860"/>
              </a:lnSpc>
              <a:spcBef>
                <a:spcPts val="0"/>
              </a:spcBef>
              <a:spcAft>
                <a:spcPts val="0"/>
              </a:spcAft>
              <a:defRPr lang="en-AU" sz="1800" b="1" kern="1200" cap="all" baseline="0" dirty="0" smtClean="0">
                <a:solidFill>
                  <a:schemeClr val="tx2"/>
                </a:solidFill>
                <a:latin typeface="+mj-lt"/>
                <a:ea typeface="+mn-ea"/>
                <a:cs typeface="Arial"/>
              </a:defRPr>
            </a:lvl3pPr>
            <a:lvl4pPr>
              <a:lnSpc>
                <a:spcPts val="1860"/>
              </a:lnSpc>
              <a:spcBef>
                <a:spcPts val="0"/>
              </a:spcBef>
              <a:spcAft>
                <a:spcPts val="0"/>
              </a:spcAft>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anon </a:t>
            </a:r>
            <a:r>
              <a:rPr lang="en-AU" noProof="0" dirty="0" err="1"/>
              <a:t>santoro</a:t>
            </a:r>
            <a:r>
              <a:rPr lang="en-AU" noProof="0" dirty="0"/>
              <a:t> </a:t>
            </a:r>
            <a:r>
              <a:rPr lang="en-AU" noProof="0" dirty="0" err="1"/>
              <a:t>alla</a:t>
            </a:r>
            <a:endParaRPr lang="en-AU" noProof="0" dirty="0"/>
          </a:p>
        </p:txBody>
      </p:sp>
      <p:sp>
        <p:nvSpPr>
          <p:cNvPr id="14" name="Content Placeholder 5"/>
          <p:cNvSpPr>
            <a:spLocks noGrp="1"/>
          </p:cNvSpPr>
          <p:nvPr>
            <p:ph sz="quarter" idx="30" hasCustomPrompt="1"/>
          </p:nvPr>
        </p:nvSpPr>
        <p:spPr>
          <a:xfrm>
            <a:off x="2580576" y="2980474"/>
            <a:ext cx="1898876" cy="1437084"/>
          </a:xfrm>
          <a:prstGeom prst="rect">
            <a:avLst/>
          </a:prstGeom>
        </p:spPr>
        <p:txBody>
          <a:bodyPr/>
          <a:lstStyle>
            <a:lvl3pPr>
              <a:lnSpc>
                <a:spcPts val="1860"/>
              </a:lnSpc>
              <a:spcBef>
                <a:spcPts val="0"/>
              </a:spcBef>
              <a:spcAft>
                <a:spcPts val="0"/>
              </a:spcAft>
              <a:defRPr lang="en-AU" sz="1800" b="1" kern="1200" cap="all" baseline="0" dirty="0" smtClean="0">
                <a:solidFill>
                  <a:schemeClr val="tx2"/>
                </a:solidFill>
                <a:latin typeface="+mj-lt"/>
                <a:ea typeface="+mn-ea"/>
                <a:cs typeface="Arial"/>
              </a:defRPr>
            </a:lvl3pPr>
            <a:lvl4pPr>
              <a:lnSpc>
                <a:spcPts val="1860"/>
              </a:lnSpc>
              <a:spcBef>
                <a:spcPts val="0"/>
              </a:spcBef>
              <a:spcAft>
                <a:spcPts val="0"/>
              </a:spcAft>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anon </a:t>
            </a:r>
            <a:r>
              <a:rPr lang="en-AU" noProof="0" dirty="0" err="1"/>
              <a:t>santoro</a:t>
            </a:r>
            <a:r>
              <a:rPr lang="en-AU" noProof="0" dirty="0"/>
              <a:t> </a:t>
            </a:r>
            <a:r>
              <a:rPr lang="en-AU" noProof="0" dirty="0" err="1"/>
              <a:t>alla</a:t>
            </a:r>
            <a:endParaRPr lang="en-AU" noProof="0" dirty="0"/>
          </a:p>
        </p:txBody>
      </p:sp>
      <p:sp>
        <p:nvSpPr>
          <p:cNvPr id="15" name="Content Placeholder 5"/>
          <p:cNvSpPr>
            <a:spLocks noGrp="1"/>
          </p:cNvSpPr>
          <p:nvPr>
            <p:ph sz="quarter" idx="31" hasCustomPrompt="1"/>
          </p:nvPr>
        </p:nvSpPr>
        <p:spPr>
          <a:xfrm>
            <a:off x="4695408" y="2980474"/>
            <a:ext cx="1898876" cy="1437084"/>
          </a:xfrm>
          <a:prstGeom prst="rect">
            <a:avLst/>
          </a:prstGeom>
        </p:spPr>
        <p:txBody>
          <a:bodyPr/>
          <a:lstStyle>
            <a:lvl3pPr>
              <a:lnSpc>
                <a:spcPts val="1860"/>
              </a:lnSpc>
              <a:spcBef>
                <a:spcPts val="0"/>
              </a:spcBef>
              <a:spcAft>
                <a:spcPts val="0"/>
              </a:spcAft>
              <a:defRPr lang="en-AU" sz="1800" b="1" kern="1200" cap="all" baseline="0" dirty="0" smtClean="0">
                <a:solidFill>
                  <a:schemeClr val="tx2"/>
                </a:solidFill>
                <a:latin typeface="+mj-lt"/>
                <a:ea typeface="+mn-ea"/>
                <a:cs typeface="Arial"/>
              </a:defRPr>
            </a:lvl3pPr>
            <a:lvl4pPr>
              <a:lnSpc>
                <a:spcPts val="1860"/>
              </a:lnSpc>
              <a:spcBef>
                <a:spcPts val="0"/>
              </a:spcBef>
              <a:spcAft>
                <a:spcPts val="0"/>
              </a:spcAft>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anon </a:t>
            </a:r>
            <a:r>
              <a:rPr lang="en-AU" noProof="0" dirty="0" err="1"/>
              <a:t>santoro</a:t>
            </a:r>
            <a:r>
              <a:rPr lang="en-AU" noProof="0" dirty="0"/>
              <a:t> </a:t>
            </a:r>
            <a:r>
              <a:rPr lang="en-AU" noProof="0" dirty="0" err="1"/>
              <a:t>alla</a:t>
            </a:r>
            <a:endParaRPr lang="en-AU" noProof="0" dirty="0"/>
          </a:p>
        </p:txBody>
      </p:sp>
      <p:sp>
        <p:nvSpPr>
          <p:cNvPr id="16" name="Content Placeholder 5"/>
          <p:cNvSpPr>
            <a:spLocks noGrp="1"/>
          </p:cNvSpPr>
          <p:nvPr>
            <p:ph sz="quarter" idx="32" hasCustomPrompt="1"/>
          </p:nvPr>
        </p:nvSpPr>
        <p:spPr>
          <a:xfrm>
            <a:off x="6810240" y="2980474"/>
            <a:ext cx="1898876" cy="1437084"/>
          </a:xfrm>
          <a:prstGeom prst="rect">
            <a:avLst/>
          </a:prstGeom>
        </p:spPr>
        <p:txBody>
          <a:bodyPr/>
          <a:lstStyle>
            <a:lvl3pPr>
              <a:lnSpc>
                <a:spcPts val="1860"/>
              </a:lnSpc>
              <a:spcBef>
                <a:spcPts val="0"/>
              </a:spcBef>
              <a:spcAft>
                <a:spcPts val="0"/>
              </a:spcAft>
              <a:defRPr lang="en-AU" sz="1800" b="1" kern="1200" cap="all" baseline="0" dirty="0" smtClean="0">
                <a:solidFill>
                  <a:schemeClr val="tx2"/>
                </a:solidFill>
                <a:latin typeface="+mj-lt"/>
                <a:ea typeface="+mn-ea"/>
                <a:cs typeface="Arial"/>
              </a:defRPr>
            </a:lvl3pPr>
            <a:lvl4pPr>
              <a:lnSpc>
                <a:spcPts val="1860"/>
              </a:lnSpc>
              <a:spcBef>
                <a:spcPts val="0"/>
              </a:spcBef>
              <a:spcAft>
                <a:spcPts val="0"/>
              </a:spcAft>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anon </a:t>
            </a:r>
            <a:r>
              <a:rPr lang="en-AU" noProof="0" dirty="0" err="1"/>
              <a:t>santoro</a:t>
            </a:r>
            <a:r>
              <a:rPr lang="en-AU" noProof="0" dirty="0"/>
              <a:t> </a:t>
            </a:r>
            <a:r>
              <a:rPr lang="en-AU" noProof="0" dirty="0" err="1"/>
              <a:t>alla</a:t>
            </a:r>
            <a:endParaRPr lang="en-AU" noProof="0" dirty="0"/>
          </a:p>
        </p:txBody>
      </p:sp>
      <p:sp>
        <p:nvSpPr>
          <p:cNvPr id="10"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Tree>
    <p:extLst>
      <p:ext uri="{BB962C8B-B14F-4D97-AF65-F5344CB8AC3E}">
        <p14:creationId xmlns:p14="http://schemas.microsoft.com/office/powerpoint/2010/main" val="1645204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lumn 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Picture Placeholder 14"/>
          <p:cNvSpPr>
            <a:spLocks noGrp="1"/>
          </p:cNvSpPr>
          <p:nvPr>
            <p:ph type="pic" sz="quarter" idx="20" hasCustomPrompt="1"/>
          </p:nvPr>
        </p:nvSpPr>
        <p:spPr>
          <a:xfrm>
            <a:off x="472244" y="1587104"/>
            <a:ext cx="1887009" cy="1343025"/>
          </a:xfrm>
          <a:prstGeom prst="rect">
            <a:avLst/>
          </a:prstGeom>
        </p:spPr>
        <p:txBody>
          <a:bodyPr>
            <a:normAutofit/>
          </a:bodyPr>
          <a:lstStyle>
            <a:lvl1pPr marL="0" indent="0">
              <a:buFontTx/>
              <a:buNone/>
              <a:defRPr sz="1100" baseline="0"/>
            </a:lvl1pPr>
          </a:lstStyle>
          <a:p>
            <a:r>
              <a:rPr lang="en-AU" noProof="0" dirty="0"/>
              <a:t>Click to insert picture or SmartArt</a:t>
            </a:r>
          </a:p>
        </p:txBody>
      </p:sp>
      <p:sp>
        <p:nvSpPr>
          <p:cNvPr id="6" name="Picture Placeholder 14"/>
          <p:cNvSpPr>
            <a:spLocks noGrp="1"/>
          </p:cNvSpPr>
          <p:nvPr>
            <p:ph type="pic" sz="quarter" idx="21" hasCustomPrompt="1"/>
          </p:nvPr>
        </p:nvSpPr>
        <p:spPr>
          <a:xfrm>
            <a:off x="2557343" y="1587104"/>
            <a:ext cx="1887009" cy="1343025"/>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050"/>
            </a:lvl1pPr>
          </a:lstStyle>
          <a:p>
            <a:r>
              <a:rPr lang="en-AU" noProof="0" dirty="0"/>
              <a:t>Click to insert picture or SmartArt</a:t>
            </a:r>
          </a:p>
        </p:txBody>
      </p:sp>
      <p:sp>
        <p:nvSpPr>
          <p:cNvPr id="7" name="Picture Placeholder 14"/>
          <p:cNvSpPr>
            <a:spLocks noGrp="1"/>
          </p:cNvSpPr>
          <p:nvPr>
            <p:ph type="pic" sz="quarter" idx="22" hasCustomPrompt="1"/>
          </p:nvPr>
        </p:nvSpPr>
        <p:spPr>
          <a:xfrm>
            <a:off x="4640654" y="1587104"/>
            <a:ext cx="1887009" cy="1343025"/>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050"/>
            </a:lvl1pPr>
          </a:lstStyle>
          <a:p>
            <a:r>
              <a:rPr lang="en-AU" noProof="0" dirty="0"/>
              <a:t>Click to insert picture or SmartArt</a:t>
            </a:r>
          </a:p>
          <a:p>
            <a:endParaRPr lang="en-AU" noProof="0" dirty="0"/>
          </a:p>
        </p:txBody>
      </p:sp>
      <p:sp>
        <p:nvSpPr>
          <p:cNvPr id="8" name="Content Placeholder 9"/>
          <p:cNvSpPr>
            <a:spLocks noGrp="1"/>
          </p:cNvSpPr>
          <p:nvPr>
            <p:ph sz="quarter" idx="16" hasCustomPrompt="1"/>
          </p:nvPr>
        </p:nvSpPr>
        <p:spPr>
          <a:xfrm>
            <a:off x="472244" y="2984159"/>
            <a:ext cx="1898424" cy="1438163"/>
          </a:xfrm>
          <a:prstGeom prst="rect">
            <a:avLst/>
          </a:prstGeom>
        </p:spPr>
        <p:txBody>
          <a:bodyPr/>
          <a:lstStyle>
            <a:lvl2pPr marL="266700" indent="0">
              <a:buFontTx/>
              <a:buNone/>
              <a:defRPr/>
            </a:lvl2pPr>
            <a:lvl3pPr>
              <a:buFontTx/>
              <a:buNone/>
              <a:defRPr lang="en-AU" sz="1800" b="1" kern="1200" cap="all" baseline="0"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vl5pPr marL="1257300" indent="0">
              <a:buFontTx/>
              <a:buNone/>
              <a:defRPr/>
            </a:lvl5pPr>
          </a:lstStyle>
          <a:p>
            <a:pPr lvl="1"/>
            <a:r>
              <a:rPr lang="en-AU" noProof="0" dirty="0"/>
              <a:t>Second level</a:t>
            </a:r>
          </a:p>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9" name="Content Placeholder 9"/>
          <p:cNvSpPr>
            <a:spLocks noGrp="1"/>
          </p:cNvSpPr>
          <p:nvPr>
            <p:ph sz="quarter" idx="17" hasCustomPrompt="1"/>
          </p:nvPr>
        </p:nvSpPr>
        <p:spPr>
          <a:xfrm>
            <a:off x="2557343" y="2984159"/>
            <a:ext cx="1898424" cy="1438163"/>
          </a:xfrm>
          <a:prstGeom prst="rect">
            <a:avLst/>
          </a:prstGeom>
        </p:spPr>
        <p:txBody>
          <a:bodyPr/>
          <a:lstStyle>
            <a:lvl2pPr marL="266700" indent="0">
              <a:buFontTx/>
              <a:buNone/>
              <a:defRPr/>
            </a:lvl2pPr>
            <a:lvl3pPr>
              <a:buFontTx/>
              <a:buNone/>
              <a:defRPr lang="en-AU" sz="1800" b="1" kern="1200" cap="all" baseline="0"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vl5pPr marL="1257300" indent="0">
              <a:buFontTx/>
              <a:buNone/>
              <a:defRPr/>
            </a:lvl5pPr>
          </a:lstStyle>
          <a:p>
            <a:pPr lvl="1"/>
            <a:r>
              <a:rPr lang="en-AU" noProof="0" dirty="0"/>
              <a:t>Second level</a:t>
            </a:r>
          </a:p>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0" name="Content Placeholder 9"/>
          <p:cNvSpPr>
            <a:spLocks noGrp="1"/>
          </p:cNvSpPr>
          <p:nvPr>
            <p:ph sz="quarter" idx="18" hasCustomPrompt="1"/>
          </p:nvPr>
        </p:nvSpPr>
        <p:spPr>
          <a:xfrm>
            <a:off x="4640654" y="2984159"/>
            <a:ext cx="1898424" cy="1438163"/>
          </a:xfrm>
          <a:prstGeom prst="rect">
            <a:avLst/>
          </a:prstGeom>
        </p:spPr>
        <p:txBody>
          <a:bodyPr/>
          <a:lstStyle>
            <a:lvl2pPr marL="266700" indent="0">
              <a:buFontTx/>
              <a:buNone/>
              <a:defRPr/>
            </a:lvl2pPr>
            <a:lvl3pPr>
              <a:buFontTx/>
              <a:buNone/>
              <a:defRPr lang="en-AU" sz="1800" b="1" kern="1200" cap="all" baseline="0"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vl5pPr marL="1257300" indent="0">
              <a:buFontTx/>
              <a:buNone/>
              <a:defRPr/>
            </a:lvl5pPr>
          </a:lstStyle>
          <a:p>
            <a:pPr lvl="1"/>
            <a:r>
              <a:rPr lang="en-AU" noProof="0" dirty="0"/>
              <a:t>Second level</a:t>
            </a:r>
          </a:p>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1" name="Content Placeholder 9"/>
          <p:cNvSpPr>
            <a:spLocks noGrp="1"/>
          </p:cNvSpPr>
          <p:nvPr>
            <p:ph sz="quarter" idx="19" hasCustomPrompt="1"/>
          </p:nvPr>
        </p:nvSpPr>
        <p:spPr>
          <a:xfrm>
            <a:off x="6722176" y="2984159"/>
            <a:ext cx="1898424" cy="1438163"/>
          </a:xfrm>
          <a:prstGeom prst="rect">
            <a:avLst/>
          </a:prstGeom>
        </p:spPr>
        <p:txBody>
          <a:bodyPr/>
          <a:lstStyle>
            <a:lvl2pPr marL="266700" indent="0">
              <a:buFontTx/>
              <a:buNone/>
              <a:defRPr/>
            </a:lvl2pPr>
            <a:lvl3pPr>
              <a:buFontTx/>
              <a:buNone/>
              <a:defRPr lang="en-AU" sz="1800" b="1" kern="1200" cap="all" baseline="0"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vl5pPr marL="1257300" indent="0">
              <a:buFontTx/>
              <a:buNone/>
              <a:defRPr/>
            </a:lvl5pPr>
          </a:lstStyle>
          <a:p>
            <a:pPr lvl="1"/>
            <a:r>
              <a:rPr lang="en-AU" noProof="0" dirty="0"/>
              <a:t>Second level</a:t>
            </a:r>
          </a:p>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2" name="Picture Placeholder 14"/>
          <p:cNvSpPr>
            <a:spLocks noGrp="1"/>
          </p:cNvSpPr>
          <p:nvPr>
            <p:ph type="pic" sz="quarter" idx="23" hasCustomPrompt="1"/>
          </p:nvPr>
        </p:nvSpPr>
        <p:spPr>
          <a:xfrm>
            <a:off x="6722176" y="1587104"/>
            <a:ext cx="1887009" cy="1343025"/>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050"/>
            </a:lvl1pPr>
          </a:lstStyle>
          <a:p>
            <a:r>
              <a:rPr lang="en-AU" noProof="0" dirty="0"/>
              <a:t>Click to insert picture or SmartArt</a:t>
            </a:r>
          </a:p>
        </p:txBody>
      </p:sp>
      <p:sp>
        <p:nvSpPr>
          <p:cNvPr id="13"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Tree>
    <p:extLst>
      <p:ext uri="{BB962C8B-B14F-4D97-AF65-F5344CB8AC3E}">
        <p14:creationId xmlns:p14="http://schemas.microsoft.com/office/powerpoint/2010/main" val="616140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1">
    <p:spTree>
      <p:nvGrpSpPr>
        <p:cNvPr id="1" name=""/>
        <p:cNvGrpSpPr/>
        <p:nvPr/>
      </p:nvGrpSpPr>
      <p:grpSpPr>
        <a:xfrm>
          <a:off x="0" y="0"/>
          <a:ext cx="0" cy="0"/>
          <a:chOff x="0" y="0"/>
          <a:chExt cx="0" cy="0"/>
        </a:xfrm>
      </p:grpSpPr>
      <p:sp>
        <p:nvSpPr>
          <p:cNvPr id="5" name="Picture Placeholder 7"/>
          <p:cNvSpPr>
            <a:spLocks noGrp="1"/>
          </p:cNvSpPr>
          <p:nvPr>
            <p:ph type="pic" sz="quarter" idx="12" hasCustomPrompt="1"/>
          </p:nvPr>
        </p:nvSpPr>
        <p:spPr>
          <a:xfrm>
            <a:off x="763357" y="1440469"/>
            <a:ext cx="3440343" cy="2064731"/>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100"/>
            </a:lvl1pPr>
          </a:lstStyle>
          <a:p>
            <a:r>
              <a:rPr lang="en-AU" noProof="0" dirty="0"/>
              <a:t>Click to insert picture or SmartArt</a:t>
            </a:r>
          </a:p>
        </p:txBody>
      </p:sp>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7" name="Content Placeholder 5"/>
          <p:cNvSpPr>
            <a:spLocks noGrp="1"/>
          </p:cNvSpPr>
          <p:nvPr>
            <p:ph sz="quarter" idx="30" hasCustomPrompt="1"/>
          </p:nvPr>
        </p:nvSpPr>
        <p:spPr>
          <a:xfrm>
            <a:off x="4373223" y="1455490"/>
            <a:ext cx="3846436" cy="1001373"/>
          </a:xfrm>
          <a:prstGeom prst="rect">
            <a:avLst/>
          </a:prstGeom>
        </p:spPr>
        <p:txBody>
          <a:bodyPr/>
          <a:lstStyle>
            <a:lvl2pPr marL="266700" indent="0">
              <a:buFontTx/>
              <a:buNone/>
              <a:defRPr/>
            </a:lvl2pPr>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vl5pPr marL="1257300" indent="0">
              <a:buFontTx/>
              <a:buNone/>
              <a:defRPr/>
            </a:lvl5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8" name="Content Placeholder 8"/>
          <p:cNvSpPr>
            <a:spLocks noGrp="1"/>
          </p:cNvSpPr>
          <p:nvPr>
            <p:ph sz="quarter" idx="31" hasCustomPrompt="1"/>
          </p:nvPr>
        </p:nvSpPr>
        <p:spPr>
          <a:xfrm>
            <a:off x="4409537" y="2763553"/>
            <a:ext cx="2183996" cy="311059"/>
          </a:xfrm>
          <a:prstGeom prst="rect">
            <a:avLst/>
          </a:prstGeom>
        </p:spPr>
        <p:txBody>
          <a:bodyPr/>
          <a:lstStyle>
            <a:lvl3pPr marL="723900" indent="0" algn="ctr">
              <a:buFontTx/>
              <a:buNone/>
              <a:defRPr>
                <a:solidFill>
                  <a:schemeClr val="bg1"/>
                </a:solidFill>
              </a:defRPr>
            </a:lvl3pPr>
          </a:lstStyle>
          <a:p>
            <a:pPr lvl="2"/>
            <a:r>
              <a:rPr lang="en-AU" noProof="0" dirty="0"/>
              <a:t>Third level</a:t>
            </a:r>
          </a:p>
        </p:txBody>
      </p:sp>
      <p:sp>
        <p:nvSpPr>
          <p:cNvPr id="9" name="Content Placeholder 8"/>
          <p:cNvSpPr>
            <a:spLocks noGrp="1"/>
          </p:cNvSpPr>
          <p:nvPr>
            <p:ph sz="quarter" idx="32" hasCustomPrompt="1"/>
          </p:nvPr>
        </p:nvSpPr>
        <p:spPr>
          <a:xfrm>
            <a:off x="4409537" y="3116455"/>
            <a:ext cx="2338299" cy="335444"/>
          </a:xfrm>
          <a:prstGeom prst="rect">
            <a:avLst/>
          </a:prstGeom>
        </p:spPr>
        <p:txBody>
          <a:bodyPr/>
          <a:lstStyle>
            <a:lvl3pPr marL="723900" indent="0" algn="ctr">
              <a:buFontTx/>
              <a:buNone/>
              <a:defRPr>
                <a:solidFill>
                  <a:schemeClr val="bg1"/>
                </a:solidFill>
              </a:defRPr>
            </a:lvl3pPr>
          </a:lstStyle>
          <a:p>
            <a:pPr lvl="2"/>
            <a:r>
              <a:rPr lang="en-AU" noProof="0" dirty="0"/>
              <a:t>Third level</a:t>
            </a:r>
          </a:p>
        </p:txBody>
      </p:sp>
      <p:sp>
        <p:nvSpPr>
          <p:cNvPr id="10" name="Content Placeholder 8"/>
          <p:cNvSpPr>
            <a:spLocks noGrp="1"/>
          </p:cNvSpPr>
          <p:nvPr>
            <p:ph sz="quarter" idx="33" hasCustomPrompt="1"/>
          </p:nvPr>
        </p:nvSpPr>
        <p:spPr>
          <a:xfrm>
            <a:off x="4409537" y="3493742"/>
            <a:ext cx="1293780" cy="399667"/>
          </a:xfrm>
          <a:prstGeom prst="rect">
            <a:avLst/>
          </a:prstGeom>
        </p:spPr>
        <p:txBody>
          <a:bodyPr/>
          <a:lstStyle>
            <a:lvl3pPr marL="723900" indent="0" algn="ctr">
              <a:buFontTx/>
              <a:buNone/>
              <a:defRPr>
                <a:solidFill>
                  <a:schemeClr val="bg1"/>
                </a:solidFill>
              </a:defRPr>
            </a:lvl3pPr>
          </a:lstStyle>
          <a:p>
            <a:pPr lvl="2"/>
            <a:r>
              <a:rPr lang="en-AU" noProof="0" dirty="0"/>
              <a:t>Third level</a:t>
            </a:r>
          </a:p>
        </p:txBody>
      </p:sp>
      <p:sp>
        <p:nvSpPr>
          <p:cNvPr id="11" name="Content Placeholder 8"/>
          <p:cNvSpPr>
            <a:spLocks noGrp="1"/>
          </p:cNvSpPr>
          <p:nvPr>
            <p:ph sz="quarter" idx="34" hasCustomPrompt="1"/>
          </p:nvPr>
        </p:nvSpPr>
        <p:spPr>
          <a:xfrm>
            <a:off x="4409537" y="3935251"/>
            <a:ext cx="2284886" cy="367535"/>
          </a:xfrm>
          <a:prstGeom prst="rect">
            <a:avLst/>
          </a:prstGeom>
        </p:spPr>
        <p:txBody>
          <a:bodyPr/>
          <a:lstStyle>
            <a:lvl3pPr marL="723900" indent="0" algn="ctr">
              <a:buFontTx/>
              <a:buNone/>
              <a:defRPr>
                <a:solidFill>
                  <a:schemeClr val="bg1"/>
                </a:solidFill>
              </a:defRPr>
            </a:lvl3pPr>
          </a:lstStyle>
          <a:p>
            <a:pPr lvl="2"/>
            <a:r>
              <a:rPr lang="en-AU" noProof="0" dirty="0"/>
              <a:t>Third level</a:t>
            </a:r>
          </a:p>
        </p:txBody>
      </p:sp>
      <p:sp>
        <p:nvSpPr>
          <p:cNvPr id="12"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Tree>
    <p:extLst>
      <p:ext uri="{BB962C8B-B14F-4D97-AF65-F5344CB8AC3E}">
        <p14:creationId xmlns:p14="http://schemas.microsoft.com/office/powerpoint/2010/main" val="327873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6"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7" name="Rectangle 6"/>
          <p:cNvSpPr/>
          <p:nvPr userDrawn="1"/>
        </p:nvSpPr>
        <p:spPr>
          <a:xfrm>
            <a:off x="550333" y="1443534"/>
            <a:ext cx="8061476" cy="376465"/>
          </a:xfrm>
          <a:prstGeom prst="rect">
            <a:avLst/>
          </a:prstGeom>
          <a:solidFill>
            <a:srgbClr val="6D00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cxnSp>
        <p:nvCxnSpPr>
          <p:cNvPr id="9" name="Straight Connector 8"/>
          <p:cNvCxnSpPr/>
          <p:nvPr userDrawn="1"/>
        </p:nvCxnSpPr>
        <p:spPr>
          <a:xfrm>
            <a:off x="550333" y="2259965"/>
            <a:ext cx="8067524" cy="0"/>
          </a:xfrm>
          <a:prstGeom prst="line">
            <a:avLst/>
          </a:prstGeom>
          <a:ln>
            <a:solidFill>
              <a:srgbClr val="D6D2C4"/>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550333" y="2763612"/>
            <a:ext cx="8067524" cy="0"/>
          </a:xfrm>
          <a:prstGeom prst="line">
            <a:avLst/>
          </a:prstGeom>
          <a:ln>
            <a:solidFill>
              <a:srgbClr val="D6D2C4"/>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550333" y="3267259"/>
            <a:ext cx="8067524" cy="0"/>
          </a:xfrm>
          <a:prstGeom prst="line">
            <a:avLst/>
          </a:prstGeom>
          <a:ln>
            <a:solidFill>
              <a:srgbClr val="D6D2C4"/>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550333" y="3770906"/>
            <a:ext cx="8067524" cy="0"/>
          </a:xfrm>
          <a:prstGeom prst="line">
            <a:avLst/>
          </a:prstGeom>
          <a:ln>
            <a:solidFill>
              <a:srgbClr val="D6D2C4"/>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550333" y="4274551"/>
            <a:ext cx="8067524" cy="0"/>
          </a:xfrm>
          <a:prstGeom prst="line">
            <a:avLst/>
          </a:prstGeom>
          <a:ln>
            <a:solidFill>
              <a:srgbClr val="D6D2C4"/>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30" hasCustomPrompt="1"/>
          </p:nvPr>
        </p:nvSpPr>
        <p:spPr>
          <a:xfrm>
            <a:off x="659192" y="1542926"/>
            <a:ext cx="1505857" cy="249861"/>
          </a:xfrm>
          <a:prstGeom prst="rect">
            <a:avLst/>
          </a:prstGeom>
        </p:spPr>
        <p:txBody>
          <a:bodyPr>
            <a:noAutofit/>
          </a:bodyPr>
          <a:lstStyle>
            <a:lvl3pPr marL="0" indent="0" algn="l">
              <a:buFontTx/>
              <a:buNone/>
              <a:defRPr sz="1400">
                <a:solidFill>
                  <a:srgbClr val="FFFFFF"/>
                </a:solidFill>
              </a:defRPr>
            </a:lvl3pPr>
          </a:lstStyle>
          <a:p>
            <a:pPr lvl="2"/>
            <a:r>
              <a:rPr lang="en-AU" noProof="0" dirty="0"/>
              <a:t>SUBJECT</a:t>
            </a:r>
          </a:p>
        </p:txBody>
      </p:sp>
      <p:sp>
        <p:nvSpPr>
          <p:cNvPr id="16" name="Text Placeholder 14"/>
          <p:cNvSpPr>
            <a:spLocks noGrp="1"/>
          </p:cNvSpPr>
          <p:nvPr>
            <p:ph type="body" sz="quarter" idx="31" hasCustomPrompt="1"/>
          </p:nvPr>
        </p:nvSpPr>
        <p:spPr>
          <a:xfrm>
            <a:off x="2322041" y="1542926"/>
            <a:ext cx="1373036" cy="249861"/>
          </a:xfrm>
          <a:prstGeom prst="rect">
            <a:avLst/>
          </a:prstGeom>
        </p:spPr>
        <p:txBody>
          <a:bodyPr>
            <a:noAutofit/>
          </a:bodyPr>
          <a:lstStyle>
            <a:lvl3pPr marL="723900" indent="0" algn="ctr">
              <a:buFontTx/>
              <a:buNone/>
              <a:defRPr lang="en-AU" sz="1400" b="0" kern="1200" cap="none" dirty="0" smtClean="0">
                <a:solidFill>
                  <a:srgbClr val="FFFFFF"/>
                </a:solidFill>
                <a:latin typeface="Georgia" panose="02040502050405020303" pitchFamily="18" charset="0"/>
                <a:ea typeface="+mn-ea"/>
                <a:cs typeface="Arial"/>
              </a:defRPr>
            </a:lvl3pPr>
          </a:lstStyle>
          <a:p>
            <a:pPr marL="0" lvl="2" indent="0" algn="l" defTabSz="457200" rtl="0" eaLnBrk="1" latinLnBrk="0" hangingPunct="1">
              <a:spcBef>
                <a:spcPts val="0"/>
              </a:spcBef>
              <a:spcAft>
                <a:spcPts val="300"/>
              </a:spcAft>
              <a:buFontTx/>
              <a:buNone/>
            </a:pPr>
            <a:r>
              <a:rPr lang="en-AU" noProof="0" dirty="0"/>
              <a:t>SUBJECT</a:t>
            </a:r>
          </a:p>
        </p:txBody>
      </p:sp>
      <p:sp>
        <p:nvSpPr>
          <p:cNvPr id="19" name="Text Placeholder 14"/>
          <p:cNvSpPr>
            <a:spLocks noGrp="1"/>
          </p:cNvSpPr>
          <p:nvPr>
            <p:ph type="body" sz="quarter" idx="32" hasCustomPrompt="1"/>
          </p:nvPr>
        </p:nvSpPr>
        <p:spPr>
          <a:xfrm>
            <a:off x="3960928" y="1542926"/>
            <a:ext cx="1373036" cy="249861"/>
          </a:xfrm>
          <a:prstGeom prst="rect">
            <a:avLst/>
          </a:prstGeom>
        </p:spPr>
        <p:txBody>
          <a:bodyPr>
            <a:noAutofit/>
          </a:bodyPr>
          <a:lstStyle>
            <a:lvl3pPr marL="723900" indent="0" algn="ctr">
              <a:buFontTx/>
              <a:buNone/>
              <a:defRPr lang="en-AU" sz="1400" b="0" kern="1200" cap="none" dirty="0" smtClean="0">
                <a:solidFill>
                  <a:srgbClr val="FFFFFF"/>
                </a:solidFill>
                <a:latin typeface="Georgia" panose="02040502050405020303" pitchFamily="18" charset="0"/>
                <a:ea typeface="+mn-ea"/>
                <a:cs typeface="Arial"/>
              </a:defRPr>
            </a:lvl3pPr>
          </a:lstStyle>
          <a:p>
            <a:pPr marL="0" lvl="2" indent="0" algn="l" defTabSz="457200" rtl="0" eaLnBrk="1" latinLnBrk="0" hangingPunct="1">
              <a:spcBef>
                <a:spcPts val="0"/>
              </a:spcBef>
              <a:spcAft>
                <a:spcPts val="300"/>
              </a:spcAft>
              <a:buFontTx/>
              <a:buNone/>
            </a:pPr>
            <a:r>
              <a:rPr lang="en-AU" noProof="0" dirty="0"/>
              <a:t>SUBJECT</a:t>
            </a:r>
          </a:p>
        </p:txBody>
      </p:sp>
      <p:sp>
        <p:nvSpPr>
          <p:cNvPr id="20" name="Text Placeholder 14"/>
          <p:cNvSpPr>
            <a:spLocks noGrp="1"/>
          </p:cNvSpPr>
          <p:nvPr>
            <p:ph type="body" sz="quarter" idx="33" hasCustomPrompt="1"/>
          </p:nvPr>
        </p:nvSpPr>
        <p:spPr>
          <a:xfrm>
            <a:off x="5599815" y="1542926"/>
            <a:ext cx="1373036" cy="249861"/>
          </a:xfrm>
          <a:prstGeom prst="rect">
            <a:avLst/>
          </a:prstGeom>
        </p:spPr>
        <p:txBody>
          <a:bodyPr>
            <a:noAutofit/>
          </a:bodyPr>
          <a:lstStyle>
            <a:lvl3pPr marL="723900" indent="0" algn="ctr">
              <a:buFontTx/>
              <a:buNone/>
              <a:defRPr lang="en-AU" sz="1400" b="0" kern="1200" cap="none" dirty="0" smtClean="0">
                <a:solidFill>
                  <a:srgbClr val="FFFFFF"/>
                </a:solidFill>
                <a:latin typeface="Georgia" panose="02040502050405020303" pitchFamily="18" charset="0"/>
                <a:ea typeface="+mn-ea"/>
                <a:cs typeface="Arial"/>
              </a:defRPr>
            </a:lvl3pPr>
          </a:lstStyle>
          <a:p>
            <a:pPr marL="0" lvl="2" indent="0" algn="l" defTabSz="457200" rtl="0" eaLnBrk="1" latinLnBrk="0" hangingPunct="1">
              <a:spcBef>
                <a:spcPts val="0"/>
              </a:spcBef>
              <a:spcAft>
                <a:spcPts val="300"/>
              </a:spcAft>
              <a:buFontTx/>
              <a:buNone/>
            </a:pPr>
            <a:r>
              <a:rPr lang="en-AU" noProof="0" dirty="0"/>
              <a:t>SUBJECT</a:t>
            </a:r>
          </a:p>
        </p:txBody>
      </p:sp>
      <p:sp>
        <p:nvSpPr>
          <p:cNvPr id="21" name="Text Placeholder 14"/>
          <p:cNvSpPr>
            <a:spLocks noGrp="1"/>
          </p:cNvSpPr>
          <p:nvPr>
            <p:ph type="body" sz="quarter" idx="34" hasCustomPrompt="1"/>
          </p:nvPr>
        </p:nvSpPr>
        <p:spPr>
          <a:xfrm>
            <a:off x="7238700" y="1542926"/>
            <a:ext cx="1373036" cy="249861"/>
          </a:xfrm>
          <a:prstGeom prst="rect">
            <a:avLst/>
          </a:prstGeom>
        </p:spPr>
        <p:txBody>
          <a:bodyPr>
            <a:noAutofit/>
          </a:bodyPr>
          <a:lstStyle>
            <a:lvl3pPr marL="723900" indent="0" algn="ctr">
              <a:buFontTx/>
              <a:buNone/>
              <a:defRPr lang="en-AU" sz="1400" b="0" kern="1200" cap="none" dirty="0" smtClean="0">
                <a:solidFill>
                  <a:srgbClr val="FFFFFF"/>
                </a:solidFill>
                <a:latin typeface="Georgia" panose="02040502050405020303" pitchFamily="18" charset="0"/>
                <a:ea typeface="+mn-ea"/>
                <a:cs typeface="Arial"/>
              </a:defRPr>
            </a:lvl3pPr>
          </a:lstStyle>
          <a:p>
            <a:pPr marL="0" lvl="2" indent="0" algn="l" defTabSz="457200" rtl="0" eaLnBrk="1" latinLnBrk="0" hangingPunct="1">
              <a:spcBef>
                <a:spcPts val="0"/>
              </a:spcBef>
              <a:spcAft>
                <a:spcPts val="300"/>
              </a:spcAft>
              <a:buFontTx/>
              <a:buNone/>
            </a:pPr>
            <a:r>
              <a:rPr lang="en-AU" noProof="0" dirty="0"/>
              <a:t>SUBJECT</a:t>
            </a:r>
          </a:p>
        </p:txBody>
      </p:sp>
      <p:sp>
        <p:nvSpPr>
          <p:cNvPr id="25" name="Picture Placeholder 24"/>
          <p:cNvSpPr>
            <a:spLocks noGrp="1"/>
          </p:cNvSpPr>
          <p:nvPr>
            <p:ph type="pic" sz="quarter" idx="36"/>
          </p:nvPr>
        </p:nvSpPr>
        <p:spPr>
          <a:xfrm>
            <a:off x="2787650" y="1860651"/>
            <a:ext cx="453874" cy="340406"/>
          </a:xfrm>
          <a:prstGeom prst="rect">
            <a:avLst/>
          </a:prstGeom>
        </p:spPr>
        <p:txBody>
          <a:bodyPr>
            <a:normAutofit/>
          </a:bodyPr>
          <a:lstStyle>
            <a:lvl1pPr marL="0" indent="0">
              <a:buFontTx/>
              <a:buNone/>
              <a:defRPr sz="1100"/>
            </a:lvl1pPr>
          </a:lstStyle>
          <a:p>
            <a:endParaRPr lang="en-AU" noProof="0" dirty="0"/>
          </a:p>
        </p:txBody>
      </p:sp>
      <p:sp>
        <p:nvSpPr>
          <p:cNvPr id="26" name="Picture Placeholder 24"/>
          <p:cNvSpPr>
            <a:spLocks noGrp="1"/>
          </p:cNvSpPr>
          <p:nvPr>
            <p:ph type="pic" sz="quarter" idx="37"/>
          </p:nvPr>
        </p:nvSpPr>
        <p:spPr>
          <a:xfrm>
            <a:off x="2787650" y="2337606"/>
            <a:ext cx="453874" cy="340406"/>
          </a:xfrm>
          <a:prstGeom prst="rect">
            <a:avLst/>
          </a:prstGeom>
        </p:spPr>
        <p:txBody>
          <a:bodyPr>
            <a:normAutofit/>
          </a:bodyPr>
          <a:lstStyle>
            <a:lvl1pPr marL="0" indent="0">
              <a:buFontTx/>
              <a:buNone/>
              <a:defRPr sz="1100"/>
            </a:lvl1pPr>
          </a:lstStyle>
          <a:p>
            <a:endParaRPr lang="en-AU" noProof="0" dirty="0"/>
          </a:p>
        </p:txBody>
      </p:sp>
      <p:sp>
        <p:nvSpPr>
          <p:cNvPr id="27" name="Picture Placeholder 24"/>
          <p:cNvSpPr>
            <a:spLocks noGrp="1"/>
          </p:cNvSpPr>
          <p:nvPr>
            <p:ph type="pic" sz="quarter" idx="38"/>
          </p:nvPr>
        </p:nvSpPr>
        <p:spPr>
          <a:xfrm>
            <a:off x="2787650" y="2823660"/>
            <a:ext cx="453874" cy="340406"/>
          </a:xfrm>
          <a:prstGeom prst="rect">
            <a:avLst/>
          </a:prstGeom>
        </p:spPr>
        <p:txBody>
          <a:bodyPr>
            <a:normAutofit/>
          </a:bodyPr>
          <a:lstStyle>
            <a:lvl1pPr marL="0" indent="0">
              <a:buFontTx/>
              <a:buNone/>
              <a:defRPr sz="1100"/>
            </a:lvl1pPr>
          </a:lstStyle>
          <a:p>
            <a:endParaRPr lang="en-AU" noProof="0" dirty="0"/>
          </a:p>
        </p:txBody>
      </p:sp>
      <p:sp>
        <p:nvSpPr>
          <p:cNvPr id="28" name="Picture Placeholder 24"/>
          <p:cNvSpPr>
            <a:spLocks noGrp="1"/>
          </p:cNvSpPr>
          <p:nvPr>
            <p:ph type="pic" sz="quarter" idx="39"/>
          </p:nvPr>
        </p:nvSpPr>
        <p:spPr>
          <a:xfrm>
            <a:off x="2787650" y="3355074"/>
            <a:ext cx="453874" cy="340406"/>
          </a:xfrm>
          <a:prstGeom prst="rect">
            <a:avLst/>
          </a:prstGeom>
        </p:spPr>
        <p:txBody>
          <a:bodyPr>
            <a:normAutofit/>
          </a:bodyPr>
          <a:lstStyle>
            <a:lvl1pPr marL="0" indent="0">
              <a:buFontTx/>
              <a:buNone/>
              <a:defRPr sz="1100"/>
            </a:lvl1pPr>
          </a:lstStyle>
          <a:p>
            <a:endParaRPr lang="en-AU" noProof="0" dirty="0"/>
          </a:p>
        </p:txBody>
      </p:sp>
      <p:sp>
        <p:nvSpPr>
          <p:cNvPr id="29" name="Picture Placeholder 24"/>
          <p:cNvSpPr>
            <a:spLocks noGrp="1"/>
          </p:cNvSpPr>
          <p:nvPr>
            <p:ph type="pic" sz="quarter" idx="40"/>
          </p:nvPr>
        </p:nvSpPr>
        <p:spPr>
          <a:xfrm>
            <a:off x="2787650" y="3854310"/>
            <a:ext cx="453874" cy="340406"/>
          </a:xfrm>
          <a:prstGeom prst="rect">
            <a:avLst/>
          </a:prstGeom>
        </p:spPr>
        <p:txBody>
          <a:bodyPr>
            <a:normAutofit/>
          </a:bodyPr>
          <a:lstStyle>
            <a:lvl1pPr marL="0" indent="0">
              <a:buFontTx/>
              <a:buNone/>
              <a:defRPr sz="1100"/>
            </a:lvl1pPr>
          </a:lstStyle>
          <a:p>
            <a:endParaRPr lang="en-AU" noProof="0" dirty="0"/>
          </a:p>
        </p:txBody>
      </p:sp>
      <p:sp>
        <p:nvSpPr>
          <p:cNvPr id="38" name="Picture Placeholder 24"/>
          <p:cNvSpPr>
            <a:spLocks noGrp="1"/>
          </p:cNvSpPr>
          <p:nvPr>
            <p:ph type="pic" sz="quarter" idx="41"/>
          </p:nvPr>
        </p:nvSpPr>
        <p:spPr>
          <a:xfrm>
            <a:off x="4427984" y="1860651"/>
            <a:ext cx="453874" cy="340406"/>
          </a:xfrm>
          <a:prstGeom prst="rect">
            <a:avLst/>
          </a:prstGeom>
        </p:spPr>
        <p:txBody>
          <a:bodyPr>
            <a:normAutofit/>
          </a:bodyPr>
          <a:lstStyle>
            <a:lvl1pPr marL="0" indent="0">
              <a:buFontTx/>
              <a:buNone/>
              <a:defRPr sz="1100"/>
            </a:lvl1pPr>
          </a:lstStyle>
          <a:p>
            <a:endParaRPr lang="en-AU" noProof="0" dirty="0"/>
          </a:p>
        </p:txBody>
      </p:sp>
      <p:sp>
        <p:nvSpPr>
          <p:cNvPr id="39" name="Picture Placeholder 24"/>
          <p:cNvSpPr>
            <a:spLocks noGrp="1"/>
          </p:cNvSpPr>
          <p:nvPr>
            <p:ph type="pic" sz="quarter" idx="42"/>
          </p:nvPr>
        </p:nvSpPr>
        <p:spPr>
          <a:xfrm>
            <a:off x="4427984" y="2337606"/>
            <a:ext cx="453874" cy="340406"/>
          </a:xfrm>
          <a:prstGeom prst="rect">
            <a:avLst/>
          </a:prstGeom>
        </p:spPr>
        <p:txBody>
          <a:bodyPr>
            <a:normAutofit/>
          </a:bodyPr>
          <a:lstStyle>
            <a:lvl1pPr marL="0" indent="0">
              <a:buFontTx/>
              <a:buNone/>
              <a:defRPr sz="1100"/>
            </a:lvl1pPr>
          </a:lstStyle>
          <a:p>
            <a:endParaRPr lang="en-AU" noProof="0" dirty="0"/>
          </a:p>
        </p:txBody>
      </p:sp>
      <p:sp>
        <p:nvSpPr>
          <p:cNvPr id="40" name="Picture Placeholder 24"/>
          <p:cNvSpPr>
            <a:spLocks noGrp="1"/>
          </p:cNvSpPr>
          <p:nvPr>
            <p:ph type="pic" sz="quarter" idx="43"/>
          </p:nvPr>
        </p:nvSpPr>
        <p:spPr>
          <a:xfrm>
            <a:off x="4427984" y="2823660"/>
            <a:ext cx="453874" cy="340406"/>
          </a:xfrm>
          <a:prstGeom prst="rect">
            <a:avLst/>
          </a:prstGeom>
        </p:spPr>
        <p:txBody>
          <a:bodyPr>
            <a:normAutofit/>
          </a:bodyPr>
          <a:lstStyle>
            <a:lvl1pPr marL="0" indent="0">
              <a:buFontTx/>
              <a:buNone/>
              <a:defRPr sz="1100"/>
            </a:lvl1pPr>
          </a:lstStyle>
          <a:p>
            <a:endParaRPr lang="en-AU" noProof="0" dirty="0"/>
          </a:p>
        </p:txBody>
      </p:sp>
      <p:sp>
        <p:nvSpPr>
          <p:cNvPr id="41" name="Picture Placeholder 24"/>
          <p:cNvSpPr>
            <a:spLocks noGrp="1"/>
          </p:cNvSpPr>
          <p:nvPr>
            <p:ph type="pic" sz="quarter" idx="44"/>
          </p:nvPr>
        </p:nvSpPr>
        <p:spPr>
          <a:xfrm>
            <a:off x="4427984" y="3355074"/>
            <a:ext cx="453874" cy="340406"/>
          </a:xfrm>
          <a:prstGeom prst="rect">
            <a:avLst/>
          </a:prstGeom>
        </p:spPr>
        <p:txBody>
          <a:bodyPr>
            <a:normAutofit/>
          </a:bodyPr>
          <a:lstStyle>
            <a:lvl1pPr marL="0" indent="0">
              <a:buFontTx/>
              <a:buNone/>
              <a:defRPr sz="1100"/>
            </a:lvl1pPr>
          </a:lstStyle>
          <a:p>
            <a:endParaRPr lang="en-AU" noProof="0" dirty="0"/>
          </a:p>
        </p:txBody>
      </p:sp>
      <p:sp>
        <p:nvSpPr>
          <p:cNvPr id="42" name="Picture Placeholder 24"/>
          <p:cNvSpPr>
            <a:spLocks noGrp="1"/>
          </p:cNvSpPr>
          <p:nvPr>
            <p:ph type="pic" sz="quarter" idx="45"/>
          </p:nvPr>
        </p:nvSpPr>
        <p:spPr>
          <a:xfrm>
            <a:off x="4427984" y="3854310"/>
            <a:ext cx="453874" cy="340406"/>
          </a:xfrm>
          <a:prstGeom prst="rect">
            <a:avLst/>
          </a:prstGeom>
        </p:spPr>
        <p:txBody>
          <a:bodyPr>
            <a:normAutofit/>
          </a:bodyPr>
          <a:lstStyle>
            <a:lvl1pPr marL="0" indent="0">
              <a:buFontTx/>
              <a:buNone/>
              <a:defRPr sz="1100"/>
            </a:lvl1pPr>
          </a:lstStyle>
          <a:p>
            <a:endParaRPr lang="en-AU" noProof="0" dirty="0"/>
          </a:p>
        </p:txBody>
      </p:sp>
      <p:sp>
        <p:nvSpPr>
          <p:cNvPr id="43" name="Picture Placeholder 24"/>
          <p:cNvSpPr>
            <a:spLocks noGrp="1"/>
          </p:cNvSpPr>
          <p:nvPr>
            <p:ph type="pic" sz="quarter" idx="46"/>
          </p:nvPr>
        </p:nvSpPr>
        <p:spPr>
          <a:xfrm>
            <a:off x="6084168" y="1860651"/>
            <a:ext cx="453874" cy="340406"/>
          </a:xfrm>
          <a:prstGeom prst="rect">
            <a:avLst/>
          </a:prstGeom>
        </p:spPr>
        <p:txBody>
          <a:bodyPr>
            <a:normAutofit/>
          </a:bodyPr>
          <a:lstStyle>
            <a:lvl1pPr marL="0" indent="0">
              <a:buFontTx/>
              <a:buNone/>
              <a:defRPr sz="1100"/>
            </a:lvl1pPr>
          </a:lstStyle>
          <a:p>
            <a:endParaRPr lang="en-AU" noProof="0" dirty="0"/>
          </a:p>
        </p:txBody>
      </p:sp>
      <p:sp>
        <p:nvSpPr>
          <p:cNvPr id="44" name="Picture Placeholder 24"/>
          <p:cNvSpPr>
            <a:spLocks noGrp="1"/>
          </p:cNvSpPr>
          <p:nvPr>
            <p:ph type="pic" sz="quarter" idx="47"/>
          </p:nvPr>
        </p:nvSpPr>
        <p:spPr>
          <a:xfrm>
            <a:off x="6084168" y="2337606"/>
            <a:ext cx="453874" cy="340406"/>
          </a:xfrm>
          <a:prstGeom prst="rect">
            <a:avLst/>
          </a:prstGeom>
        </p:spPr>
        <p:txBody>
          <a:bodyPr>
            <a:normAutofit/>
          </a:bodyPr>
          <a:lstStyle>
            <a:lvl1pPr marL="0" indent="0">
              <a:buFontTx/>
              <a:buNone/>
              <a:defRPr sz="1100"/>
            </a:lvl1pPr>
          </a:lstStyle>
          <a:p>
            <a:endParaRPr lang="en-AU" noProof="0" dirty="0"/>
          </a:p>
        </p:txBody>
      </p:sp>
      <p:sp>
        <p:nvSpPr>
          <p:cNvPr id="45" name="Picture Placeholder 24"/>
          <p:cNvSpPr>
            <a:spLocks noGrp="1"/>
          </p:cNvSpPr>
          <p:nvPr>
            <p:ph type="pic" sz="quarter" idx="48"/>
          </p:nvPr>
        </p:nvSpPr>
        <p:spPr>
          <a:xfrm>
            <a:off x="6084168" y="2823660"/>
            <a:ext cx="453874" cy="340406"/>
          </a:xfrm>
          <a:prstGeom prst="rect">
            <a:avLst/>
          </a:prstGeom>
        </p:spPr>
        <p:txBody>
          <a:bodyPr>
            <a:normAutofit/>
          </a:bodyPr>
          <a:lstStyle>
            <a:lvl1pPr marL="0" indent="0">
              <a:buFontTx/>
              <a:buNone/>
              <a:defRPr sz="1100"/>
            </a:lvl1pPr>
          </a:lstStyle>
          <a:p>
            <a:endParaRPr lang="en-AU" noProof="0" dirty="0"/>
          </a:p>
        </p:txBody>
      </p:sp>
      <p:sp>
        <p:nvSpPr>
          <p:cNvPr id="46" name="Picture Placeholder 24"/>
          <p:cNvSpPr>
            <a:spLocks noGrp="1"/>
          </p:cNvSpPr>
          <p:nvPr>
            <p:ph type="pic" sz="quarter" idx="49"/>
          </p:nvPr>
        </p:nvSpPr>
        <p:spPr>
          <a:xfrm>
            <a:off x="6084168" y="3355074"/>
            <a:ext cx="453874" cy="340406"/>
          </a:xfrm>
          <a:prstGeom prst="rect">
            <a:avLst/>
          </a:prstGeom>
        </p:spPr>
        <p:txBody>
          <a:bodyPr>
            <a:normAutofit/>
          </a:bodyPr>
          <a:lstStyle>
            <a:lvl1pPr marL="0" indent="0">
              <a:buFontTx/>
              <a:buNone/>
              <a:defRPr sz="1100"/>
            </a:lvl1pPr>
          </a:lstStyle>
          <a:p>
            <a:endParaRPr lang="en-AU" noProof="0" dirty="0"/>
          </a:p>
        </p:txBody>
      </p:sp>
      <p:sp>
        <p:nvSpPr>
          <p:cNvPr id="47" name="Picture Placeholder 24"/>
          <p:cNvSpPr>
            <a:spLocks noGrp="1"/>
          </p:cNvSpPr>
          <p:nvPr>
            <p:ph type="pic" sz="quarter" idx="50"/>
          </p:nvPr>
        </p:nvSpPr>
        <p:spPr>
          <a:xfrm>
            <a:off x="6084168" y="3854310"/>
            <a:ext cx="453874" cy="340406"/>
          </a:xfrm>
          <a:prstGeom prst="rect">
            <a:avLst/>
          </a:prstGeom>
        </p:spPr>
        <p:txBody>
          <a:bodyPr>
            <a:normAutofit/>
          </a:bodyPr>
          <a:lstStyle>
            <a:lvl1pPr marL="0" indent="0">
              <a:buFontTx/>
              <a:buNone/>
              <a:defRPr sz="1100"/>
            </a:lvl1pPr>
          </a:lstStyle>
          <a:p>
            <a:endParaRPr lang="en-AU" noProof="0" dirty="0"/>
          </a:p>
        </p:txBody>
      </p:sp>
      <p:sp>
        <p:nvSpPr>
          <p:cNvPr id="48" name="Picture Placeholder 24"/>
          <p:cNvSpPr>
            <a:spLocks noGrp="1"/>
          </p:cNvSpPr>
          <p:nvPr>
            <p:ph type="pic" sz="quarter" idx="51"/>
          </p:nvPr>
        </p:nvSpPr>
        <p:spPr>
          <a:xfrm>
            <a:off x="7724502" y="1860651"/>
            <a:ext cx="453874" cy="340406"/>
          </a:xfrm>
          <a:prstGeom prst="rect">
            <a:avLst/>
          </a:prstGeom>
        </p:spPr>
        <p:txBody>
          <a:bodyPr>
            <a:normAutofit/>
          </a:bodyPr>
          <a:lstStyle>
            <a:lvl1pPr marL="0" indent="0">
              <a:buFontTx/>
              <a:buNone/>
              <a:defRPr sz="1100"/>
            </a:lvl1pPr>
          </a:lstStyle>
          <a:p>
            <a:endParaRPr lang="en-AU" noProof="0" dirty="0"/>
          </a:p>
        </p:txBody>
      </p:sp>
      <p:sp>
        <p:nvSpPr>
          <p:cNvPr id="49" name="Picture Placeholder 24"/>
          <p:cNvSpPr>
            <a:spLocks noGrp="1"/>
          </p:cNvSpPr>
          <p:nvPr>
            <p:ph type="pic" sz="quarter" idx="52"/>
          </p:nvPr>
        </p:nvSpPr>
        <p:spPr>
          <a:xfrm>
            <a:off x="7724502" y="2337606"/>
            <a:ext cx="453874" cy="340406"/>
          </a:xfrm>
          <a:prstGeom prst="rect">
            <a:avLst/>
          </a:prstGeom>
        </p:spPr>
        <p:txBody>
          <a:bodyPr>
            <a:normAutofit/>
          </a:bodyPr>
          <a:lstStyle>
            <a:lvl1pPr marL="0" indent="0">
              <a:buFontTx/>
              <a:buNone/>
              <a:defRPr sz="1100"/>
            </a:lvl1pPr>
          </a:lstStyle>
          <a:p>
            <a:endParaRPr lang="en-AU" noProof="0" dirty="0"/>
          </a:p>
        </p:txBody>
      </p:sp>
      <p:sp>
        <p:nvSpPr>
          <p:cNvPr id="50" name="Picture Placeholder 24"/>
          <p:cNvSpPr>
            <a:spLocks noGrp="1"/>
          </p:cNvSpPr>
          <p:nvPr>
            <p:ph type="pic" sz="quarter" idx="53"/>
          </p:nvPr>
        </p:nvSpPr>
        <p:spPr>
          <a:xfrm>
            <a:off x="7724502" y="2823660"/>
            <a:ext cx="453874" cy="340406"/>
          </a:xfrm>
          <a:prstGeom prst="rect">
            <a:avLst/>
          </a:prstGeom>
        </p:spPr>
        <p:txBody>
          <a:bodyPr>
            <a:normAutofit/>
          </a:bodyPr>
          <a:lstStyle>
            <a:lvl1pPr marL="0" indent="0">
              <a:buFontTx/>
              <a:buNone/>
              <a:defRPr sz="1100"/>
            </a:lvl1pPr>
          </a:lstStyle>
          <a:p>
            <a:endParaRPr lang="en-AU" noProof="0" dirty="0"/>
          </a:p>
        </p:txBody>
      </p:sp>
      <p:sp>
        <p:nvSpPr>
          <p:cNvPr id="51" name="Picture Placeholder 24"/>
          <p:cNvSpPr>
            <a:spLocks noGrp="1"/>
          </p:cNvSpPr>
          <p:nvPr>
            <p:ph type="pic" sz="quarter" idx="54"/>
          </p:nvPr>
        </p:nvSpPr>
        <p:spPr>
          <a:xfrm>
            <a:off x="7724502" y="3355074"/>
            <a:ext cx="453874" cy="340406"/>
          </a:xfrm>
          <a:prstGeom prst="rect">
            <a:avLst/>
          </a:prstGeom>
        </p:spPr>
        <p:txBody>
          <a:bodyPr>
            <a:normAutofit/>
          </a:bodyPr>
          <a:lstStyle>
            <a:lvl1pPr marL="0" indent="0">
              <a:buFontTx/>
              <a:buNone/>
              <a:defRPr sz="1100"/>
            </a:lvl1pPr>
          </a:lstStyle>
          <a:p>
            <a:endParaRPr lang="en-AU" noProof="0" dirty="0"/>
          </a:p>
        </p:txBody>
      </p:sp>
      <p:sp>
        <p:nvSpPr>
          <p:cNvPr id="52" name="Picture Placeholder 24"/>
          <p:cNvSpPr>
            <a:spLocks noGrp="1"/>
          </p:cNvSpPr>
          <p:nvPr>
            <p:ph type="pic" sz="quarter" idx="55"/>
          </p:nvPr>
        </p:nvSpPr>
        <p:spPr>
          <a:xfrm>
            <a:off x="7724502" y="3854310"/>
            <a:ext cx="453874" cy="340406"/>
          </a:xfrm>
          <a:prstGeom prst="rect">
            <a:avLst/>
          </a:prstGeom>
        </p:spPr>
        <p:txBody>
          <a:bodyPr>
            <a:normAutofit/>
          </a:bodyPr>
          <a:lstStyle>
            <a:lvl1pPr marL="0" indent="0">
              <a:buFontTx/>
              <a:buNone/>
              <a:defRPr sz="1100"/>
            </a:lvl1pPr>
          </a:lstStyle>
          <a:p>
            <a:endParaRPr lang="en-AU" noProof="0" dirty="0"/>
          </a:p>
        </p:txBody>
      </p:sp>
      <p:sp>
        <p:nvSpPr>
          <p:cNvPr id="54" name="Text Placeholder 2"/>
          <p:cNvSpPr>
            <a:spLocks noGrp="1"/>
          </p:cNvSpPr>
          <p:nvPr>
            <p:ph idx="1" hasCustomPrompt="1"/>
          </p:nvPr>
        </p:nvSpPr>
        <p:spPr>
          <a:xfrm>
            <a:off x="479482" y="1896568"/>
            <a:ext cx="2127519" cy="322757"/>
          </a:xfrm>
          <a:prstGeom prst="rect">
            <a:avLst/>
          </a:prstGeom>
        </p:spPr>
        <p:txBody>
          <a:bodyPr vert="horz" lIns="91440" tIns="45720" rIns="91440" bIns="45720" rtlCol="0">
            <a:normAutofit/>
          </a:bodyPr>
          <a:lstStyle>
            <a:lvl3pPr marL="0" marR="0" indent="0" algn="l" defTabSz="457200" rtl="0" eaLnBrk="1" fontAlgn="auto" latinLnBrk="0" hangingPunct="1">
              <a:lnSpc>
                <a:spcPct val="100000"/>
              </a:lnSpc>
              <a:spcBef>
                <a:spcPts val="0"/>
              </a:spcBef>
              <a:spcAft>
                <a:spcPts val="900"/>
              </a:spcAft>
              <a:buClrTx/>
              <a:buSzTx/>
              <a:buFontTx/>
              <a:buNone/>
              <a:tabLst/>
              <a:defRPr lang="en-AU" sz="1800" b="1" kern="1200" cap="all" baseline="0" dirty="0" smtClean="0">
                <a:solidFill>
                  <a:schemeClr val="tx2"/>
                </a:solidFill>
                <a:latin typeface="+mj-lt"/>
                <a:ea typeface="+mn-ea"/>
                <a:cs typeface="Arial"/>
              </a:defRPr>
            </a:lvl3pPr>
          </a:lstStyle>
          <a:p>
            <a:pPr marL="0" lvl="2" indent="0" algn="l" defTabSz="457200" rtl="0" eaLnBrk="1" latinLnBrk="0" hangingPunct="1">
              <a:spcBef>
                <a:spcPts val="0"/>
              </a:spcBef>
              <a:spcAft>
                <a:spcPts val="300"/>
              </a:spcAft>
              <a:buClrTx/>
              <a:buFontTx/>
              <a:buNone/>
            </a:pPr>
            <a:r>
              <a:rPr lang="en-AU" noProof="0" dirty="0"/>
              <a:t>Third level</a:t>
            </a:r>
          </a:p>
        </p:txBody>
      </p:sp>
      <p:sp>
        <p:nvSpPr>
          <p:cNvPr id="53" name="Text Placeholder 2"/>
          <p:cNvSpPr>
            <a:spLocks noGrp="1"/>
          </p:cNvSpPr>
          <p:nvPr>
            <p:ph idx="56" hasCustomPrompt="1"/>
          </p:nvPr>
        </p:nvSpPr>
        <p:spPr>
          <a:xfrm>
            <a:off x="479482" y="2355727"/>
            <a:ext cx="2127519" cy="322757"/>
          </a:xfrm>
          <a:prstGeom prst="rect">
            <a:avLst/>
          </a:prstGeom>
        </p:spPr>
        <p:txBody>
          <a:bodyPr vert="horz" lIns="91440" tIns="45720" rIns="91440" bIns="45720" rtlCol="0">
            <a:normAutofit/>
          </a:bodyPr>
          <a:lstStyle>
            <a:lvl3pPr marL="0" marR="0" indent="0" algn="l" defTabSz="457200" rtl="0" eaLnBrk="1" fontAlgn="auto" latinLnBrk="0" hangingPunct="1">
              <a:lnSpc>
                <a:spcPct val="100000"/>
              </a:lnSpc>
              <a:spcBef>
                <a:spcPts val="0"/>
              </a:spcBef>
              <a:spcAft>
                <a:spcPts val="900"/>
              </a:spcAft>
              <a:buClrTx/>
              <a:buSzTx/>
              <a:buFontTx/>
              <a:buNone/>
              <a:tabLst/>
              <a:defRPr lang="en-AU" sz="1800" b="1" kern="1200" cap="all" baseline="0" dirty="0" smtClean="0">
                <a:solidFill>
                  <a:schemeClr val="tx2"/>
                </a:solidFill>
                <a:latin typeface="+mj-lt"/>
                <a:ea typeface="+mn-ea"/>
                <a:cs typeface="Arial"/>
              </a:defRPr>
            </a:lvl3pPr>
          </a:lstStyle>
          <a:p>
            <a:pPr marL="0" lvl="2" indent="0" algn="l" defTabSz="457200" rtl="0" eaLnBrk="1" latinLnBrk="0" hangingPunct="1">
              <a:spcBef>
                <a:spcPts val="0"/>
              </a:spcBef>
              <a:spcAft>
                <a:spcPts val="300"/>
              </a:spcAft>
              <a:buClrTx/>
              <a:buFontTx/>
              <a:buNone/>
            </a:pPr>
            <a:r>
              <a:rPr lang="en-AU" noProof="0" dirty="0"/>
              <a:t>Third level</a:t>
            </a:r>
          </a:p>
        </p:txBody>
      </p:sp>
      <p:sp>
        <p:nvSpPr>
          <p:cNvPr id="55" name="Text Placeholder 2"/>
          <p:cNvSpPr>
            <a:spLocks noGrp="1"/>
          </p:cNvSpPr>
          <p:nvPr>
            <p:ph idx="57" hasCustomPrompt="1"/>
          </p:nvPr>
        </p:nvSpPr>
        <p:spPr>
          <a:xfrm>
            <a:off x="479482" y="2841781"/>
            <a:ext cx="2127519" cy="322757"/>
          </a:xfrm>
          <a:prstGeom prst="rect">
            <a:avLst/>
          </a:prstGeom>
        </p:spPr>
        <p:txBody>
          <a:bodyPr vert="horz" lIns="91440" tIns="45720" rIns="91440" bIns="45720" rtlCol="0">
            <a:normAutofit/>
          </a:bodyPr>
          <a:lstStyle>
            <a:lvl3pPr marL="0" marR="0" indent="0" algn="l" defTabSz="457200" rtl="0" eaLnBrk="1" fontAlgn="auto" latinLnBrk="0" hangingPunct="1">
              <a:lnSpc>
                <a:spcPct val="100000"/>
              </a:lnSpc>
              <a:spcBef>
                <a:spcPts val="0"/>
              </a:spcBef>
              <a:spcAft>
                <a:spcPts val="900"/>
              </a:spcAft>
              <a:buClrTx/>
              <a:buSzTx/>
              <a:buFontTx/>
              <a:buNone/>
              <a:tabLst/>
              <a:defRPr lang="en-AU" sz="1800" b="1" kern="1200" cap="all" baseline="0" dirty="0" smtClean="0">
                <a:solidFill>
                  <a:schemeClr val="tx2"/>
                </a:solidFill>
                <a:latin typeface="+mj-lt"/>
                <a:ea typeface="+mn-ea"/>
                <a:cs typeface="Arial"/>
              </a:defRPr>
            </a:lvl3pPr>
          </a:lstStyle>
          <a:p>
            <a:pPr marL="0" lvl="2" indent="0" algn="l" defTabSz="457200" rtl="0" eaLnBrk="1" latinLnBrk="0" hangingPunct="1">
              <a:spcBef>
                <a:spcPts val="0"/>
              </a:spcBef>
              <a:spcAft>
                <a:spcPts val="300"/>
              </a:spcAft>
              <a:buClrTx/>
              <a:buFontTx/>
              <a:buNone/>
            </a:pPr>
            <a:r>
              <a:rPr lang="en-AU" noProof="0" dirty="0"/>
              <a:t>Third level</a:t>
            </a:r>
          </a:p>
        </p:txBody>
      </p:sp>
      <p:sp>
        <p:nvSpPr>
          <p:cNvPr id="56" name="Text Placeholder 2"/>
          <p:cNvSpPr>
            <a:spLocks noGrp="1"/>
          </p:cNvSpPr>
          <p:nvPr>
            <p:ph idx="58" hasCustomPrompt="1"/>
          </p:nvPr>
        </p:nvSpPr>
        <p:spPr>
          <a:xfrm>
            <a:off x="479482" y="3339039"/>
            <a:ext cx="2127519" cy="322757"/>
          </a:xfrm>
          <a:prstGeom prst="rect">
            <a:avLst/>
          </a:prstGeom>
        </p:spPr>
        <p:txBody>
          <a:bodyPr vert="horz" lIns="91440" tIns="45720" rIns="91440" bIns="45720" rtlCol="0">
            <a:normAutofit/>
          </a:bodyPr>
          <a:lstStyle>
            <a:lvl3pPr marL="0" marR="0" indent="0" algn="l" defTabSz="457200" rtl="0" eaLnBrk="1" fontAlgn="auto" latinLnBrk="0" hangingPunct="1">
              <a:lnSpc>
                <a:spcPct val="100000"/>
              </a:lnSpc>
              <a:spcBef>
                <a:spcPts val="0"/>
              </a:spcBef>
              <a:spcAft>
                <a:spcPts val="900"/>
              </a:spcAft>
              <a:buClrTx/>
              <a:buSzTx/>
              <a:buFontTx/>
              <a:buNone/>
              <a:tabLst/>
              <a:defRPr lang="en-AU" sz="1800" b="1" kern="1200" cap="all" baseline="0" dirty="0" smtClean="0">
                <a:solidFill>
                  <a:schemeClr val="tx2"/>
                </a:solidFill>
                <a:latin typeface="+mj-lt"/>
                <a:ea typeface="+mn-ea"/>
                <a:cs typeface="Arial"/>
              </a:defRPr>
            </a:lvl3pPr>
          </a:lstStyle>
          <a:p>
            <a:pPr marL="0" lvl="2" indent="0" algn="l" defTabSz="457200" rtl="0" eaLnBrk="1" latinLnBrk="0" hangingPunct="1">
              <a:spcBef>
                <a:spcPts val="0"/>
              </a:spcBef>
              <a:spcAft>
                <a:spcPts val="300"/>
              </a:spcAft>
              <a:buClrTx/>
              <a:buFontTx/>
              <a:buNone/>
            </a:pPr>
            <a:r>
              <a:rPr lang="en-AU" noProof="0" dirty="0"/>
              <a:t>Third level</a:t>
            </a:r>
          </a:p>
        </p:txBody>
      </p:sp>
      <p:sp>
        <p:nvSpPr>
          <p:cNvPr id="57" name="Text Placeholder 2"/>
          <p:cNvSpPr>
            <a:spLocks noGrp="1"/>
          </p:cNvSpPr>
          <p:nvPr>
            <p:ph idx="59" hasCustomPrompt="1"/>
          </p:nvPr>
        </p:nvSpPr>
        <p:spPr>
          <a:xfrm>
            <a:off x="479482" y="3863135"/>
            <a:ext cx="2127519" cy="322757"/>
          </a:xfrm>
          <a:prstGeom prst="rect">
            <a:avLst/>
          </a:prstGeom>
        </p:spPr>
        <p:txBody>
          <a:bodyPr vert="horz" lIns="91440" tIns="45720" rIns="91440" bIns="45720" rtlCol="0">
            <a:normAutofit/>
          </a:bodyPr>
          <a:lstStyle>
            <a:lvl3pPr marL="0" marR="0" indent="0" algn="l" defTabSz="457200" rtl="0" eaLnBrk="1" fontAlgn="auto" latinLnBrk="0" hangingPunct="1">
              <a:lnSpc>
                <a:spcPct val="100000"/>
              </a:lnSpc>
              <a:spcBef>
                <a:spcPts val="0"/>
              </a:spcBef>
              <a:spcAft>
                <a:spcPts val="900"/>
              </a:spcAft>
              <a:buClrTx/>
              <a:buSzTx/>
              <a:buFontTx/>
              <a:buNone/>
              <a:tabLst/>
              <a:defRPr lang="en-AU" sz="1800" b="1" kern="1200" cap="all" baseline="0" dirty="0" smtClean="0">
                <a:solidFill>
                  <a:schemeClr val="tx2"/>
                </a:solidFill>
                <a:latin typeface="+mj-lt"/>
                <a:ea typeface="+mn-ea"/>
                <a:cs typeface="Arial"/>
              </a:defRPr>
            </a:lvl3pPr>
          </a:lstStyle>
          <a:p>
            <a:pPr marL="0" lvl="2" indent="0" algn="l" defTabSz="457200" rtl="0" eaLnBrk="1" latinLnBrk="0" hangingPunct="1">
              <a:spcBef>
                <a:spcPts val="0"/>
              </a:spcBef>
              <a:spcAft>
                <a:spcPts val="300"/>
              </a:spcAft>
              <a:buClrTx/>
              <a:buFontTx/>
              <a:buNone/>
            </a:pPr>
            <a:r>
              <a:rPr lang="en-AU" noProof="0" dirty="0"/>
              <a:t>Third level</a:t>
            </a:r>
          </a:p>
        </p:txBody>
      </p:sp>
    </p:spTree>
    <p:extLst>
      <p:ext uri="{BB962C8B-B14F-4D97-AF65-F5344CB8AC3E}">
        <p14:creationId xmlns:p14="http://schemas.microsoft.com/office/powerpoint/2010/main" val="16214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a:t>Click to edit Master title style</a:t>
            </a:r>
            <a:endParaRPr lang="en-US"/>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a:t>OFFICE  I  FACULTY  I  DEPARTMENT</a:t>
            </a:r>
            <a:endParaRPr lang="en-US" dirty="0"/>
          </a:p>
        </p:txBody>
      </p:sp>
      <p:sp>
        <p:nvSpPr>
          <p:cNvPr id="6" name="Text Placeholder 12"/>
          <p:cNvSpPr>
            <a:spLocks noGrp="1"/>
          </p:cNvSpPr>
          <p:nvPr>
            <p:ph type="body" sz="quarter" idx="17" hasCustomPrompt="1"/>
          </p:nvPr>
        </p:nvSpPr>
        <p:spPr>
          <a:xfrm>
            <a:off x="460072" y="635000"/>
            <a:ext cx="6397928" cy="399143"/>
          </a:xfrm>
          <a:prstGeom prst="rect">
            <a:avLst/>
          </a:prstGeom>
        </p:spPr>
        <p:txBody>
          <a:bodyPr>
            <a:normAutofit/>
          </a:bodyPr>
          <a:lstStyle>
            <a:lvl1pPr marL="0" indent="0">
              <a:buFontTx/>
              <a:buNone/>
              <a:defRPr sz="1800" cap="all" baseline="0">
                <a:solidFill>
                  <a:schemeClr val="tx2"/>
                </a:solidFill>
                <a:latin typeface="+mj-lt"/>
              </a:defRPr>
            </a:lvl1pPr>
          </a:lstStyle>
          <a:p>
            <a:pPr lvl="0"/>
            <a:r>
              <a:rPr lang="en-AU" dirty="0"/>
              <a:t>SUBHEAD</a:t>
            </a:r>
          </a:p>
        </p:txBody>
      </p:sp>
      <p:sp>
        <p:nvSpPr>
          <p:cNvPr id="9" name="Text Placeholder 2"/>
          <p:cNvSpPr>
            <a:spLocks noGrp="1"/>
          </p:cNvSpPr>
          <p:nvPr>
            <p:ph idx="1" hasCustomPrompt="1"/>
          </p:nvPr>
        </p:nvSpPr>
        <p:spPr>
          <a:xfrm>
            <a:off x="445641" y="1296734"/>
            <a:ext cx="8266559" cy="3389566"/>
          </a:xfrm>
          <a:prstGeom prst="rect">
            <a:avLst/>
          </a:prstGeom>
        </p:spPr>
        <p:txBody>
          <a:bodyPr vert="horz" lIns="91440" tIns="45720" rIns="91440" bIns="45720" numCol="2" spcCol="540000" rtlCol="0">
            <a:normAutofit/>
          </a:bodyPr>
          <a:lstStyle>
            <a:lvl3pPr marL="723900" indent="0">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Tree>
    <p:extLst>
      <p:ext uri="{BB962C8B-B14F-4D97-AF65-F5344CB8AC3E}">
        <p14:creationId xmlns:p14="http://schemas.microsoft.com/office/powerpoint/2010/main" val="4186642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Row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22" name="Content Placeholder 6"/>
          <p:cNvSpPr>
            <a:spLocks noGrp="1"/>
          </p:cNvSpPr>
          <p:nvPr userDrawn="1">
            <p:ph sz="quarter" idx="32" hasCustomPrompt="1"/>
          </p:nvPr>
        </p:nvSpPr>
        <p:spPr>
          <a:xfrm>
            <a:off x="1395186" y="1206159"/>
            <a:ext cx="1513114" cy="1003641"/>
          </a:xfrm>
          <a:prstGeom prst="rect">
            <a:avLst/>
          </a:prstGeom>
        </p:spPr>
        <p:txBody>
          <a:bodyPr/>
          <a:lstStyle>
            <a:lvl3pPr marL="0" indent="0" algn="l">
              <a:lnSpc>
                <a:spcPts val="1200"/>
              </a:lnSpc>
              <a:buFontTx/>
              <a:buNone/>
              <a:defRPr sz="1600" b="0" i="0" cap="none" baseline="0">
                <a:solidFill>
                  <a:schemeClr val="tx1"/>
                </a:solidFill>
              </a:defRPr>
            </a:lvl3pPr>
            <a:lvl4pPr>
              <a:lnSpc>
                <a:spcPts val="1200"/>
              </a:lnSpc>
              <a:defRPr sz="1000"/>
            </a:lvl4pPr>
          </a:lstStyle>
          <a:p>
            <a:pPr lvl="2"/>
            <a:r>
              <a:rPr lang="en-AU" noProof="0" dirty="0"/>
              <a:t>Click to insert picture or SmartArt</a:t>
            </a:r>
          </a:p>
        </p:txBody>
      </p:sp>
      <p:sp>
        <p:nvSpPr>
          <p:cNvPr id="11" name="Text Placeholder 2"/>
          <p:cNvSpPr>
            <a:spLocks noGrp="1"/>
          </p:cNvSpPr>
          <p:nvPr>
            <p:ph idx="1" hasCustomPrompt="1"/>
          </p:nvPr>
        </p:nvSpPr>
        <p:spPr>
          <a:xfrm>
            <a:off x="3153407" y="1199251"/>
            <a:ext cx="4623527" cy="1020074"/>
          </a:xfrm>
          <a:prstGeom prst="rect">
            <a:avLst/>
          </a:prstGeom>
        </p:spPr>
        <p:txBody>
          <a:bodyPr vert="horz" lIns="91440" tIns="45720" rIns="91440" bIns="4572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a:t>
            </a:r>
          </a:p>
        </p:txBody>
      </p:sp>
      <p:sp>
        <p:nvSpPr>
          <p:cNvPr id="14" name="Content Placeholder 6"/>
          <p:cNvSpPr>
            <a:spLocks noGrp="1"/>
          </p:cNvSpPr>
          <p:nvPr>
            <p:ph sz="quarter" idx="33" hasCustomPrompt="1"/>
          </p:nvPr>
        </p:nvSpPr>
        <p:spPr>
          <a:xfrm>
            <a:off x="1395186" y="2346728"/>
            <a:ext cx="1513114" cy="1003641"/>
          </a:xfrm>
          <a:prstGeom prst="rect">
            <a:avLst/>
          </a:prstGeom>
        </p:spPr>
        <p:txBody>
          <a:bodyPr/>
          <a:lstStyle>
            <a:lvl3pPr marL="0" indent="0" algn="l">
              <a:lnSpc>
                <a:spcPts val="1200"/>
              </a:lnSpc>
              <a:buFontTx/>
              <a:buNone/>
              <a:defRPr sz="1600" b="0" i="0" cap="none" baseline="0">
                <a:solidFill>
                  <a:schemeClr val="tx1"/>
                </a:solidFill>
              </a:defRPr>
            </a:lvl3pPr>
            <a:lvl4pPr>
              <a:lnSpc>
                <a:spcPts val="1200"/>
              </a:lnSpc>
              <a:defRPr sz="1000"/>
            </a:lvl4pPr>
          </a:lstStyle>
          <a:p>
            <a:pPr lvl="2"/>
            <a:r>
              <a:rPr lang="en-AU" noProof="0" dirty="0"/>
              <a:t>Click to insert picture or SmartArt</a:t>
            </a:r>
          </a:p>
        </p:txBody>
      </p:sp>
      <p:sp>
        <p:nvSpPr>
          <p:cNvPr id="15" name="Text Placeholder 2"/>
          <p:cNvSpPr>
            <a:spLocks noGrp="1"/>
          </p:cNvSpPr>
          <p:nvPr>
            <p:ph idx="34" hasCustomPrompt="1"/>
          </p:nvPr>
        </p:nvSpPr>
        <p:spPr>
          <a:xfrm>
            <a:off x="3153407" y="2339821"/>
            <a:ext cx="4623527" cy="1020074"/>
          </a:xfrm>
          <a:prstGeom prst="rect">
            <a:avLst/>
          </a:prstGeom>
        </p:spPr>
        <p:txBody>
          <a:bodyPr vert="horz" lIns="91440" tIns="45720" rIns="91440" bIns="4572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a:t>
            </a:r>
          </a:p>
        </p:txBody>
      </p:sp>
      <p:sp>
        <p:nvSpPr>
          <p:cNvPr id="16" name="Content Placeholder 6"/>
          <p:cNvSpPr>
            <a:spLocks noGrp="1"/>
          </p:cNvSpPr>
          <p:nvPr>
            <p:ph sz="quarter" idx="35" hasCustomPrompt="1"/>
          </p:nvPr>
        </p:nvSpPr>
        <p:spPr>
          <a:xfrm>
            <a:off x="1395186" y="3490379"/>
            <a:ext cx="1513114" cy="1003641"/>
          </a:xfrm>
          <a:prstGeom prst="rect">
            <a:avLst/>
          </a:prstGeom>
        </p:spPr>
        <p:txBody>
          <a:bodyPr/>
          <a:lstStyle>
            <a:lvl3pPr marL="0" indent="0" algn="l">
              <a:lnSpc>
                <a:spcPts val="1200"/>
              </a:lnSpc>
              <a:buFontTx/>
              <a:buNone/>
              <a:defRPr sz="1600" b="0" i="0" cap="none" baseline="0">
                <a:solidFill>
                  <a:schemeClr val="tx1"/>
                </a:solidFill>
              </a:defRPr>
            </a:lvl3pPr>
            <a:lvl4pPr>
              <a:lnSpc>
                <a:spcPts val="1200"/>
              </a:lnSpc>
              <a:defRPr sz="1000"/>
            </a:lvl4pPr>
          </a:lstStyle>
          <a:p>
            <a:pPr lvl="2"/>
            <a:r>
              <a:rPr lang="en-AU" noProof="0" dirty="0"/>
              <a:t>Click to insert picture or SmartArt</a:t>
            </a:r>
          </a:p>
        </p:txBody>
      </p:sp>
      <p:sp>
        <p:nvSpPr>
          <p:cNvPr id="17" name="Text Placeholder 2"/>
          <p:cNvSpPr>
            <a:spLocks noGrp="1"/>
          </p:cNvSpPr>
          <p:nvPr>
            <p:ph idx="36" hasCustomPrompt="1"/>
          </p:nvPr>
        </p:nvSpPr>
        <p:spPr>
          <a:xfrm>
            <a:off x="3153407" y="3483471"/>
            <a:ext cx="4623527" cy="1020074"/>
          </a:xfrm>
          <a:prstGeom prst="rect">
            <a:avLst/>
          </a:prstGeom>
        </p:spPr>
        <p:txBody>
          <a:bodyPr vert="horz" lIns="91440" tIns="45720" rIns="91440" bIns="4572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a:t>
            </a:r>
          </a:p>
        </p:txBody>
      </p:sp>
    </p:spTree>
    <p:extLst>
      <p:ext uri="{BB962C8B-B14F-4D97-AF65-F5344CB8AC3E}">
        <p14:creationId xmlns:p14="http://schemas.microsoft.com/office/powerpoint/2010/main" val="2184850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_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8" name="Text Placeholder 2"/>
          <p:cNvSpPr>
            <a:spLocks noGrp="1"/>
          </p:cNvSpPr>
          <p:nvPr>
            <p:ph idx="1" hasCustomPrompt="1"/>
          </p:nvPr>
        </p:nvSpPr>
        <p:spPr>
          <a:xfrm>
            <a:off x="479065" y="1258634"/>
            <a:ext cx="3921643" cy="3394472"/>
          </a:xfrm>
          <a:prstGeom prst="rect">
            <a:avLst/>
          </a:prstGeom>
        </p:spPr>
        <p:txBody>
          <a:bodyPr vert="horz" lIns="91440" tIns="45720" rIns="91440" bIns="45720" rtlCol="0">
            <a:normAutofit/>
          </a:bodyPr>
          <a:lstStyle>
            <a:lvl3pPr marL="723900" indent="0">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a:t>
            </a:r>
          </a:p>
        </p:txBody>
      </p:sp>
      <p:sp>
        <p:nvSpPr>
          <p:cNvPr id="9" name="Text Placeholder 2"/>
          <p:cNvSpPr>
            <a:spLocks noGrp="1"/>
          </p:cNvSpPr>
          <p:nvPr>
            <p:ph idx="30" hasCustomPrompt="1"/>
          </p:nvPr>
        </p:nvSpPr>
        <p:spPr>
          <a:xfrm>
            <a:off x="4716017" y="1258634"/>
            <a:ext cx="3921643" cy="3394472"/>
          </a:xfrm>
          <a:prstGeom prst="rect">
            <a:avLst/>
          </a:prstGeom>
        </p:spPr>
        <p:txBody>
          <a:bodyPr vert="horz" lIns="91440" tIns="45720" rIns="91440" bIns="45720" rtlCol="0">
            <a:normAutofit/>
          </a:bodyPr>
          <a:lstStyle>
            <a:lvl3pPr marL="723900" indent="0">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a:t>
            </a:r>
          </a:p>
        </p:txBody>
      </p:sp>
    </p:spTree>
    <p:extLst>
      <p:ext uri="{BB962C8B-B14F-4D97-AF65-F5344CB8AC3E}">
        <p14:creationId xmlns:p14="http://schemas.microsoft.com/office/powerpoint/2010/main" val="503491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3">
    <p:spTree>
      <p:nvGrpSpPr>
        <p:cNvPr id="1" name=""/>
        <p:cNvGrpSpPr/>
        <p:nvPr/>
      </p:nvGrpSpPr>
      <p:grpSpPr>
        <a:xfrm>
          <a:off x="0" y="0"/>
          <a:ext cx="0" cy="0"/>
          <a:chOff x="0" y="0"/>
          <a:chExt cx="0" cy="0"/>
        </a:xfrm>
      </p:grpSpPr>
      <p:sp>
        <p:nvSpPr>
          <p:cNvPr id="9" name="Content Placeholder 6"/>
          <p:cNvSpPr>
            <a:spLocks noGrp="1"/>
          </p:cNvSpPr>
          <p:nvPr>
            <p:ph sz="quarter" idx="30" hasCustomPrompt="1"/>
          </p:nvPr>
        </p:nvSpPr>
        <p:spPr>
          <a:xfrm>
            <a:off x="1103087" y="1194226"/>
            <a:ext cx="2986313" cy="964774"/>
          </a:xfrm>
          <a:prstGeom prst="rect">
            <a:avLst/>
          </a:prstGeom>
        </p:spPr>
        <p:txBody>
          <a:bodyPr/>
          <a:lstStyle>
            <a:lvl3pPr marL="723900" indent="0">
              <a:buFontTx/>
              <a:buNone/>
              <a:defRPr lang="en-AU" sz="1800" b="1" kern="1200" cap="all" baseline="0" dirty="0" smtClean="0">
                <a:solidFill>
                  <a:schemeClr val="tx2"/>
                </a:solidFill>
                <a:latin typeface="+mj-lt"/>
                <a:ea typeface="+mn-ea"/>
                <a:cs typeface="Arial"/>
              </a:defRPr>
            </a:lvl3pPr>
            <a:lvl4pPr marL="0" marR="0" indent="0" algn="l" defTabSz="457200" rtl="0" eaLnBrk="1" fontAlgn="auto" latinLnBrk="0" hangingPunct="1">
              <a:lnSpc>
                <a:spcPts val="720"/>
              </a:lnSpc>
              <a:spcBef>
                <a:spcPct val="20000"/>
              </a:spcBef>
              <a:spcAft>
                <a:spcPts val="0"/>
              </a:spcAft>
              <a:buClrTx/>
              <a:buSzTx/>
              <a:buFontTx/>
              <a:buNone/>
              <a:tabLst/>
              <a:defRPr lang="en-AU" sz="1800" b="0" kern="1200" cap="none" dirty="0" smtClean="0">
                <a:solidFill>
                  <a:schemeClr val="tx1"/>
                </a:solidFill>
                <a:latin typeface="Georgia"/>
                <a:ea typeface="+mn-ea"/>
                <a:cs typeface="Georgia"/>
              </a:defRPr>
            </a:lvl4pPr>
            <a:lvl5pPr marL="1257300" indent="0">
              <a:buFontTx/>
              <a:buNone/>
              <a:defRPr lang="en-AU" sz="1800" b="0" kern="1200" cap="none" dirty="0" err="1" smtClean="0">
                <a:solidFill>
                  <a:schemeClr val="tx1"/>
                </a:solidFill>
                <a:latin typeface="Georgia"/>
                <a:ea typeface="+mn-ea"/>
                <a:cs typeface="Georgia"/>
              </a:defRPr>
            </a:lvl5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a:t>
            </a:r>
            <a:r>
              <a:rPr lang="en-AU" noProof="0" dirty="0" err="1"/>
              <a:t>Orum</a:t>
            </a:r>
            <a:endParaRPr lang="en-AU" noProof="0" dirty="0"/>
          </a:p>
        </p:txBody>
      </p:sp>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lvl1pPr>
              <a:buFontTx/>
              <a:buNone/>
              <a:defRPr/>
            </a:lvl1p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lvl1pPr>
              <a:buFontTx/>
              <a:buNone/>
              <a:defRPr/>
            </a:lvl1p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11" name="Picture Placeholder 10"/>
          <p:cNvSpPr>
            <a:spLocks noGrp="1"/>
          </p:cNvSpPr>
          <p:nvPr>
            <p:ph type="pic" sz="quarter" idx="31"/>
          </p:nvPr>
        </p:nvSpPr>
        <p:spPr>
          <a:xfrm>
            <a:off x="491069" y="1193418"/>
            <a:ext cx="550331" cy="376011"/>
          </a:xfrm>
          <a:prstGeom prst="rect">
            <a:avLst/>
          </a:prstGeom>
        </p:spPr>
        <p:txBody>
          <a:bodyPr>
            <a:normAutofit/>
          </a:bodyPr>
          <a:lstStyle>
            <a:lvl1pPr marL="0" indent="0">
              <a:buFontTx/>
              <a:buNone/>
              <a:defRPr sz="1050"/>
            </a:lvl1pPr>
          </a:lstStyle>
          <a:p>
            <a:endParaRPr lang="en-AU" noProof="0" dirty="0"/>
          </a:p>
        </p:txBody>
      </p:sp>
      <p:sp>
        <p:nvSpPr>
          <p:cNvPr id="7" name="Chart Placeholder 6"/>
          <p:cNvSpPr>
            <a:spLocks noGrp="1"/>
          </p:cNvSpPr>
          <p:nvPr>
            <p:ph type="chart" sz="quarter" idx="35" hasCustomPrompt="1"/>
          </p:nvPr>
        </p:nvSpPr>
        <p:spPr>
          <a:xfrm>
            <a:off x="4191000" y="1195076"/>
            <a:ext cx="4470400" cy="2738438"/>
          </a:xfrm>
          <a:prstGeom prst="rect">
            <a:avLst/>
          </a:prstGeom>
        </p:spPr>
        <p:txBody>
          <a:bodyPr/>
          <a:lstStyle>
            <a:lvl1pPr marL="0" indent="0">
              <a:buFontTx/>
              <a:buNone/>
              <a:defRPr/>
            </a:lvl1pPr>
          </a:lstStyle>
          <a:p>
            <a:r>
              <a:rPr lang="en-AU" noProof="0" dirty="0"/>
              <a:t>Click to insert picture or SmartArt</a:t>
            </a:r>
          </a:p>
        </p:txBody>
      </p:sp>
      <p:sp>
        <p:nvSpPr>
          <p:cNvPr id="21" name="Content Placeholder 6"/>
          <p:cNvSpPr>
            <a:spLocks noGrp="1"/>
          </p:cNvSpPr>
          <p:nvPr>
            <p:ph sz="quarter" idx="36" hasCustomPrompt="1"/>
          </p:nvPr>
        </p:nvSpPr>
        <p:spPr>
          <a:xfrm>
            <a:off x="1103087" y="2184018"/>
            <a:ext cx="2986313" cy="761574"/>
          </a:xfrm>
          <a:prstGeom prst="rect">
            <a:avLst/>
          </a:prstGeom>
        </p:spPr>
        <p:txBody>
          <a:bodyPr/>
          <a:lstStyle>
            <a:lvl3pPr marL="723900" indent="0">
              <a:buFontTx/>
              <a:buNone/>
              <a:defRPr lang="en-AU" sz="1800" b="1" kern="1200" cap="all" baseline="0" dirty="0" smtClean="0">
                <a:solidFill>
                  <a:schemeClr val="tx2"/>
                </a:solidFill>
                <a:latin typeface="+mj-lt"/>
                <a:ea typeface="+mn-ea"/>
                <a:cs typeface="Arial"/>
              </a:defRPr>
            </a:lvl3pPr>
            <a:lvl4pPr marL="0" marR="0" indent="0" algn="l" defTabSz="457200" rtl="0" eaLnBrk="1" fontAlgn="auto" latinLnBrk="0" hangingPunct="1">
              <a:lnSpc>
                <a:spcPts val="720"/>
              </a:lnSpc>
              <a:spcBef>
                <a:spcPct val="20000"/>
              </a:spcBef>
              <a:spcAft>
                <a:spcPts val="0"/>
              </a:spcAft>
              <a:buClrTx/>
              <a:buSzTx/>
              <a:buFontTx/>
              <a:buNone/>
              <a:tabLst/>
              <a:defRPr lang="en-AU" sz="1800" b="0" kern="1200" cap="none" dirty="0" smtClean="0">
                <a:solidFill>
                  <a:schemeClr val="tx1"/>
                </a:solidFill>
                <a:latin typeface="Georgia"/>
                <a:ea typeface="+mn-ea"/>
                <a:cs typeface="Georgia"/>
              </a:defRPr>
            </a:lvl4pPr>
            <a:lvl5pPr marL="1257300" indent="0">
              <a:buFontTx/>
              <a:buNone/>
              <a:defRPr lang="en-AU" sz="1800" b="0" kern="1200" cap="none" dirty="0" err="1" smtClean="0">
                <a:solidFill>
                  <a:schemeClr val="tx1"/>
                </a:solidFill>
                <a:latin typeface="Georgia"/>
                <a:ea typeface="+mn-ea"/>
                <a:cs typeface="Georgia"/>
              </a:defRPr>
            </a:lvl5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a:t>
            </a:r>
          </a:p>
        </p:txBody>
      </p:sp>
      <p:sp>
        <p:nvSpPr>
          <p:cNvPr id="22" name="Picture Placeholder 10"/>
          <p:cNvSpPr>
            <a:spLocks noGrp="1"/>
          </p:cNvSpPr>
          <p:nvPr>
            <p:ph type="pic" sz="quarter" idx="37"/>
          </p:nvPr>
        </p:nvSpPr>
        <p:spPr>
          <a:xfrm>
            <a:off x="491069" y="2184018"/>
            <a:ext cx="550331" cy="376011"/>
          </a:xfrm>
          <a:prstGeom prst="rect">
            <a:avLst/>
          </a:prstGeom>
        </p:spPr>
        <p:txBody>
          <a:bodyPr>
            <a:normAutofit/>
          </a:bodyPr>
          <a:lstStyle>
            <a:lvl1pPr marL="0" indent="0">
              <a:buFontTx/>
              <a:buNone/>
              <a:defRPr sz="1050"/>
            </a:lvl1pPr>
          </a:lstStyle>
          <a:p>
            <a:endParaRPr lang="en-AU" noProof="0" dirty="0"/>
          </a:p>
        </p:txBody>
      </p:sp>
      <p:sp>
        <p:nvSpPr>
          <p:cNvPr id="23" name="Content Placeholder 6"/>
          <p:cNvSpPr>
            <a:spLocks noGrp="1"/>
          </p:cNvSpPr>
          <p:nvPr>
            <p:ph sz="quarter" idx="38" hasCustomPrompt="1"/>
          </p:nvPr>
        </p:nvSpPr>
        <p:spPr>
          <a:xfrm>
            <a:off x="1103087" y="2958718"/>
            <a:ext cx="2986313" cy="964774"/>
          </a:xfrm>
          <a:prstGeom prst="rect">
            <a:avLst/>
          </a:prstGeom>
        </p:spPr>
        <p:txBody>
          <a:bodyPr/>
          <a:lstStyle>
            <a:lvl3pPr marL="723900" indent="0">
              <a:buFontTx/>
              <a:buNone/>
              <a:defRPr lang="en-AU" sz="1800" b="1" kern="1200" cap="all" baseline="0" dirty="0" smtClean="0">
                <a:solidFill>
                  <a:schemeClr val="tx2"/>
                </a:solidFill>
                <a:latin typeface="+mj-lt"/>
                <a:ea typeface="+mn-ea"/>
                <a:cs typeface="Arial"/>
              </a:defRPr>
            </a:lvl3pPr>
            <a:lvl4pPr marL="0" marR="0" indent="0" algn="l" defTabSz="457200" rtl="0" eaLnBrk="1" fontAlgn="auto" latinLnBrk="0" hangingPunct="1">
              <a:lnSpc>
                <a:spcPts val="720"/>
              </a:lnSpc>
              <a:spcBef>
                <a:spcPct val="20000"/>
              </a:spcBef>
              <a:spcAft>
                <a:spcPts val="0"/>
              </a:spcAft>
              <a:buClrTx/>
              <a:buSzTx/>
              <a:buFontTx/>
              <a:buNone/>
              <a:tabLst/>
              <a:defRPr lang="en-AU" sz="1800" b="0" kern="1200" cap="none" dirty="0" smtClean="0">
                <a:solidFill>
                  <a:schemeClr val="tx1"/>
                </a:solidFill>
                <a:latin typeface="Georgia"/>
                <a:ea typeface="+mn-ea"/>
                <a:cs typeface="Georgia"/>
              </a:defRPr>
            </a:lvl4pPr>
            <a:lvl5pPr marL="1257300" indent="0">
              <a:buFontTx/>
              <a:buNone/>
              <a:defRPr lang="en-AU" sz="1800" b="0" kern="1200" cap="none" dirty="0" err="1" smtClean="0">
                <a:solidFill>
                  <a:schemeClr val="tx1"/>
                </a:solidFill>
                <a:latin typeface="Georgia"/>
                <a:ea typeface="+mn-ea"/>
                <a:cs typeface="Georgia"/>
              </a:defRPr>
            </a:lvl5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a:t>
            </a:r>
            <a:r>
              <a:rPr lang="en-AU" noProof="0" dirty="0" err="1"/>
              <a:t>Orum</a:t>
            </a:r>
            <a:endParaRPr lang="en-AU" noProof="0" dirty="0"/>
          </a:p>
        </p:txBody>
      </p:sp>
      <p:sp>
        <p:nvSpPr>
          <p:cNvPr id="24" name="Picture Placeholder 10"/>
          <p:cNvSpPr>
            <a:spLocks noGrp="1"/>
          </p:cNvSpPr>
          <p:nvPr>
            <p:ph type="pic" sz="quarter" idx="39"/>
          </p:nvPr>
        </p:nvSpPr>
        <p:spPr>
          <a:xfrm>
            <a:off x="491069" y="2958718"/>
            <a:ext cx="550331" cy="376011"/>
          </a:xfrm>
          <a:prstGeom prst="rect">
            <a:avLst/>
          </a:prstGeom>
        </p:spPr>
        <p:txBody>
          <a:bodyPr>
            <a:normAutofit/>
          </a:bodyPr>
          <a:lstStyle>
            <a:lvl1pPr marL="0" indent="0">
              <a:buFontTx/>
              <a:buNone/>
              <a:defRPr sz="1050"/>
            </a:lvl1pPr>
          </a:lstStyle>
          <a:p>
            <a:endParaRPr lang="en-AU" noProof="0" dirty="0"/>
          </a:p>
        </p:txBody>
      </p:sp>
      <p:sp>
        <p:nvSpPr>
          <p:cNvPr id="25" name="Content Placeholder 6"/>
          <p:cNvSpPr>
            <a:spLocks noGrp="1"/>
          </p:cNvSpPr>
          <p:nvPr>
            <p:ph sz="quarter" idx="40" hasCustomPrompt="1"/>
          </p:nvPr>
        </p:nvSpPr>
        <p:spPr>
          <a:xfrm>
            <a:off x="1103087" y="3950126"/>
            <a:ext cx="2986313" cy="761574"/>
          </a:xfrm>
          <a:prstGeom prst="rect">
            <a:avLst/>
          </a:prstGeom>
        </p:spPr>
        <p:txBody>
          <a:bodyPr/>
          <a:lstStyle>
            <a:lvl3pPr marL="723900" indent="0">
              <a:buFontTx/>
              <a:buNone/>
              <a:defRPr lang="en-AU" sz="1800" b="1" kern="1200" cap="all" baseline="0" dirty="0" smtClean="0">
                <a:solidFill>
                  <a:schemeClr val="tx2"/>
                </a:solidFill>
                <a:latin typeface="+mj-lt"/>
                <a:ea typeface="+mn-ea"/>
                <a:cs typeface="Arial"/>
              </a:defRPr>
            </a:lvl3pPr>
            <a:lvl4pPr marL="0" marR="0" indent="0" algn="l" defTabSz="457200" rtl="0" eaLnBrk="1" fontAlgn="auto" latinLnBrk="0" hangingPunct="1">
              <a:lnSpc>
                <a:spcPts val="720"/>
              </a:lnSpc>
              <a:spcBef>
                <a:spcPct val="20000"/>
              </a:spcBef>
              <a:spcAft>
                <a:spcPts val="0"/>
              </a:spcAft>
              <a:buClrTx/>
              <a:buSzTx/>
              <a:buFontTx/>
              <a:buNone/>
              <a:tabLst/>
              <a:defRPr lang="en-AU" sz="1800" b="0" kern="1200" cap="none" dirty="0" smtClean="0">
                <a:solidFill>
                  <a:schemeClr val="tx1"/>
                </a:solidFill>
                <a:latin typeface="Georgia"/>
                <a:ea typeface="+mn-ea"/>
                <a:cs typeface="Georgia"/>
              </a:defRPr>
            </a:lvl4pPr>
            <a:lvl5pPr marL="1257300" indent="0">
              <a:buFontTx/>
              <a:buNone/>
              <a:defRPr lang="en-AU" sz="1800" b="0" kern="1200" cap="none" dirty="0" err="1" smtClean="0">
                <a:solidFill>
                  <a:schemeClr val="tx1"/>
                </a:solidFill>
                <a:latin typeface="Georgia"/>
                <a:ea typeface="+mn-ea"/>
                <a:cs typeface="Georgia"/>
              </a:defRPr>
            </a:lvl5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a:t>
            </a:r>
          </a:p>
        </p:txBody>
      </p:sp>
      <p:sp>
        <p:nvSpPr>
          <p:cNvPr id="26" name="Picture Placeholder 10"/>
          <p:cNvSpPr>
            <a:spLocks noGrp="1"/>
          </p:cNvSpPr>
          <p:nvPr>
            <p:ph type="pic" sz="quarter" idx="41"/>
          </p:nvPr>
        </p:nvSpPr>
        <p:spPr>
          <a:xfrm>
            <a:off x="491069" y="3950126"/>
            <a:ext cx="550331" cy="376011"/>
          </a:xfrm>
          <a:prstGeom prst="rect">
            <a:avLst/>
          </a:prstGeom>
        </p:spPr>
        <p:txBody>
          <a:bodyPr>
            <a:normAutofit/>
          </a:bodyPr>
          <a:lstStyle>
            <a:lvl1pPr marL="0" indent="0">
              <a:buFontTx/>
              <a:buNone/>
              <a:defRPr sz="1050"/>
            </a:lvl1pPr>
          </a:lstStyle>
          <a:p>
            <a:endParaRPr lang="en-AU" noProof="0" dirty="0"/>
          </a:p>
        </p:txBody>
      </p:sp>
    </p:spTree>
    <p:extLst>
      <p:ext uri="{BB962C8B-B14F-4D97-AF65-F5344CB8AC3E}">
        <p14:creationId xmlns:p14="http://schemas.microsoft.com/office/powerpoint/2010/main" val="26376117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4">
    <p:spTree>
      <p:nvGrpSpPr>
        <p:cNvPr id="1" name=""/>
        <p:cNvGrpSpPr/>
        <p:nvPr/>
      </p:nvGrpSpPr>
      <p:grpSpPr>
        <a:xfrm>
          <a:off x="0" y="0"/>
          <a:ext cx="0" cy="0"/>
          <a:chOff x="0" y="0"/>
          <a:chExt cx="0" cy="0"/>
        </a:xfrm>
      </p:grpSpPr>
      <p:sp>
        <p:nvSpPr>
          <p:cNvPr id="9" name="Picture Placeholder 8"/>
          <p:cNvSpPr>
            <a:spLocks noGrp="1"/>
          </p:cNvSpPr>
          <p:nvPr>
            <p:ph type="pic" sz="quarter" idx="30"/>
          </p:nvPr>
        </p:nvSpPr>
        <p:spPr>
          <a:xfrm>
            <a:off x="873730" y="1629003"/>
            <a:ext cx="641350" cy="481013"/>
          </a:xfrm>
          <a:prstGeom prst="rect">
            <a:avLst/>
          </a:prstGeom>
        </p:spPr>
        <p:txBody>
          <a:bodyPr>
            <a:normAutofit/>
          </a:bodyPr>
          <a:lstStyle>
            <a:lvl1pPr marL="0" indent="0">
              <a:buFontTx/>
              <a:buNone/>
              <a:defRPr sz="1050"/>
            </a:lvl1pPr>
          </a:lstStyle>
          <a:p>
            <a:endParaRPr lang="en-AU" noProof="0" dirty="0"/>
          </a:p>
        </p:txBody>
      </p:sp>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lvl1pPr>
              <a:buFontTx/>
              <a:buNone/>
              <a:defRPr/>
            </a:lvl1p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lvl1pPr>
              <a:buFontTx/>
              <a:buNone/>
              <a:defRPr/>
            </a:lvl1p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6" name="TextBox 5"/>
          <p:cNvSpPr txBox="1"/>
          <p:nvPr userDrawn="1"/>
        </p:nvSpPr>
        <p:spPr>
          <a:xfrm>
            <a:off x="762000" y="2154465"/>
            <a:ext cx="864810" cy="217715"/>
          </a:xfrm>
          <a:prstGeom prst="rect">
            <a:avLst/>
          </a:prstGeom>
          <a:solidFill>
            <a:srgbClr val="D6001C"/>
          </a:solidFill>
        </p:spPr>
        <p:txBody>
          <a:bodyPr wrap="square" rtlCol="0" anchor="ctr" anchorCtr="0">
            <a:noAutofit/>
          </a:bodyPr>
          <a:lstStyle/>
          <a:p>
            <a:pPr algn="ctr">
              <a:buFontTx/>
              <a:buNone/>
            </a:pPr>
            <a:endParaRPr lang="en-AU" sz="1200" noProof="0" dirty="0">
              <a:solidFill>
                <a:srgbClr val="FFFFFF"/>
              </a:solidFill>
              <a:latin typeface="Arial"/>
              <a:cs typeface="Arial"/>
            </a:endParaRPr>
          </a:p>
        </p:txBody>
      </p:sp>
      <p:sp>
        <p:nvSpPr>
          <p:cNvPr id="7" name="TextBox 6"/>
          <p:cNvSpPr txBox="1"/>
          <p:nvPr userDrawn="1"/>
        </p:nvSpPr>
        <p:spPr>
          <a:xfrm>
            <a:off x="762000" y="2951060"/>
            <a:ext cx="864810" cy="217715"/>
          </a:xfrm>
          <a:prstGeom prst="rect">
            <a:avLst/>
          </a:prstGeom>
          <a:solidFill>
            <a:srgbClr val="D6001C"/>
          </a:solidFill>
        </p:spPr>
        <p:txBody>
          <a:bodyPr wrap="square" rtlCol="0" anchor="ctr" anchorCtr="0">
            <a:noAutofit/>
          </a:bodyPr>
          <a:lstStyle/>
          <a:p>
            <a:pPr algn="ctr">
              <a:buFontTx/>
              <a:buNone/>
            </a:pPr>
            <a:endParaRPr lang="en-AU" sz="1200" noProof="0" dirty="0">
              <a:solidFill>
                <a:schemeClr val="bg1"/>
              </a:solidFill>
              <a:latin typeface="Arial"/>
              <a:cs typeface="Arial"/>
            </a:endParaRPr>
          </a:p>
        </p:txBody>
      </p:sp>
      <p:sp>
        <p:nvSpPr>
          <p:cNvPr id="10" name="Picture Placeholder 8"/>
          <p:cNvSpPr>
            <a:spLocks noGrp="1"/>
          </p:cNvSpPr>
          <p:nvPr>
            <p:ph type="pic" sz="quarter" idx="31"/>
          </p:nvPr>
        </p:nvSpPr>
        <p:spPr>
          <a:xfrm>
            <a:off x="855587" y="3219986"/>
            <a:ext cx="641350" cy="481013"/>
          </a:xfrm>
          <a:prstGeom prst="rect">
            <a:avLst/>
          </a:prstGeom>
        </p:spPr>
        <p:txBody>
          <a:bodyPr>
            <a:normAutofit/>
          </a:bodyPr>
          <a:lstStyle>
            <a:lvl1pPr marL="0" indent="0">
              <a:buFontTx/>
              <a:buNone/>
              <a:defRPr sz="1050"/>
            </a:lvl1pPr>
          </a:lstStyle>
          <a:p>
            <a:endParaRPr lang="en-AU" noProof="0" dirty="0"/>
          </a:p>
        </p:txBody>
      </p:sp>
      <p:cxnSp>
        <p:nvCxnSpPr>
          <p:cNvPr id="12" name="Straight Connector 11"/>
          <p:cNvCxnSpPr/>
          <p:nvPr userDrawn="1"/>
        </p:nvCxnSpPr>
        <p:spPr>
          <a:xfrm>
            <a:off x="1149048" y="2413000"/>
            <a:ext cx="0" cy="489857"/>
          </a:xfrm>
          <a:prstGeom prst="line">
            <a:avLst/>
          </a:prstGeom>
          <a:ln w="12700">
            <a:solidFill>
              <a:srgbClr val="D6D2C4"/>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143001" y="2657929"/>
            <a:ext cx="1088571" cy="0"/>
          </a:xfrm>
          <a:prstGeom prst="line">
            <a:avLst/>
          </a:prstGeom>
          <a:ln w="12700">
            <a:solidFill>
              <a:srgbClr val="D6D2C4"/>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224284" y="2013857"/>
            <a:ext cx="0" cy="1374321"/>
          </a:xfrm>
          <a:prstGeom prst="line">
            <a:avLst/>
          </a:prstGeom>
          <a:ln w="12700">
            <a:solidFill>
              <a:srgbClr val="D6D2C4"/>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2219477" y="2018393"/>
            <a:ext cx="4940905" cy="0"/>
          </a:xfrm>
          <a:prstGeom prst="line">
            <a:avLst/>
          </a:prstGeom>
          <a:ln w="12700">
            <a:solidFill>
              <a:srgbClr val="D6D2C4"/>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2219477" y="3387644"/>
            <a:ext cx="4940905" cy="0"/>
          </a:xfrm>
          <a:prstGeom prst="line">
            <a:avLst/>
          </a:prstGeom>
          <a:ln w="12700">
            <a:solidFill>
              <a:srgbClr val="D6D2C4"/>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userDrawn="1"/>
        </p:nvSpPr>
        <p:spPr>
          <a:xfrm>
            <a:off x="2660952" y="1864179"/>
            <a:ext cx="1245810" cy="303893"/>
          </a:xfrm>
          <a:prstGeom prst="rect">
            <a:avLst/>
          </a:prstGeom>
          <a:solidFill>
            <a:srgbClr val="6D0020"/>
          </a:solidFill>
        </p:spPr>
        <p:txBody>
          <a:bodyPr wrap="square" rtlCol="0" anchor="ctr" anchorCtr="0">
            <a:noAutofit/>
          </a:bodyPr>
          <a:lstStyle/>
          <a:p>
            <a:pPr algn="ctr">
              <a:buFontTx/>
              <a:buNone/>
            </a:pPr>
            <a:endParaRPr lang="en-AU" sz="1000" noProof="0" dirty="0">
              <a:solidFill>
                <a:srgbClr val="FFFFFF"/>
              </a:solidFill>
              <a:latin typeface="Arial"/>
              <a:cs typeface="Arial"/>
            </a:endParaRPr>
          </a:p>
        </p:txBody>
      </p:sp>
      <p:sp>
        <p:nvSpPr>
          <p:cNvPr id="26" name="TextBox 25"/>
          <p:cNvSpPr txBox="1"/>
          <p:nvPr userDrawn="1"/>
        </p:nvSpPr>
        <p:spPr>
          <a:xfrm>
            <a:off x="4328968" y="1864179"/>
            <a:ext cx="1245810" cy="303893"/>
          </a:xfrm>
          <a:prstGeom prst="rect">
            <a:avLst/>
          </a:prstGeom>
          <a:solidFill>
            <a:srgbClr val="C6007E"/>
          </a:solidFill>
        </p:spPr>
        <p:txBody>
          <a:bodyPr wrap="square" rtlCol="0" anchor="ctr" anchorCtr="0">
            <a:noAutofit/>
          </a:bodyPr>
          <a:lstStyle/>
          <a:p>
            <a:pPr algn="ctr">
              <a:buFontTx/>
              <a:buNone/>
            </a:pPr>
            <a:endParaRPr lang="en-AU" sz="1000" noProof="0" dirty="0">
              <a:solidFill>
                <a:srgbClr val="FFFFFF"/>
              </a:solidFill>
              <a:latin typeface="Arial"/>
              <a:cs typeface="Arial"/>
            </a:endParaRPr>
          </a:p>
        </p:txBody>
      </p:sp>
      <p:sp>
        <p:nvSpPr>
          <p:cNvPr id="27" name="TextBox 26"/>
          <p:cNvSpPr txBox="1"/>
          <p:nvPr userDrawn="1"/>
        </p:nvSpPr>
        <p:spPr>
          <a:xfrm>
            <a:off x="6026359" y="1864179"/>
            <a:ext cx="1245810" cy="303893"/>
          </a:xfrm>
          <a:prstGeom prst="rect">
            <a:avLst/>
          </a:prstGeom>
          <a:solidFill>
            <a:srgbClr val="6D0020"/>
          </a:solidFill>
        </p:spPr>
        <p:txBody>
          <a:bodyPr wrap="square" rtlCol="0" anchor="ctr" anchorCtr="0">
            <a:noAutofit/>
          </a:bodyPr>
          <a:lstStyle/>
          <a:p>
            <a:pPr algn="ctr">
              <a:buFontTx/>
              <a:buNone/>
            </a:pPr>
            <a:endParaRPr lang="en-AU" sz="1000" noProof="0" dirty="0">
              <a:solidFill>
                <a:srgbClr val="FFFFFF"/>
              </a:solidFill>
              <a:latin typeface="Arial"/>
              <a:cs typeface="Arial"/>
            </a:endParaRPr>
          </a:p>
        </p:txBody>
      </p:sp>
      <p:sp>
        <p:nvSpPr>
          <p:cNvPr id="30" name="TextBox 29"/>
          <p:cNvSpPr txBox="1"/>
          <p:nvPr userDrawn="1"/>
        </p:nvSpPr>
        <p:spPr>
          <a:xfrm>
            <a:off x="2660952" y="3242503"/>
            <a:ext cx="1245810" cy="303893"/>
          </a:xfrm>
          <a:prstGeom prst="rect">
            <a:avLst/>
          </a:prstGeom>
          <a:solidFill>
            <a:srgbClr val="C6007E"/>
          </a:solidFill>
        </p:spPr>
        <p:txBody>
          <a:bodyPr wrap="square" rtlCol="0" anchor="ctr" anchorCtr="0">
            <a:noAutofit/>
          </a:bodyPr>
          <a:lstStyle/>
          <a:p>
            <a:pPr algn="ctr">
              <a:buFontTx/>
              <a:buNone/>
            </a:pPr>
            <a:endParaRPr lang="en-AU" sz="1000" noProof="0" dirty="0">
              <a:solidFill>
                <a:srgbClr val="FFFFFF"/>
              </a:solidFill>
              <a:latin typeface="Arial"/>
              <a:cs typeface="Arial"/>
            </a:endParaRPr>
          </a:p>
        </p:txBody>
      </p:sp>
      <p:sp>
        <p:nvSpPr>
          <p:cNvPr id="31" name="TextBox 30"/>
          <p:cNvSpPr txBox="1"/>
          <p:nvPr userDrawn="1"/>
        </p:nvSpPr>
        <p:spPr>
          <a:xfrm>
            <a:off x="4328968" y="3152322"/>
            <a:ext cx="1245810" cy="471714"/>
          </a:xfrm>
          <a:prstGeom prst="rect">
            <a:avLst/>
          </a:prstGeom>
          <a:solidFill>
            <a:srgbClr val="6D0020"/>
          </a:solidFill>
        </p:spPr>
        <p:txBody>
          <a:bodyPr wrap="square" rtlCol="0" anchor="ctr" anchorCtr="0">
            <a:noAutofit/>
          </a:bodyPr>
          <a:lstStyle/>
          <a:p>
            <a:pPr algn="ctr">
              <a:buFontTx/>
              <a:buNone/>
            </a:pPr>
            <a:endParaRPr lang="en-AU" sz="1000" noProof="0" dirty="0">
              <a:solidFill>
                <a:srgbClr val="FFFFFF"/>
              </a:solidFill>
              <a:latin typeface="Arial"/>
              <a:cs typeface="Arial"/>
            </a:endParaRPr>
          </a:p>
        </p:txBody>
      </p:sp>
      <p:sp>
        <p:nvSpPr>
          <p:cNvPr id="32" name="TextBox 31"/>
          <p:cNvSpPr txBox="1"/>
          <p:nvPr userDrawn="1"/>
        </p:nvSpPr>
        <p:spPr>
          <a:xfrm>
            <a:off x="6026359" y="3242503"/>
            <a:ext cx="1245810" cy="303893"/>
          </a:xfrm>
          <a:prstGeom prst="rect">
            <a:avLst/>
          </a:prstGeom>
          <a:solidFill>
            <a:srgbClr val="C6007E"/>
          </a:solidFill>
        </p:spPr>
        <p:txBody>
          <a:bodyPr wrap="square" rtlCol="0" anchor="ctr" anchorCtr="0">
            <a:noAutofit/>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AU" sz="1000" noProof="0" dirty="0">
              <a:solidFill>
                <a:srgbClr val="FFFFFF"/>
              </a:solidFill>
              <a:latin typeface="Arial"/>
              <a:cs typeface="Arial"/>
            </a:endParaRPr>
          </a:p>
        </p:txBody>
      </p:sp>
      <p:sp>
        <p:nvSpPr>
          <p:cNvPr id="35" name="Picture Placeholder 8"/>
          <p:cNvSpPr>
            <a:spLocks noGrp="1"/>
          </p:cNvSpPr>
          <p:nvPr>
            <p:ph type="pic" sz="quarter" idx="32"/>
          </p:nvPr>
        </p:nvSpPr>
        <p:spPr>
          <a:xfrm>
            <a:off x="4025760" y="2765220"/>
            <a:ext cx="552288" cy="414216"/>
          </a:xfrm>
          <a:prstGeom prst="rect">
            <a:avLst/>
          </a:prstGeom>
        </p:spPr>
        <p:txBody>
          <a:bodyPr>
            <a:normAutofit/>
          </a:bodyPr>
          <a:lstStyle>
            <a:lvl1pPr marL="0" indent="0">
              <a:buFontTx/>
              <a:buNone/>
              <a:defRPr sz="900"/>
            </a:lvl1pPr>
          </a:lstStyle>
          <a:p>
            <a:endParaRPr lang="en-AU" noProof="0" dirty="0"/>
          </a:p>
        </p:txBody>
      </p:sp>
      <p:sp>
        <p:nvSpPr>
          <p:cNvPr id="36" name="Picture Placeholder 8"/>
          <p:cNvSpPr>
            <a:spLocks noGrp="1"/>
          </p:cNvSpPr>
          <p:nvPr>
            <p:ph type="pic" sz="quarter" idx="33"/>
          </p:nvPr>
        </p:nvSpPr>
        <p:spPr>
          <a:xfrm>
            <a:off x="7382189" y="1796987"/>
            <a:ext cx="552288" cy="414216"/>
          </a:xfrm>
          <a:prstGeom prst="rect">
            <a:avLst/>
          </a:prstGeom>
        </p:spPr>
        <p:txBody>
          <a:bodyPr>
            <a:normAutofit/>
          </a:bodyPr>
          <a:lstStyle>
            <a:lvl1pPr marL="0" indent="0">
              <a:buFontTx/>
              <a:buNone/>
              <a:defRPr sz="900"/>
            </a:lvl1pPr>
          </a:lstStyle>
          <a:p>
            <a:endParaRPr lang="en-AU" noProof="0" dirty="0"/>
          </a:p>
        </p:txBody>
      </p:sp>
      <p:sp>
        <p:nvSpPr>
          <p:cNvPr id="37" name="Picture Placeholder 8"/>
          <p:cNvSpPr>
            <a:spLocks noGrp="1"/>
          </p:cNvSpPr>
          <p:nvPr>
            <p:ph type="pic" sz="quarter" idx="34"/>
          </p:nvPr>
        </p:nvSpPr>
        <p:spPr>
          <a:xfrm>
            <a:off x="7382189" y="3165816"/>
            <a:ext cx="552288" cy="414216"/>
          </a:xfrm>
          <a:prstGeom prst="rect">
            <a:avLst/>
          </a:prstGeom>
        </p:spPr>
        <p:txBody>
          <a:bodyPr>
            <a:normAutofit/>
          </a:bodyPr>
          <a:lstStyle>
            <a:lvl1pPr marL="0" indent="0">
              <a:buFontTx/>
              <a:buNone/>
              <a:defRPr sz="900"/>
            </a:lvl1pPr>
          </a:lstStyle>
          <a:p>
            <a:endParaRPr lang="en-AU" noProof="0" dirty="0"/>
          </a:p>
        </p:txBody>
      </p:sp>
      <p:sp>
        <p:nvSpPr>
          <p:cNvPr id="11" name="Content Placeholder 10"/>
          <p:cNvSpPr>
            <a:spLocks noGrp="1"/>
          </p:cNvSpPr>
          <p:nvPr>
            <p:ph sz="quarter" idx="35" hasCustomPrompt="1"/>
          </p:nvPr>
        </p:nvSpPr>
        <p:spPr>
          <a:xfrm>
            <a:off x="2581544" y="3640278"/>
            <a:ext cx="1536700" cy="667940"/>
          </a:xfrm>
          <a:prstGeom prst="rect">
            <a:avLst/>
          </a:prstGeom>
        </p:spPr>
        <p:txBody>
          <a:bodyPr>
            <a:normAutofit/>
          </a:bodyPr>
          <a:lstStyle>
            <a:lvl4pPr marL="990600" indent="0">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8" name="Content Placeholder 10"/>
          <p:cNvSpPr>
            <a:spLocks noGrp="1"/>
          </p:cNvSpPr>
          <p:nvPr>
            <p:ph sz="quarter" idx="36" hasCustomPrompt="1"/>
          </p:nvPr>
        </p:nvSpPr>
        <p:spPr>
          <a:xfrm>
            <a:off x="4241635" y="3640278"/>
            <a:ext cx="1536700" cy="667940"/>
          </a:xfrm>
          <a:prstGeom prst="rect">
            <a:avLst/>
          </a:prstGeom>
        </p:spPr>
        <p:txBody>
          <a:bodyPr>
            <a:normAutofit/>
          </a:bodyPr>
          <a:lstStyle>
            <a:lvl4pPr marL="990600" indent="0">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9" name="Content Placeholder 10"/>
          <p:cNvSpPr>
            <a:spLocks noGrp="1"/>
          </p:cNvSpPr>
          <p:nvPr>
            <p:ph sz="quarter" idx="37" hasCustomPrompt="1"/>
          </p:nvPr>
        </p:nvSpPr>
        <p:spPr>
          <a:xfrm>
            <a:off x="5939364" y="3640278"/>
            <a:ext cx="1536700" cy="667940"/>
          </a:xfrm>
          <a:prstGeom prst="rect">
            <a:avLst/>
          </a:prstGeom>
        </p:spPr>
        <p:txBody>
          <a:bodyPr>
            <a:normAutofit/>
          </a:bodyPr>
          <a:lstStyle>
            <a:lvl4pPr marL="990600" indent="0">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38" name="Content Placeholder 10"/>
          <p:cNvSpPr>
            <a:spLocks noGrp="1"/>
          </p:cNvSpPr>
          <p:nvPr>
            <p:ph sz="quarter" idx="38" hasCustomPrompt="1"/>
          </p:nvPr>
        </p:nvSpPr>
        <p:spPr>
          <a:xfrm>
            <a:off x="2581544" y="1351271"/>
            <a:ext cx="1536700" cy="504729"/>
          </a:xfrm>
          <a:prstGeom prst="rect">
            <a:avLst/>
          </a:prstGeom>
        </p:spPr>
        <p:txBody>
          <a:bodyPr>
            <a:normAutofit/>
          </a:bodyPr>
          <a:lstStyle>
            <a:lvl4pPr marL="990600" indent="0">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39" name="Content Placeholder 10"/>
          <p:cNvSpPr>
            <a:spLocks noGrp="1"/>
          </p:cNvSpPr>
          <p:nvPr>
            <p:ph sz="quarter" idx="39" hasCustomPrompt="1"/>
          </p:nvPr>
        </p:nvSpPr>
        <p:spPr>
          <a:xfrm>
            <a:off x="4241635" y="1351271"/>
            <a:ext cx="1536700" cy="504729"/>
          </a:xfrm>
          <a:prstGeom prst="rect">
            <a:avLst/>
          </a:prstGeom>
        </p:spPr>
        <p:txBody>
          <a:bodyPr>
            <a:normAutofit/>
          </a:bodyPr>
          <a:lstStyle>
            <a:lvl4pPr marL="990600" indent="0">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40" name="Content Placeholder 10"/>
          <p:cNvSpPr>
            <a:spLocks noGrp="1"/>
          </p:cNvSpPr>
          <p:nvPr>
            <p:ph sz="quarter" idx="40" hasCustomPrompt="1"/>
          </p:nvPr>
        </p:nvSpPr>
        <p:spPr>
          <a:xfrm>
            <a:off x="5939364" y="1351271"/>
            <a:ext cx="1536700" cy="504729"/>
          </a:xfrm>
          <a:prstGeom prst="rect">
            <a:avLst/>
          </a:prstGeom>
        </p:spPr>
        <p:txBody>
          <a:bodyPr>
            <a:normAutofit/>
          </a:bodyPr>
          <a:lstStyle>
            <a:lvl4pPr marL="990600" indent="0">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6" name="Content Placeholder 15"/>
          <p:cNvSpPr>
            <a:spLocks noGrp="1"/>
          </p:cNvSpPr>
          <p:nvPr>
            <p:ph sz="quarter" idx="41" hasCustomPrompt="1"/>
          </p:nvPr>
        </p:nvSpPr>
        <p:spPr>
          <a:xfrm>
            <a:off x="2670648" y="1864519"/>
            <a:ext cx="1234433" cy="303040"/>
          </a:xfrm>
          <a:prstGeom prst="rect">
            <a:avLst/>
          </a:prstGeom>
        </p:spPr>
        <p:txBody>
          <a:bodyPr anchor="ctr" anchorCtr="0">
            <a:noAutofit/>
          </a:bodyPr>
          <a:lstStyle>
            <a:lvl3pPr marL="723900" indent="0" algn="ctr">
              <a:buFontTx/>
              <a:buNone/>
              <a:defRPr lang="en-AU" sz="1800" b="1" kern="1200" cap="all" baseline="0" dirty="0" smtClean="0">
                <a:solidFill>
                  <a:schemeClr val="tx2"/>
                </a:solidFill>
                <a:latin typeface="+mj-lt"/>
                <a:ea typeface="+mn-ea"/>
                <a:cs typeface="Arial"/>
              </a:defRPr>
            </a:lvl3pPr>
          </a:lstStyle>
          <a:p>
            <a:pPr marL="0" lvl="2" indent="0" algn="l" defTabSz="457200" rtl="0" eaLnBrk="1" latinLnBrk="0" hangingPunct="1">
              <a:spcBef>
                <a:spcPts val="0"/>
              </a:spcBef>
              <a:spcAft>
                <a:spcPts val="300"/>
              </a:spcAft>
              <a:buFontTx/>
              <a:buNone/>
            </a:pPr>
            <a:r>
              <a:rPr lang="en-AU" noProof="0" dirty="0"/>
              <a:t>Third level</a:t>
            </a:r>
          </a:p>
        </p:txBody>
      </p:sp>
      <p:sp>
        <p:nvSpPr>
          <p:cNvPr id="41" name="Content Placeholder 15"/>
          <p:cNvSpPr>
            <a:spLocks noGrp="1"/>
          </p:cNvSpPr>
          <p:nvPr>
            <p:ph sz="quarter" idx="42" hasCustomPrompt="1"/>
          </p:nvPr>
        </p:nvSpPr>
        <p:spPr>
          <a:xfrm>
            <a:off x="4338172" y="1864519"/>
            <a:ext cx="1234433" cy="303040"/>
          </a:xfrm>
          <a:prstGeom prst="rect">
            <a:avLst/>
          </a:prstGeom>
        </p:spPr>
        <p:txBody>
          <a:bodyPr anchor="ctr" anchorCtr="0">
            <a:noAutofit/>
          </a:bodyPr>
          <a:lstStyle>
            <a:lvl3pPr marL="723900" indent="0" algn="ctr">
              <a:buFontTx/>
              <a:buNone/>
              <a:defRPr lang="en-AU" sz="1800" b="1" kern="1200" cap="all" baseline="0" dirty="0" smtClean="0">
                <a:solidFill>
                  <a:schemeClr val="tx2"/>
                </a:solidFill>
                <a:latin typeface="+mj-lt"/>
                <a:ea typeface="+mn-ea"/>
                <a:cs typeface="Arial"/>
              </a:defRPr>
            </a:lvl3pPr>
          </a:lstStyle>
          <a:p>
            <a:pPr marL="0" lvl="2" indent="0" algn="l" defTabSz="457200" rtl="0" eaLnBrk="1" latinLnBrk="0" hangingPunct="1">
              <a:spcBef>
                <a:spcPts val="0"/>
              </a:spcBef>
              <a:spcAft>
                <a:spcPts val="300"/>
              </a:spcAft>
              <a:buFontTx/>
              <a:buNone/>
            </a:pPr>
            <a:r>
              <a:rPr lang="en-AU" noProof="0" dirty="0"/>
              <a:t>Third level</a:t>
            </a:r>
          </a:p>
        </p:txBody>
      </p:sp>
      <p:sp>
        <p:nvSpPr>
          <p:cNvPr id="42" name="Content Placeholder 15"/>
          <p:cNvSpPr>
            <a:spLocks noGrp="1"/>
          </p:cNvSpPr>
          <p:nvPr>
            <p:ph sz="quarter" idx="43" hasCustomPrompt="1"/>
          </p:nvPr>
        </p:nvSpPr>
        <p:spPr>
          <a:xfrm>
            <a:off x="6029966" y="1864519"/>
            <a:ext cx="1234433" cy="303040"/>
          </a:xfrm>
          <a:prstGeom prst="rect">
            <a:avLst/>
          </a:prstGeom>
        </p:spPr>
        <p:txBody>
          <a:bodyPr anchor="ctr" anchorCtr="0">
            <a:noAutofit/>
          </a:bodyPr>
          <a:lstStyle>
            <a:lvl3pPr marL="723900" indent="0" algn="ctr">
              <a:buFontTx/>
              <a:buNone/>
              <a:defRPr lang="en-AU" sz="1800" b="1" kern="1200" cap="all" baseline="0" dirty="0" smtClean="0">
                <a:solidFill>
                  <a:schemeClr val="tx2"/>
                </a:solidFill>
                <a:latin typeface="+mj-lt"/>
                <a:ea typeface="+mn-ea"/>
                <a:cs typeface="Arial"/>
              </a:defRPr>
            </a:lvl3pPr>
          </a:lstStyle>
          <a:p>
            <a:pPr marL="0" lvl="2" indent="0" algn="l" defTabSz="457200" rtl="0" eaLnBrk="1" latinLnBrk="0" hangingPunct="1">
              <a:spcBef>
                <a:spcPts val="0"/>
              </a:spcBef>
              <a:spcAft>
                <a:spcPts val="300"/>
              </a:spcAft>
              <a:buClrTx/>
              <a:buFontTx/>
              <a:buNone/>
            </a:pPr>
            <a:r>
              <a:rPr lang="en-AU" noProof="0" dirty="0"/>
              <a:t>Third level</a:t>
            </a:r>
          </a:p>
        </p:txBody>
      </p:sp>
      <p:sp>
        <p:nvSpPr>
          <p:cNvPr id="44" name="Content Placeholder 15"/>
          <p:cNvSpPr>
            <a:spLocks noGrp="1"/>
          </p:cNvSpPr>
          <p:nvPr>
            <p:ph sz="quarter" idx="44" hasCustomPrompt="1"/>
          </p:nvPr>
        </p:nvSpPr>
        <p:spPr>
          <a:xfrm>
            <a:off x="2670648" y="3242075"/>
            <a:ext cx="1234433" cy="303040"/>
          </a:xfrm>
          <a:prstGeom prst="rect">
            <a:avLst/>
          </a:prstGeom>
        </p:spPr>
        <p:txBody>
          <a:bodyPr anchor="ctr" anchorCtr="0">
            <a:noAutofit/>
          </a:bodyPr>
          <a:lstStyle>
            <a:lvl3pPr marL="723900" indent="0" algn="ctr">
              <a:buFontTx/>
              <a:buNone/>
              <a:defRPr lang="en-AU" sz="1800" b="1" kern="1200" cap="all" baseline="0" dirty="0" smtClean="0">
                <a:solidFill>
                  <a:schemeClr val="tx2"/>
                </a:solidFill>
                <a:latin typeface="+mj-lt"/>
                <a:ea typeface="+mn-ea"/>
                <a:cs typeface="Arial"/>
              </a:defRPr>
            </a:lvl3pPr>
          </a:lstStyle>
          <a:p>
            <a:pPr marL="0" lvl="2" indent="0" algn="l" defTabSz="457200" rtl="0" eaLnBrk="1" latinLnBrk="0" hangingPunct="1">
              <a:spcBef>
                <a:spcPts val="0"/>
              </a:spcBef>
              <a:spcAft>
                <a:spcPts val="300"/>
              </a:spcAft>
              <a:buFontTx/>
              <a:buNone/>
            </a:pPr>
            <a:r>
              <a:rPr lang="en-AU" noProof="0" dirty="0"/>
              <a:t>Third level</a:t>
            </a:r>
          </a:p>
        </p:txBody>
      </p:sp>
      <p:sp>
        <p:nvSpPr>
          <p:cNvPr id="45" name="Content Placeholder 15"/>
          <p:cNvSpPr>
            <a:spLocks noGrp="1"/>
          </p:cNvSpPr>
          <p:nvPr>
            <p:ph sz="quarter" idx="45" hasCustomPrompt="1"/>
          </p:nvPr>
        </p:nvSpPr>
        <p:spPr>
          <a:xfrm>
            <a:off x="6029966" y="3242075"/>
            <a:ext cx="1234433" cy="303040"/>
          </a:xfrm>
          <a:prstGeom prst="rect">
            <a:avLst/>
          </a:prstGeom>
        </p:spPr>
        <p:txBody>
          <a:bodyPr anchor="ctr" anchorCtr="0">
            <a:noAutofit/>
          </a:bodyPr>
          <a:lstStyle>
            <a:lvl3pPr marL="723900" indent="0" algn="ctr">
              <a:buFontTx/>
              <a:buNone/>
              <a:defRPr lang="en-AU" sz="1800" b="1" kern="1200" cap="all" baseline="0" dirty="0" smtClean="0">
                <a:solidFill>
                  <a:schemeClr val="tx2"/>
                </a:solidFill>
                <a:latin typeface="+mj-lt"/>
                <a:ea typeface="+mn-ea"/>
                <a:cs typeface="Arial"/>
              </a:defRPr>
            </a:lvl3pPr>
          </a:lstStyle>
          <a:p>
            <a:pPr marL="0" lvl="2" indent="0" algn="l" defTabSz="457200" rtl="0" eaLnBrk="1" latinLnBrk="0" hangingPunct="1">
              <a:spcBef>
                <a:spcPts val="0"/>
              </a:spcBef>
              <a:spcAft>
                <a:spcPts val="300"/>
              </a:spcAft>
              <a:buFontTx/>
              <a:buNone/>
            </a:pPr>
            <a:r>
              <a:rPr lang="en-AU" noProof="0" dirty="0"/>
              <a:t>Third level</a:t>
            </a:r>
          </a:p>
        </p:txBody>
      </p:sp>
      <p:sp>
        <p:nvSpPr>
          <p:cNvPr id="46" name="Content Placeholder 15"/>
          <p:cNvSpPr>
            <a:spLocks noGrp="1"/>
          </p:cNvSpPr>
          <p:nvPr>
            <p:ph sz="quarter" idx="46" hasCustomPrompt="1"/>
          </p:nvPr>
        </p:nvSpPr>
        <p:spPr>
          <a:xfrm>
            <a:off x="4338172" y="3235204"/>
            <a:ext cx="1234433" cy="303040"/>
          </a:xfrm>
          <a:prstGeom prst="rect">
            <a:avLst/>
          </a:prstGeom>
        </p:spPr>
        <p:txBody>
          <a:bodyPr anchor="ctr" anchorCtr="0">
            <a:noAutofit/>
          </a:bodyPr>
          <a:lstStyle>
            <a:lvl3pPr marL="723900" indent="0" algn="ctr">
              <a:buFontTx/>
              <a:buNone/>
              <a:defRPr lang="en-AU" sz="1800" b="1" kern="1200" cap="all" baseline="0" dirty="0" smtClean="0">
                <a:solidFill>
                  <a:schemeClr val="tx2"/>
                </a:solidFill>
                <a:latin typeface="+mj-lt"/>
                <a:ea typeface="+mn-ea"/>
                <a:cs typeface="Arial"/>
              </a:defRPr>
            </a:lvl3pPr>
          </a:lstStyle>
          <a:p>
            <a:pPr marL="0" lvl="2" indent="0" algn="l" defTabSz="457200" rtl="0" eaLnBrk="1" latinLnBrk="0" hangingPunct="1">
              <a:spcBef>
                <a:spcPts val="0"/>
              </a:spcBef>
              <a:spcAft>
                <a:spcPts val="300"/>
              </a:spcAft>
              <a:buFontTx/>
              <a:buNone/>
            </a:pPr>
            <a:r>
              <a:rPr lang="en-AU" noProof="0" dirty="0"/>
              <a:t>Third level</a:t>
            </a:r>
          </a:p>
        </p:txBody>
      </p:sp>
    </p:spTree>
    <p:extLst>
      <p:ext uri="{BB962C8B-B14F-4D97-AF65-F5344CB8AC3E}">
        <p14:creationId xmlns:p14="http://schemas.microsoft.com/office/powerpoint/2010/main" val="22294612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lvl1pPr>
              <a:buFontTx/>
              <a:buNone/>
              <a:defRPr/>
            </a:lvl1p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lvl1pPr>
              <a:buFontTx/>
              <a:buNone/>
              <a:defRPr/>
            </a:lvl1p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11" name="Content Placeholder 10"/>
          <p:cNvSpPr>
            <a:spLocks noGrp="1"/>
          </p:cNvSpPr>
          <p:nvPr>
            <p:ph sz="quarter" idx="30" hasCustomPrompt="1"/>
          </p:nvPr>
        </p:nvSpPr>
        <p:spPr>
          <a:xfrm>
            <a:off x="5381625" y="1284287"/>
            <a:ext cx="2032757" cy="557213"/>
          </a:xfrm>
          <a:prstGeom prst="rect">
            <a:avLst/>
          </a:prstGeom>
        </p:spPr>
        <p:txBody>
          <a:bodyPr>
            <a:normAutofit/>
          </a:bodyPr>
          <a:lstStyle>
            <a:lvl3pPr marL="0" indent="0">
              <a:buFontTx/>
              <a:buNone/>
              <a:defRPr lang="en-AU" sz="1800" b="0" kern="1200" cap="none" dirty="0" smtClean="0">
                <a:solidFill>
                  <a:schemeClr val="tx1"/>
                </a:solidFill>
                <a:latin typeface="Georgia"/>
                <a:ea typeface="+mn-ea"/>
                <a:cs typeface="Georgia"/>
              </a:defRPr>
            </a:lvl3pPr>
            <a:lvl4pPr marL="0" indent="0">
              <a:buFontTx/>
              <a:buNone/>
              <a:defRPr lang="en-AU" sz="16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2001 – 2004</a:t>
            </a:r>
          </a:p>
          <a:p>
            <a:pPr marL="0" lvl="3" indent="0" algn="l" defTabSz="457200" rtl="0" eaLnBrk="1" latinLnBrk="0" hangingPunct="1">
              <a:lnSpc>
                <a:spcPct val="100000"/>
              </a:lnSpc>
              <a:spcBef>
                <a:spcPts val="0"/>
              </a:spcBef>
              <a:spcAft>
                <a:spcPts val="300"/>
              </a:spcAft>
              <a:buFontTx/>
              <a:buNone/>
            </a:pPr>
            <a:r>
              <a:rPr lang="en-AU" noProof="0" dirty="0"/>
              <a:t>Consistent</a:t>
            </a:r>
          </a:p>
        </p:txBody>
      </p:sp>
      <p:sp>
        <p:nvSpPr>
          <p:cNvPr id="13" name="Content Placeholder 10"/>
          <p:cNvSpPr>
            <a:spLocks noGrp="1"/>
          </p:cNvSpPr>
          <p:nvPr>
            <p:ph sz="quarter" idx="31" hasCustomPrompt="1"/>
          </p:nvPr>
        </p:nvSpPr>
        <p:spPr>
          <a:xfrm>
            <a:off x="7474857" y="1284287"/>
            <a:ext cx="1206500" cy="366713"/>
          </a:xfrm>
          <a:prstGeom prst="rect">
            <a:avLst/>
          </a:prstGeom>
        </p:spPr>
        <p:txBody>
          <a:bodyPr>
            <a:normAutofit/>
          </a:bodyPr>
          <a:lstStyle>
            <a:lvl4pPr marL="0" indent="0">
              <a:buFontTx/>
              <a:buNone/>
              <a:defRPr lang="en-AU" sz="16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100%</a:t>
            </a:r>
          </a:p>
        </p:txBody>
      </p:sp>
      <p:sp>
        <p:nvSpPr>
          <p:cNvPr id="20" name="Content Placeholder 19"/>
          <p:cNvSpPr>
            <a:spLocks noGrp="1"/>
          </p:cNvSpPr>
          <p:nvPr>
            <p:ph sz="quarter" idx="36" hasCustomPrompt="1"/>
          </p:nvPr>
        </p:nvSpPr>
        <p:spPr>
          <a:xfrm>
            <a:off x="5387975" y="3366690"/>
            <a:ext cx="3223835" cy="1205309"/>
          </a:xfrm>
          <a:prstGeom prst="rect">
            <a:avLst/>
          </a:prstGeom>
        </p:spPr>
        <p:txBody>
          <a:bodyPr>
            <a:normAutofit/>
          </a:bodyPr>
          <a:lstStyle>
            <a:lvl4pPr marL="0" indent="0">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toor</a:t>
            </a:r>
            <a:r>
              <a:rPr lang="en-AU" noProof="0" dirty="0"/>
              <a:t> velum sit</a:t>
            </a:r>
            <a:br>
              <a:rPr lang="en-AU" noProof="0" dirty="0"/>
            </a:br>
            <a:r>
              <a:rPr lang="en-AU" noProof="0" dirty="0" err="1"/>
              <a:t>ol</a:t>
            </a:r>
            <a:r>
              <a:rPr lang="en-AU" noProof="0" dirty="0"/>
              <a:t> </a:t>
            </a:r>
            <a:r>
              <a:rPr lang="en-AU" noProof="0" dirty="0" err="1"/>
              <a:t>uptattem</a:t>
            </a:r>
            <a:r>
              <a:rPr lang="en-AU" noProof="0" dirty="0"/>
              <a:t> anon velum </a:t>
            </a:r>
            <a:r>
              <a:rPr lang="en-AU" noProof="0" dirty="0" err="1"/>
              <a:t>delios</a:t>
            </a:r>
            <a:r>
              <a:rPr lang="en-AU" noProof="0" dirty="0"/>
              <a:t> vela </a:t>
            </a:r>
            <a:r>
              <a:rPr lang="en-AU" noProof="0" dirty="0" err="1"/>
              <a:t>eis</a:t>
            </a:r>
            <a:r>
              <a:rPr lang="en-AU" noProof="0" dirty="0"/>
              <a:t> </a:t>
            </a:r>
            <a:r>
              <a:rPr lang="en-AU" noProof="0" dirty="0" err="1"/>
              <a:t>mia</a:t>
            </a:r>
            <a:r>
              <a:rPr lang="en-AU" noProof="0" dirty="0"/>
              <a:t> dos ute </a:t>
            </a:r>
            <a:r>
              <a:rPr lang="en-AU" noProof="0" dirty="0" err="1"/>
              <a:t>il</a:t>
            </a:r>
            <a:r>
              <a:rPr lang="en-AU" noProof="0" dirty="0"/>
              <a:t>.</a:t>
            </a:r>
          </a:p>
        </p:txBody>
      </p:sp>
      <p:sp>
        <p:nvSpPr>
          <p:cNvPr id="9" name="Content Placeholder 10"/>
          <p:cNvSpPr>
            <a:spLocks noGrp="1"/>
          </p:cNvSpPr>
          <p:nvPr>
            <p:ph sz="quarter" idx="37" hasCustomPrompt="1"/>
          </p:nvPr>
        </p:nvSpPr>
        <p:spPr>
          <a:xfrm>
            <a:off x="5381625" y="1971521"/>
            <a:ext cx="2032757" cy="557213"/>
          </a:xfrm>
          <a:prstGeom prst="rect">
            <a:avLst/>
          </a:prstGeom>
        </p:spPr>
        <p:txBody>
          <a:bodyPr>
            <a:normAutofit/>
          </a:bodyPr>
          <a:lstStyle>
            <a:lvl3pPr marL="0" indent="0">
              <a:buFontTx/>
              <a:buNone/>
              <a:defRPr lang="en-AU" sz="1800" b="0" kern="1200" cap="none" dirty="0" smtClean="0">
                <a:solidFill>
                  <a:schemeClr val="tx1"/>
                </a:solidFill>
                <a:latin typeface="Georgia"/>
                <a:ea typeface="+mn-ea"/>
                <a:cs typeface="Georgia"/>
              </a:defRPr>
            </a:lvl3pPr>
            <a:lvl4pPr marL="0" indent="0">
              <a:buFontTx/>
              <a:buNone/>
              <a:defRPr lang="en-AU" sz="16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2001 – 2004</a:t>
            </a:r>
          </a:p>
          <a:p>
            <a:pPr marL="0" lvl="3" indent="0" algn="l" defTabSz="457200" rtl="0" eaLnBrk="1" latinLnBrk="0" hangingPunct="1">
              <a:lnSpc>
                <a:spcPct val="100000"/>
              </a:lnSpc>
              <a:spcBef>
                <a:spcPts val="0"/>
              </a:spcBef>
              <a:spcAft>
                <a:spcPts val="300"/>
              </a:spcAft>
              <a:buFontTx/>
              <a:buNone/>
            </a:pPr>
            <a:r>
              <a:rPr lang="en-AU" noProof="0" dirty="0"/>
              <a:t>Consistent</a:t>
            </a:r>
          </a:p>
        </p:txBody>
      </p:sp>
      <p:sp>
        <p:nvSpPr>
          <p:cNvPr id="10" name="Content Placeholder 10"/>
          <p:cNvSpPr>
            <a:spLocks noGrp="1"/>
          </p:cNvSpPr>
          <p:nvPr>
            <p:ph sz="quarter" idx="38" hasCustomPrompt="1"/>
          </p:nvPr>
        </p:nvSpPr>
        <p:spPr>
          <a:xfrm>
            <a:off x="5381625" y="2673599"/>
            <a:ext cx="2032757" cy="557213"/>
          </a:xfrm>
          <a:prstGeom prst="rect">
            <a:avLst/>
          </a:prstGeom>
        </p:spPr>
        <p:txBody>
          <a:bodyPr>
            <a:normAutofit/>
          </a:bodyPr>
          <a:lstStyle>
            <a:lvl3pPr marL="0" indent="0">
              <a:buFontTx/>
              <a:buNone/>
              <a:defRPr lang="en-AU" sz="1800" b="0" kern="1200" cap="none" dirty="0" smtClean="0">
                <a:solidFill>
                  <a:schemeClr val="tx1"/>
                </a:solidFill>
                <a:latin typeface="Georgia"/>
                <a:ea typeface="+mn-ea"/>
                <a:cs typeface="Georgia"/>
              </a:defRPr>
            </a:lvl3pPr>
            <a:lvl4pPr marL="0" indent="0">
              <a:buFontTx/>
              <a:buNone/>
              <a:defRPr lang="en-AU" sz="16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2001 – 2004</a:t>
            </a:r>
          </a:p>
          <a:p>
            <a:pPr marL="0" lvl="3" indent="0" algn="l" defTabSz="457200" rtl="0" eaLnBrk="1" latinLnBrk="0" hangingPunct="1">
              <a:lnSpc>
                <a:spcPct val="100000"/>
              </a:lnSpc>
              <a:spcBef>
                <a:spcPts val="0"/>
              </a:spcBef>
              <a:spcAft>
                <a:spcPts val="300"/>
              </a:spcAft>
              <a:buFontTx/>
              <a:buNone/>
            </a:pPr>
            <a:r>
              <a:rPr lang="en-AU" noProof="0" dirty="0"/>
              <a:t>Consistent</a:t>
            </a:r>
          </a:p>
        </p:txBody>
      </p:sp>
      <p:sp>
        <p:nvSpPr>
          <p:cNvPr id="12" name="Content Placeholder 10"/>
          <p:cNvSpPr>
            <a:spLocks noGrp="1"/>
          </p:cNvSpPr>
          <p:nvPr>
            <p:ph sz="quarter" idx="39" hasCustomPrompt="1"/>
          </p:nvPr>
        </p:nvSpPr>
        <p:spPr>
          <a:xfrm>
            <a:off x="7474857" y="1971520"/>
            <a:ext cx="1206500" cy="366713"/>
          </a:xfrm>
          <a:prstGeom prst="rect">
            <a:avLst/>
          </a:prstGeom>
        </p:spPr>
        <p:txBody>
          <a:bodyPr>
            <a:noAutofit/>
          </a:bodyPr>
          <a:lstStyle>
            <a:lvl4pPr marL="0" indent="0">
              <a:buFontTx/>
              <a:buNone/>
              <a:defRPr lang="en-AU" sz="16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20% - 30%</a:t>
            </a:r>
          </a:p>
        </p:txBody>
      </p:sp>
      <p:sp>
        <p:nvSpPr>
          <p:cNvPr id="14" name="Content Placeholder 10"/>
          <p:cNvSpPr>
            <a:spLocks noGrp="1"/>
          </p:cNvSpPr>
          <p:nvPr>
            <p:ph sz="quarter" idx="40" hasCustomPrompt="1"/>
          </p:nvPr>
        </p:nvSpPr>
        <p:spPr>
          <a:xfrm>
            <a:off x="7474857" y="2673598"/>
            <a:ext cx="1206500" cy="366713"/>
          </a:xfrm>
          <a:prstGeom prst="rect">
            <a:avLst/>
          </a:prstGeom>
        </p:spPr>
        <p:txBody>
          <a:bodyPr>
            <a:noAutofit/>
          </a:bodyPr>
          <a:lstStyle>
            <a:lvl4pPr marL="0" indent="0">
              <a:buFontTx/>
              <a:buNone/>
              <a:defRPr lang="en-AU" sz="16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40% - 50%</a:t>
            </a:r>
          </a:p>
        </p:txBody>
      </p:sp>
    </p:spTree>
    <p:extLst>
      <p:ext uri="{BB962C8B-B14F-4D97-AF65-F5344CB8AC3E}">
        <p14:creationId xmlns:p14="http://schemas.microsoft.com/office/powerpoint/2010/main" val="4031533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7" name="Picture Placeholder 15"/>
          <p:cNvSpPr>
            <a:spLocks noGrp="1"/>
          </p:cNvSpPr>
          <p:nvPr>
            <p:ph type="pic" sz="quarter" idx="16" hasCustomPrompt="1"/>
          </p:nvPr>
        </p:nvSpPr>
        <p:spPr>
          <a:xfrm>
            <a:off x="754786" y="1676750"/>
            <a:ext cx="1520588" cy="1110210"/>
          </a:xfrm>
          <a:prstGeom prst="rect">
            <a:avLst/>
          </a:prstGeom>
        </p:spPr>
        <p:txBody>
          <a:bodyPr/>
          <a:lstStyle>
            <a:lvl1pPr marL="0" indent="0">
              <a:buFontTx/>
              <a:buNone/>
              <a:defRPr/>
            </a:lvl1pPr>
          </a:lstStyle>
          <a:p>
            <a:r>
              <a:rPr lang="en-AU" noProof="0" dirty="0"/>
              <a:t>Click to insert picture or SmartArt</a:t>
            </a:r>
          </a:p>
        </p:txBody>
      </p:sp>
      <p:sp>
        <p:nvSpPr>
          <p:cNvPr id="14" name="Picture Placeholder 15"/>
          <p:cNvSpPr>
            <a:spLocks noGrp="1"/>
          </p:cNvSpPr>
          <p:nvPr>
            <p:ph type="pic" sz="quarter" idx="37" hasCustomPrompt="1"/>
          </p:nvPr>
        </p:nvSpPr>
        <p:spPr>
          <a:xfrm>
            <a:off x="2787829" y="1676750"/>
            <a:ext cx="1520588" cy="1110210"/>
          </a:xfrm>
          <a:prstGeom prst="rect">
            <a:avLst/>
          </a:prstGeom>
        </p:spPr>
        <p:txBody>
          <a:bodyPr/>
          <a:lstStyle>
            <a:lvl1pPr marL="0" marR="0" indent="0" algn="l" defTabSz="457200" rtl="0" eaLnBrk="1" fontAlgn="auto" latinLnBrk="0" hangingPunct="1">
              <a:lnSpc>
                <a:spcPct val="100000"/>
              </a:lnSpc>
              <a:spcBef>
                <a:spcPts val="0"/>
              </a:spcBef>
              <a:spcAft>
                <a:spcPts val="300"/>
              </a:spcAft>
              <a:buClrTx/>
              <a:buSzTx/>
              <a:buFontTx/>
              <a:buNone/>
              <a:tabLst/>
              <a:defRPr/>
            </a:lvl1pPr>
          </a:lstStyle>
          <a:p>
            <a:r>
              <a:rPr lang="en-AU" noProof="0" dirty="0"/>
              <a:t>Click to insert picture or SmartArt</a:t>
            </a:r>
          </a:p>
          <a:p>
            <a:endParaRPr lang="en-AU" noProof="0" dirty="0"/>
          </a:p>
        </p:txBody>
      </p:sp>
      <p:sp>
        <p:nvSpPr>
          <p:cNvPr id="15" name="Picture Placeholder 15"/>
          <p:cNvSpPr>
            <a:spLocks noGrp="1"/>
          </p:cNvSpPr>
          <p:nvPr>
            <p:ph type="pic" sz="quarter" idx="38" hasCustomPrompt="1"/>
          </p:nvPr>
        </p:nvSpPr>
        <p:spPr>
          <a:xfrm>
            <a:off x="4816753" y="1676750"/>
            <a:ext cx="1520588" cy="1110210"/>
          </a:xfrm>
          <a:prstGeom prst="rect">
            <a:avLst/>
          </a:prstGeom>
        </p:spPr>
        <p:txBody>
          <a:bodyPr/>
          <a:lstStyle>
            <a:lvl1pPr marL="0" marR="0" indent="0" algn="l" defTabSz="457200" rtl="0" eaLnBrk="1" fontAlgn="auto" latinLnBrk="0" hangingPunct="1">
              <a:lnSpc>
                <a:spcPct val="100000"/>
              </a:lnSpc>
              <a:spcBef>
                <a:spcPts val="0"/>
              </a:spcBef>
              <a:spcAft>
                <a:spcPts val="300"/>
              </a:spcAft>
              <a:buClrTx/>
              <a:buSzTx/>
              <a:buFontTx/>
              <a:buNone/>
              <a:tabLst/>
              <a:defRPr/>
            </a:lvl1pPr>
          </a:lstStyle>
          <a:p>
            <a:r>
              <a:rPr lang="en-AU" noProof="0" dirty="0"/>
              <a:t>Click to insert picture or SmartArt</a:t>
            </a:r>
          </a:p>
          <a:p>
            <a:endParaRPr lang="en-AU" noProof="0" dirty="0"/>
          </a:p>
        </p:txBody>
      </p:sp>
      <p:sp>
        <p:nvSpPr>
          <p:cNvPr id="16" name="Picture Placeholder 15"/>
          <p:cNvSpPr>
            <a:spLocks noGrp="1"/>
          </p:cNvSpPr>
          <p:nvPr>
            <p:ph type="pic" sz="quarter" idx="39" hasCustomPrompt="1"/>
          </p:nvPr>
        </p:nvSpPr>
        <p:spPr>
          <a:xfrm>
            <a:off x="6824396" y="1676750"/>
            <a:ext cx="1520588" cy="1110210"/>
          </a:xfrm>
          <a:prstGeom prst="rect">
            <a:avLst/>
          </a:prstGeom>
        </p:spPr>
        <p:txBody>
          <a:bodyPr/>
          <a:lstStyle>
            <a:lvl1pPr marL="0" marR="0" indent="0" algn="l" defTabSz="457200" rtl="0" eaLnBrk="1" fontAlgn="auto" latinLnBrk="0" hangingPunct="1">
              <a:lnSpc>
                <a:spcPct val="100000"/>
              </a:lnSpc>
              <a:spcBef>
                <a:spcPts val="0"/>
              </a:spcBef>
              <a:spcAft>
                <a:spcPts val="300"/>
              </a:spcAft>
              <a:buClrTx/>
              <a:buSzTx/>
              <a:buFontTx/>
              <a:buNone/>
              <a:tabLst/>
              <a:defRPr/>
            </a:lvl1pPr>
          </a:lstStyle>
          <a:p>
            <a:r>
              <a:rPr lang="en-AU" noProof="0" dirty="0"/>
              <a:t>Click to insert picture or SmartArt</a:t>
            </a:r>
          </a:p>
          <a:p>
            <a:endParaRPr lang="en-AU" noProof="0" dirty="0"/>
          </a:p>
        </p:txBody>
      </p:sp>
      <p:sp>
        <p:nvSpPr>
          <p:cNvPr id="18" name="Content Placeholder 17"/>
          <p:cNvSpPr>
            <a:spLocks noGrp="1"/>
          </p:cNvSpPr>
          <p:nvPr>
            <p:ph sz="quarter" idx="40" hasCustomPrompt="1"/>
          </p:nvPr>
        </p:nvSpPr>
        <p:spPr>
          <a:xfrm>
            <a:off x="641350" y="2907723"/>
            <a:ext cx="1747461" cy="1550231"/>
          </a:xfrm>
          <a:prstGeom prst="rect">
            <a:avLst/>
          </a:prstGeom>
        </p:spPr>
        <p:txBody>
          <a:bodyPr/>
          <a:lstStyle>
            <a:lvl3pPr algn="ctr">
              <a:buFontTx/>
              <a:buNone/>
              <a:defRPr lang="en-AU" sz="1800" b="1" kern="1200" cap="all" baseline="0" dirty="0" smtClean="0">
                <a:solidFill>
                  <a:schemeClr val="tx2"/>
                </a:solidFill>
                <a:latin typeface="+mj-lt"/>
                <a:ea typeface="+mn-ea"/>
                <a:cs typeface="Arial"/>
              </a:defRPr>
            </a:lvl3pPr>
            <a:lvl4pPr algn="ct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7" name="Content Placeholder 17"/>
          <p:cNvSpPr>
            <a:spLocks noGrp="1"/>
          </p:cNvSpPr>
          <p:nvPr>
            <p:ph sz="quarter" idx="41" hasCustomPrompt="1"/>
          </p:nvPr>
        </p:nvSpPr>
        <p:spPr>
          <a:xfrm>
            <a:off x="2674393" y="2907723"/>
            <a:ext cx="1747461" cy="1550231"/>
          </a:xfrm>
          <a:prstGeom prst="rect">
            <a:avLst/>
          </a:prstGeom>
        </p:spPr>
        <p:txBody>
          <a:bodyPr/>
          <a:lstStyle>
            <a:lvl3pPr algn="ctr">
              <a:buFontTx/>
              <a:buNone/>
              <a:defRPr lang="en-AU" sz="1800" b="1" kern="1200" cap="all" baseline="0" dirty="0" smtClean="0">
                <a:solidFill>
                  <a:schemeClr val="tx2"/>
                </a:solidFill>
                <a:latin typeface="+mj-lt"/>
                <a:ea typeface="+mn-ea"/>
                <a:cs typeface="Arial"/>
              </a:defRPr>
            </a:lvl3pPr>
            <a:lvl4pPr algn="ct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2" name="Content Placeholder 17"/>
          <p:cNvSpPr>
            <a:spLocks noGrp="1"/>
          </p:cNvSpPr>
          <p:nvPr>
            <p:ph sz="quarter" idx="42" hasCustomPrompt="1"/>
          </p:nvPr>
        </p:nvSpPr>
        <p:spPr>
          <a:xfrm>
            <a:off x="4703317" y="2907723"/>
            <a:ext cx="1747461" cy="1550231"/>
          </a:xfrm>
          <a:prstGeom prst="rect">
            <a:avLst/>
          </a:prstGeom>
        </p:spPr>
        <p:txBody>
          <a:bodyPr/>
          <a:lstStyle>
            <a:lvl3pPr algn="ctr">
              <a:buFontTx/>
              <a:buNone/>
              <a:defRPr lang="en-AU" sz="1800" b="1" kern="1200" cap="all" baseline="0" dirty="0" smtClean="0">
                <a:solidFill>
                  <a:schemeClr val="tx2"/>
                </a:solidFill>
                <a:latin typeface="+mj-lt"/>
                <a:ea typeface="+mn-ea"/>
                <a:cs typeface="Arial"/>
              </a:defRPr>
            </a:lvl3pPr>
            <a:lvl4pPr algn="ct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3" name="Content Placeholder 17"/>
          <p:cNvSpPr>
            <a:spLocks noGrp="1"/>
          </p:cNvSpPr>
          <p:nvPr>
            <p:ph sz="quarter" idx="43" hasCustomPrompt="1"/>
          </p:nvPr>
        </p:nvSpPr>
        <p:spPr>
          <a:xfrm>
            <a:off x="6710960" y="2907723"/>
            <a:ext cx="1747461" cy="1550231"/>
          </a:xfrm>
          <a:prstGeom prst="rect">
            <a:avLst/>
          </a:prstGeom>
        </p:spPr>
        <p:txBody>
          <a:bodyPr/>
          <a:lstStyle>
            <a:lvl3pPr algn="ctr">
              <a:buFontTx/>
              <a:buNone/>
              <a:defRPr lang="en-AU" sz="1800" b="1" kern="1200" cap="all" baseline="0" dirty="0" smtClean="0">
                <a:solidFill>
                  <a:schemeClr val="tx2"/>
                </a:solidFill>
                <a:latin typeface="+mj-lt"/>
                <a:ea typeface="+mn-ea"/>
                <a:cs typeface="Arial"/>
              </a:defRPr>
            </a:lvl3pPr>
            <a:lvl4pPr algn="ct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Tree>
    <p:extLst>
      <p:ext uri="{BB962C8B-B14F-4D97-AF65-F5344CB8AC3E}">
        <p14:creationId xmlns:p14="http://schemas.microsoft.com/office/powerpoint/2010/main" val="3330409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7">
    <p:spTree>
      <p:nvGrpSpPr>
        <p:cNvPr id="1" name=""/>
        <p:cNvGrpSpPr/>
        <p:nvPr/>
      </p:nvGrpSpPr>
      <p:grpSpPr>
        <a:xfrm>
          <a:off x="0" y="0"/>
          <a:ext cx="0" cy="0"/>
          <a:chOff x="0" y="0"/>
          <a:chExt cx="0" cy="0"/>
        </a:xfrm>
      </p:grpSpPr>
      <p:sp>
        <p:nvSpPr>
          <p:cNvPr id="15" name="Rectangle 14"/>
          <p:cNvSpPr/>
          <p:nvPr userDrawn="1"/>
        </p:nvSpPr>
        <p:spPr>
          <a:xfrm>
            <a:off x="2625694" y="2266854"/>
            <a:ext cx="1873164" cy="2419446"/>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16" name="Rectangle 15"/>
          <p:cNvSpPr/>
          <p:nvPr userDrawn="1"/>
        </p:nvSpPr>
        <p:spPr>
          <a:xfrm>
            <a:off x="4676712" y="2266854"/>
            <a:ext cx="1873164" cy="2419446"/>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17" name="Rectangle 16"/>
          <p:cNvSpPr/>
          <p:nvPr userDrawn="1"/>
        </p:nvSpPr>
        <p:spPr>
          <a:xfrm>
            <a:off x="6712970" y="2266854"/>
            <a:ext cx="1873164" cy="2419446"/>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14" name="Rectangle 13"/>
          <p:cNvSpPr/>
          <p:nvPr userDrawn="1"/>
        </p:nvSpPr>
        <p:spPr>
          <a:xfrm>
            <a:off x="589436" y="2266854"/>
            <a:ext cx="1873164" cy="2419446"/>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25" name="Rectangle 24"/>
          <p:cNvSpPr/>
          <p:nvPr userDrawn="1"/>
        </p:nvSpPr>
        <p:spPr>
          <a:xfrm>
            <a:off x="2625694" y="2893142"/>
            <a:ext cx="1873164" cy="604542"/>
          </a:xfrm>
          <a:prstGeom prst="rect">
            <a:avLst/>
          </a:prstGeom>
          <a:solidFill>
            <a:srgbClr val="A619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26" name="Rectangle 25"/>
          <p:cNvSpPr/>
          <p:nvPr userDrawn="1"/>
        </p:nvSpPr>
        <p:spPr>
          <a:xfrm>
            <a:off x="4676712" y="2893142"/>
            <a:ext cx="1873164" cy="604542"/>
          </a:xfrm>
          <a:prstGeom prst="rect">
            <a:avLst/>
          </a:prstGeom>
          <a:solidFill>
            <a:srgbClr val="A619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27" name="Rectangle 26"/>
          <p:cNvSpPr/>
          <p:nvPr userDrawn="1"/>
        </p:nvSpPr>
        <p:spPr>
          <a:xfrm>
            <a:off x="6712970" y="2901497"/>
            <a:ext cx="1873164" cy="604542"/>
          </a:xfrm>
          <a:prstGeom prst="rect">
            <a:avLst/>
          </a:prstGeom>
          <a:solidFill>
            <a:srgbClr val="A619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28" name="Rectangle 27"/>
          <p:cNvSpPr/>
          <p:nvPr userDrawn="1"/>
        </p:nvSpPr>
        <p:spPr>
          <a:xfrm>
            <a:off x="589436" y="2893142"/>
            <a:ext cx="1873164" cy="604542"/>
          </a:xfrm>
          <a:prstGeom prst="rect">
            <a:avLst/>
          </a:prstGeom>
          <a:solidFill>
            <a:srgbClr val="A619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a:xfrm>
            <a:off x="6553200" y="4749867"/>
            <a:ext cx="2133600" cy="273844"/>
          </a:xfrm>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a:xfrm>
            <a:off x="457200" y="4749867"/>
            <a:ext cx="2133600" cy="273844"/>
          </a:xfrm>
        </p:spPr>
        <p:txBody>
          <a:bodyPr/>
          <a:lstStyle/>
          <a:p>
            <a:r>
              <a:rPr lang="en-AU" noProof="0" dirty="0"/>
              <a:t>OFFICE  I  FACULTY  I  DEPARTMENT</a:t>
            </a:r>
          </a:p>
        </p:txBody>
      </p:sp>
      <p:sp>
        <p:nvSpPr>
          <p:cNvPr id="5" name="Text Placeholder 12"/>
          <p:cNvSpPr>
            <a:spLocks noGrp="1"/>
          </p:cNvSpPr>
          <p:nvPr>
            <p:ph type="body" sz="quarter" idx="29" hasCustomPrompt="1"/>
          </p:nvPr>
        </p:nvSpPr>
        <p:spPr>
          <a:xfrm>
            <a:off x="460072" y="617604"/>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6" name="Picture Placeholder 15"/>
          <p:cNvSpPr>
            <a:spLocks noGrp="1"/>
          </p:cNvSpPr>
          <p:nvPr>
            <p:ph type="pic" sz="quarter" idx="16" hasCustomPrompt="1"/>
          </p:nvPr>
        </p:nvSpPr>
        <p:spPr>
          <a:xfrm>
            <a:off x="926933" y="3619301"/>
            <a:ext cx="1196796" cy="873803"/>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200"/>
            </a:lvl1pPr>
          </a:lstStyle>
          <a:p>
            <a:r>
              <a:rPr lang="en-AU" noProof="0" dirty="0"/>
              <a:t>Click to insert picture or SmartArt</a:t>
            </a:r>
          </a:p>
        </p:txBody>
      </p:sp>
      <p:sp>
        <p:nvSpPr>
          <p:cNvPr id="10" name="Content Placeholder 17"/>
          <p:cNvSpPr>
            <a:spLocks noGrp="1"/>
          </p:cNvSpPr>
          <p:nvPr>
            <p:ph sz="quarter" idx="40" hasCustomPrompt="1"/>
          </p:nvPr>
        </p:nvSpPr>
        <p:spPr>
          <a:xfrm>
            <a:off x="658747" y="2960821"/>
            <a:ext cx="1747461" cy="475973"/>
          </a:xfrm>
          <a:prstGeom prst="rect">
            <a:avLst/>
          </a:prstGeom>
        </p:spPr>
        <p:txBody>
          <a:bodyPr/>
          <a:lstStyle>
            <a:lvl3pPr algn="l">
              <a:buFontTx/>
              <a:buNone/>
              <a:defRPr lang="en-AU" sz="1800" b="1" kern="1200" cap="all" baseline="0" dirty="0" smtClean="0">
                <a:solidFill>
                  <a:schemeClr val="tx2"/>
                </a:solidFill>
                <a:latin typeface="+mj-lt"/>
                <a:ea typeface="+mn-ea"/>
                <a:cs typeface="Arial"/>
              </a:defRPr>
            </a:lvl3pPr>
            <a:lvl4pPr algn="l">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1" name="Content Placeholder 17"/>
          <p:cNvSpPr>
            <a:spLocks noGrp="1"/>
          </p:cNvSpPr>
          <p:nvPr>
            <p:ph sz="quarter" idx="41" hasCustomPrompt="1"/>
          </p:nvPr>
        </p:nvSpPr>
        <p:spPr>
          <a:xfrm>
            <a:off x="2698029" y="2960821"/>
            <a:ext cx="1747461" cy="475973"/>
          </a:xfrm>
          <a:prstGeom prst="rect">
            <a:avLst/>
          </a:prstGeom>
        </p:spPr>
        <p:txBody>
          <a:bodyPr/>
          <a:lstStyle>
            <a:lvl3pPr algn="l">
              <a:buFontTx/>
              <a:buNone/>
              <a:defRPr lang="en-AU" sz="1800" b="1" kern="1200" cap="all" baseline="0" dirty="0" smtClean="0">
                <a:solidFill>
                  <a:schemeClr val="tx2"/>
                </a:solidFill>
                <a:latin typeface="+mj-lt"/>
                <a:ea typeface="+mn-ea"/>
                <a:cs typeface="Arial"/>
              </a:defRPr>
            </a:lvl3pPr>
            <a:lvl4pPr algn="l">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2" name="Content Placeholder 17"/>
          <p:cNvSpPr>
            <a:spLocks noGrp="1"/>
          </p:cNvSpPr>
          <p:nvPr>
            <p:ph sz="quarter" idx="42" hasCustomPrompt="1"/>
          </p:nvPr>
        </p:nvSpPr>
        <p:spPr>
          <a:xfrm>
            <a:off x="4731514" y="2960821"/>
            <a:ext cx="1747461" cy="475973"/>
          </a:xfrm>
          <a:prstGeom prst="rect">
            <a:avLst/>
          </a:prstGeom>
        </p:spPr>
        <p:txBody>
          <a:bodyPr/>
          <a:lstStyle>
            <a:lvl3pPr algn="l">
              <a:buFontTx/>
              <a:buNone/>
              <a:defRPr lang="en-AU" sz="1800" b="1" kern="1200" cap="all" baseline="0" dirty="0" smtClean="0">
                <a:solidFill>
                  <a:schemeClr val="tx2"/>
                </a:solidFill>
                <a:latin typeface="+mj-lt"/>
                <a:ea typeface="+mn-ea"/>
                <a:cs typeface="Arial"/>
              </a:defRPr>
            </a:lvl3pPr>
            <a:lvl4pPr algn="l">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3" name="Content Placeholder 17"/>
          <p:cNvSpPr>
            <a:spLocks noGrp="1"/>
          </p:cNvSpPr>
          <p:nvPr>
            <p:ph sz="quarter" idx="43" hasCustomPrompt="1"/>
          </p:nvPr>
        </p:nvSpPr>
        <p:spPr>
          <a:xfrm>
            <a:off x="6764996" y="2960821"/>
            <a:ext cx="1747461" cy="475973"/>
          </a:xfrm>
          <a:prstGeom prst="rect">
            <a:avLst/>
          </a:prstGeom>
        </p:spPr>
        <p:txBody>
          <a:bodyPr/>
          <a:lstStyle>
            <a:lvl3pPr algn="l">
              <a:buFontTx/>
              <a:buNone/>
              <a:defRPr lang="en-AU" sz="1800" b="1" kern="1200" cap="all" baseline="0" dirty="0" smtClean="0">
                <a:solidFill>
                  <a:schemeClr val="tx2"/>
                </a:solidFill>
                <a:latin typeface="+mj-lt"/>
                <a:ea typeface="+mn-ea"/>
                <a:cs typeface="Arial"/>
              </a:defRPr>
            </a:lvl3pPr>
            <a:lvl4pPr algn="l">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1" name="Content Placeholder 17"/>
          <p:cNvSpPr>
            <a:spLocks noGrp="1"/>
          </p:cNvSpPr>
          <p:nvPr>
            <p:ph sz="quarter" idx="47" hasCustomPrompt="1"/>
          </p:nvPr>
        </p:nvSpPr>
        <p:spPr>
          <a:xfrm>
            <a:off x="658747" y="2361324"/>
            <a:ext cx="1747461" cy="475973"/>
          </a:xfrm>
          <a:prstGeom prst="rect">
            <a:avLst/>
          </a:prstGeom>
        </p:spPr>
        <p:txBody>
          <a:bodyPr>
            <a:normAutofit/>
          </a:bodyPr>
          <a:lstStyle>
            <a:lvl3pPr algn="l">
              <a:buFontTx/>
              <a:buNone/>
              <a:defRPr lang="en-AU" sz="1800" b="0" kern="1200" cap="none" dirty="0" smtClean="0">
                <a:solidFill>
                  <a:schemeClr val="tx1"/>
                </a:solidFill>
                <a:latin typeface="Georgia"/>
                <a:ea typeface="+mn-ea"/>
                <a:cs typeface="Georgia"/>
              </a:defRPr>
            </a:lvl3pPr>
            <a:lvl4pPr algn="l">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2" name="Content Placeholder 17"/>
          <p:cNvSpPr>
            <a:spLocks noGrp="1"/>
          </p:cNvSpPr>
          <p:nvPr>
            <p:ph sz="quarter" idx="48" hasCustomPrompt="1"/>
          </p:nvPr>
        </p:nvSpPr>
        <p:spPr>
          <a:xfrm>
            <a:off x="2698029" y="2361324"/>
            <a:ext cx="1747461" cy="475973"/>
          </a:xfrm>
          <a:prstGeom prst="rect">
            <a:avLst/>
          </a:prstGeom>
        </p:spPr>
        <p:txBody>
          <a:bodyPr>
            <a:normAutofit/>
          </a:bodyPr>
          <a:lstStyle>
            <a:lvl3pPr algn="l">
              <a:buFontTx/>
              <a:buNone/>
              <a:defRPr lang="en-AU" sz="1800" b="0" kern="1200" cap="none" dirty="0" smtClean="0">
                <a:solidFill>
                  <a:schemeClr val="tx1"/>
                </a:solidFill>
                <a:latin typeface="Georgia"/>
                <a:ea typeface="+mn-ea"/>
                <a:cs typeface="Georgia"/>
              </a:defRPr>
            </a:lvl3pPr>
            <a:lvl4pPr algn="l">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3" name="Content Placeholder 17"/>
          <p:cNvSpPr>
            <a:spLocks noGrp="1"/>
          </p:cNvSpPr>
          <p:nvPr>
            <p:ph sz="quarter" idx="49" hasCustomPrompt="1"/>
          </p:nvPr>
        </p:nvSpPr>
        <p:spPr>
          <a:xfrm>
            <a:off x="4731514" y="2361324"/>
            <a:ext cx="1747461" cy="475973"/>
          </a:xfrm>
          <a:prstGeom prst="rect">
            <a:avLst/>
          </a:prstGeom>
        </p:spPr>
        <p:txBody>
          <a:bodyPr>
            <a:normAutofit/>
          </a:bodyPr>
          <a:lstStyle>
            <a:lvl3pPr algn="l">
              <a:buFontTx/>
              <a:buNone/>
              <a:defRPr lang="en-AU" sz="1800" b="0" kern="1200" cap="none" dirty="0" smtClean="0">
                <a:solidFill>
                  <a:schemeClr val="tx1"/>
                </a:solidFill>
                <a:latin typeface="Georgia"/>
                <a:ea typeface="+mn-ea"/>
                <a:cs typeface="Georgia"/>
              </a:defRPr>
            </a:lvl3pPr>
            <a:lvl4pPr algn="l">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4" name="Content Placeholder 17"/>
          <p:cNvSpPr>
            <a:spLocks noGrp="1"/>
          </p:cNvSpPr>
          <p:nvPr>
            <p:ph sz="quarter" idx="50" hasCustomPrompt="1"/>
          </p:nvPr>
        </p:nvSpPr>
        <p:spPr>
          <a:xfrm>
            <a:off x="6764996" y="2361324"/>
            <a:ext cx="1747461" cy="475973"/>
          </a:xfrm>
          <a:prstGeom prst="rect">
            <a:avLst/>
          </a:prstGeom>
        </p:spPr>
        <p:txBody>
          <a:bodyPr>
            <a:normAutofit/>
          </a:bodyPr>
          <a:lstStyle>
            <a:lvl3pPr algn="l">
              <a:buFontTx/>
              <a:buNone/>
              <a:defRPr lang="en-AU" sz="1800" b="0" kern="1200" cap="none" dirty="0" smtClean="0">
                <a:solidFill>
                  <a:schemeClr val="tx1"/>
                </a:solidFill>
                <a:latin typeface="Georgia"/>
                <a:ea typeface="+mn-ea"/>
                <a:cs typeface="Georgia"/>
              </a:defRPr>
            </a:lvl3pPr>
            <a:lvl4pPr algn="l">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9" name="Picture Placeholder 15"/>
          <p:cNvSpPr>
            <a:spLocks noGrp="1"/>
          </p:cNvSpPr>
          <p:nvPr>
            <p:ph type="pic" sz="quarter" idx="51" hasCustomPrompt="1"/>
          </p:nvPr>
        </p:nvSpPr>
        <p:spPr>
          <a:xfrm>
            <a:off x="2915816" y="3619301"/>
            <a:ext cx="1196796" cy="873803"/>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200"/>
            </a:lvl1pPr>
          </a:lstStyle>
          <a:p>
            <a:r>
              <a:rPr lang="en-AU" noProof="0" dirty="0"/>
              <a:t>Click to insert picture or SmartArt</a:t>
            </a:r>
          </a:p>
        </p:txBody>
      </p:sp>
      <p:sp>
        <p:nvSpPr>
          <p:cNvPr id="32" name="Picture Placeholder 15"/>
          <p:cNvSpPr>
            <a:spLocks noGrp="1"/>
          </p:cNvSpPr>
          <p:nvPr>
            <p:ph type="pic" sz="quarter" idx="52" hasCustomPrompt="1"/>
          </p:nvPr>
        </p:nvSpPr>
        <p:spPr>
          <a:xfrm>
            <a:off x="5009847" y="3619301"/>
            <a:ext cx="1196796" cy="873803"/>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200"/>
            </a:lvl1pPr>
          </a:lstStyle>
          <a:p>
            <a:r>
              <a:rPr lang="en-AU" noProof="0" dirty="0"/>
              <a:t>Click to insert picture or SmartArt</a:t>
            </a:r>
          </a:p>
        </p:txBody>
      </p:sp>
      <p:sp>
        <p:nvSpPr>
          <p:cNvPr id="33" name="Picture Placeholder 15"/>
          <p:cNvSpPr>
            <a:spLocks noGrp="1"/>
          </p:cNvSpPr>
          <p:nvPr>
            <p:ph type="pic" sz="quarter" idx="53" hasCustomPrompt="1"/>
          </p:nvPr>
        </p:nvSpPr>
        <p:spPr>
          <a:xfrm>
            <a:off x="7045122" y="3619301"/>
            <a:ext cx="1196796" cy="873803"/>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200"/>
            </a:lvl1pPr>
          </a:lstStyle>
          <a:p>
            <a:r>
              <a:rPr lang="en-AU" noProof="0" dirty="0"/>
              <a:t>Click to insert picture or SmartArt</a:t>
            </a:r>
          </a:p>
        </p:txBody>
      </p:sp>
      <p:sp>
        <p:nvSpPr>
          <p:cNvPr id="35" name="Content Placeholder 34"/>
          <p:cNvSpPr>
            <a:spLocks noGrp="1"/>
          </p:cNvSpPr>
          <p:nvPr>
            <p:ph sz="quarter" idx="54" hasCustomPrompt="1"/>
          </p:nvPr>
        </p:nvSpPr>
        <p:spPr>
          <a:xfrm>
            <a:off x="458236" y="1143463"/>
            <a:ext cx="8171077" cy="987043"/>
          </a:xfrm>
          <a:prstGeom prst="rect">
            <a:avLst/>
          </a:prstGeom>
        </p:spPr>
        <p:txBody>
          <a:bodyPr/>
          <a:lstStyle>
            <a:lvl4pPr marL="0" indent="0">
              <a:buFontTx/>
              <a:buNone/>
              <a:defRPr baseline="0"/>
            </a:lvl4pPr>
          </a:lstStyle>
          <a:p>
            <a:pPr lvl="3"/>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velum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velum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velum </a:t>
            </a:r>
            <a:r>
              <a:rPr lang="en-AU" noProof="0" dirty="0" err="1"/>
              <a:t>velum</a:t>
            </a:r>
            <a:r>
              <a:rPr lang="en-AU" noProof="0" dirty="0"/>
              <a:t>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velum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a:t>
            </a:r>
            <a:r>
              <a:rPr lang="en-AU" noProof="0" dirty="0" err="1"/>
              <a:t>velumvelum</a:t>
            </a:r>
            <a:r>
              <a:rPr lang="en-AU" noProof="0" dirty="0"/>
              <a:t>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velum </a:t>
            </a:r>
            <a:r>
              <a:rPr lang="en-AU" noProof="0" dirty="0" err="1"/>
              <a:t>dolor</a:t>
            </a:r>
            <a:r>
              <a:rPr lang="en-AU" noProof="0" dirty="0"/>
              <a:t>.</a:t>
            </a:r>
          </a:p>
        </p:txBody>
      </p:sp>
    </p:spTree>
    <p:extLst>
      <p:ext uri="{BB962C8B-B14F-4D97-AF65-F5344CB8AC3E}">
        <p14:creationId xmlns:p14="http://schemas.microsoft.com/office/powerpoint/2010/main" val="1646172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Rectangle 4"/>
          <p:cNvSpPr/>
          <p:nvPr userDrawn="1"/>
        </p:nvSpPr>
        <p:spPr>
          <a:xfrm>
            <a:off x="2625694" y="2333693"/>
            <a:ext cx="1873164" cy="2313787"/>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6" name="Rectangle 5"/>
          <p:cNvSpPr/>
          <p:nvPr userDrawn="1"/>
        </p:nvSpPr>
        <p:spPr>
          <a:xfrm>
            <a:off x="4676712" y="2333693"/>
            <a:ext cx="1873164" cy="2313787"/>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7" name="Rectangle 6"/>
          <p:cNvSpPr/>
          <p:nvPr userDrawn="1"/>
        </p:nvSpPr>
        <p:spPr>
          <a:xfrm>
            <a:off x="6712970" y="2333693"/>
            <a:ext cx="1873164" cy="2313787"/>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8" name="Rectangle 7"/>
          <p:cNvSpPr/>
          <p:nvPr userDrawn="1"/>
        </p:nvSpPr>
        <p:spPr>
          <a:xfrm>
            <a:off x="589436" y="2333693"/>
            <a:ext cx="1873164" cy="2313787"/>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endParaRPr lang="en-AU" noProof="0" dirty="0"/>
          </a:p>
        </p:txBody>
      </p:sp>
      <p:sp>
        <p:nvSpPr>
          <p:cNvPr id="13" name="Picture Placeholder 15"/>
          <p:cNvSpPr>
            <a:spLocks noGrp="1"/>
          </p:cNvSpPr>
          <p:nvPr>
            <p:ph type="pic" sz="quarter" idx="16" hasCustomPrompt="1"/>
          </p:nvPr>
        </p:nvSpPr>
        <p:spPr>
          <a:xfrm>
            <a:off x="926933" y="2890233"/>
            <a:ext cx="1196796" cy="873803"/>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200"/>
            </a:lvl1pPr>
          </a:lstStyle>
          <a:p>
            <a:r>
              <a:rPr lang="en-AU" noProof="0" dirty="0"/>
              <a:t>Click to insert picture or SmartArt</a:t>
            </a:r>
          </a:p>
        </p:txBody>
      </p:sp>
      <p:sp>
        <p:nvSpPr>
          <p:cNvPr id="14" name="Content Placeholder 17"/>
          <p:cNvSpPr>
            <a:spLocks noGrp="1"/>
          </p:cNvSpPr>
          <p:nvPr>
            <p:ph sz="quarter" idx="40" hasCustomPrompt="1"/>
          </p:nvPr>
        </p:nvSpPr>
        <p:spPr>
          <a:xfrm>
            <a:off x="658747" y="3862711"/>
            <a:ext cx="1747461" cy="841111"/>
          </a:xfrm>
          <a:prstGeom prst="rect">
            <a:avLst/>
          </a:prstGeom>
        </p:spPr>
        <p:txBody>
          <a:bodyPr>
            <a:normAutofit/>
          </a:bodyPr>
          <a:lstStyle>
            <a:lvl3pPr algn="l">
              <a:defRPr>
                <a:solidFill>
                  <a:srgbClr val="FFFFFF"/>
                </a:solidFill>
              </a:defRPr>
            </a:lvl3pPr>
            <a:lvl4pPr marL="990600" indent="0" algn="l">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5" name="Content Placeholder 17"/>
          <p:cNvSpPr>
            <a:spLocks noGrp="1"/>
          </p:cNvSpPr>
          <p:nvPr>
            <p:ph sz="quarter" idx="41" hasCustomPrompt="1"/>
          </p:nvPr>
        </p:nvSpPr>
        <p:spPr>
          <a:xfrm>
            <a:off x="2698029" y="3862711"/>
            <a:ext cx="1747461" cy="841111"/>
          </a:xfrm>
          <a:prstGeom prst="rect">
            <a:avLst/>
          </a:prstGeom>
        </p:spPr>
        <p:txBody>
          <a:bodyPr>
            <a:normAutofit/>
          </a:bodyPr>
          <a:lstStyle>
            <a:lvl3pPr algn="l">
              <a:defRPr>
                <a:solidFill>
                  <a:srgbClr val="FFFFFF"/>
                </a:solidFill>
              </a:defRPr>
            </a:lvl3pPr>
            <a:lvl4pPr marL="990600" indent="0" algn="l">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6" name="Content Placeholder 17"/>
          <p:cNvSpPr>
            <a:spLocks noGrp="1"/>
          </p:cNvSpPr>
          <p:nvPr>
            <p:ph sz="quarter" idx="42" hasCustomPrompt="1"/>
          </p:nvPr>
        </p:nvSpPr>
        <p:spPr>
          <a:xfrm>
            <a:off x="4731514" y="3862711"/>
            <a:ext cx="1747461" cy="841111"/>
          </a:xfrm>
          <a:prstGeom prst="rect">
            <a:avLst/>
          </a:prstGeom>
        </p:spPr>
        <p:txBody>
          <a:bodyPr>
            <a:normAutofit/>
          </a:bodyPr>
          <a:lstStyle>
            <a:lvl3pPr algn="l">
              <a:defRPr>
                <a:solidFill>
                  <a:srgbClr val="FFFFFF"/>
                </a:solidFill>
              </a:defRPr>
            </a:lvl3pPr>
            <a:lvl4pPr marL="990600" indent="0" algn="l">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7" name="Content Placeholder 17"/>
          <p:cNvSpPr>
            <a:spLocks noGrp="1"/>
          </p:cNvSpPr>
          <p:nvPr>
            <p:ph sz="quarter" idx="43" hasCustomPrompt="1"/>
          </p:nvPr>
        </p:nvSpPr>
        <p:spPr>
          <a:xfrm>
            <a:off x="6764996" y="3862711"/>
            <a:ext cx="1747461" cy="841111"/>
          </a:xfrm>
          <a:prstGeom prst="rect">
            <a:avLst/>
          </a:prstGeom>
        </p:spPr>
        <p:txBody>
          <a:bodyPr>
            <a:normAutofit/>
          </a:bodyPr>
          <a:lstStyle>
            <a:lvl3pPr algn="l">
              <a:defRPr>
                <a:solidFill>
                  <a:srgbClr val="FFFFFF"/>
                </a:solidFill>
              </a:defRPr>
            </a:lvl3pPr>
            <a:lvl4pPr marL="990600" indent="0" algn="l">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8" name="Content Placeholder 17"/>
          <p:cNvSpPr>
            <a:spLocks noGrp="1"/>
          </p:cNvSpPr>
          <p:nvPr>
            <p:ph sz="quarter" idx="47" hasCustomPrompt="1"/>
          </p:nvPr>
        </p:nvSpPr>
        <p:spPr>
          <a:xfrm>
            <a:off x="658747" y="2428163"/>
            <a:ext cx="1747461" cy="475973"/>
          </a:xfrm>
          <a:prstGeom prst="rect">
            <a:avLst/>
          </a:prstGeom>
        </p:spPr>
        <p:txBody>
          <a:bodyPr>
            <a:normAutofit/>
          </a:bodyPr>
          <a:lstStyle>
            <a:lvl3pPr algn="l">
              <a:defRPr/>
            </a:lvl3pPr>
            <a:lvl4pPr marL="990600" indent="0" algn="l">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19" name="Content Placeholder 17"/>
          <p:cNvSpPr>
            <a:spLocks noGrp="1"/>
          </p:cNvSpPr>
          <p:nvPr>
            <p:ph sz="quarter" idx="48" hasCustomPrompt="1"/>
          </p:nvPr>
        </p:nvSpPr>
        <p:spPr>
          <a:xfrm>
            <a:off x="2698029" y="2428163"/>
            <a:ext cx="1747461" cy="475973"/>
          </a:xfrm>
          <a:prstGeom prst="rect">
            <a:avLst/>
          </a:prstGeom>
        </p:spPr>
        <p:txBody>
          <a:bodyPr>
            <a:normAutofit/>
          </a:bodyPr>
          <a:lstStyle>
            <a:lvl3pPr algn="l">
              <a:defRPr/>
            </a:lvl3pPr>
            <a:lvl4pPr marL="990600" indent="0" algn="l">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0" name="Content Placeholder 17"/>
          <p:cNvSpPr>
            <a:spLocks noGrp="1"/>
          </p:cNvSpPr>
          <p:nvPr>
            <p:ph sz="quarter" idx="49" hasCustomPrompt="1"/>
          </p:nvPr>
        </p:nvSpPr>
        <p:spPr>
          <a:xfrm>
            <a:off x="4731514" y="2428163"/>
            <a:ext cx="1747461" cy="475973"/>
          </a:xfrm>
          <a:prstGeom prst="rect">
            <a:avLst/>
          </a:prstGeom>
        </p:spPr>
        <p:txBody>
          <a:bodyPr>
            <a:normAutofit/>
          </a:bodyPr>
          <a:lstStyle>
            <a:lvl3pPr algn="l">
              <a:defRPr/>
            </a:lvl3pPr>
            <a:lvl4pPr marL="990600" indent="0" algn="l">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1" name="Content Placeholder 17"/>
          <p:cNvSpPr>
            <a:spLocks noGrp="1"/>
          </p:cNvSpPr>
          <p:nvPr>
            <p:ph sz="quarter" idx="50" hasCustomPrompt="1"/>
          </p:nvPr>
        </p:nvSpPr>
        <p:spPr>
          <a:xfrm>
            <a:off x="6764996" y="2428163"/>
            <a:ext cx="1747461" cy="475973"/>
          </a:xfrm>
          <a:prstGeom prst="rect">
            <a:avLst/>
          </a:prstGeom>
        </p:spPr>
        <p:txBody>
          <a:bodyPr>
            <a:normAutofit/>
          </a:bodyPr>
          <a:lstStyle>
            <a:lvl3pPr algn="l">
              <a:defRPr/>
            </a:lvl3pPr>
            <a:lvl4pPr marL="990600" indent="0" algn="l">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Fourth level</a:t>
            </a:r>
          </a:p>
        </p:txBody>
      </p:sp>
      <p:sp>
        <p:nvSpPr>
          <p:cNvPr id="22" name="Picture Placeholder 15"/>
          <p:cNvSpPr>
            <a:spLocks noGrp="1"/>
          </p:cNvSpPr>
          <p:nvPr>
            <p:ph type="pic" sz="quarter" idx="51" hasCustomPrompt="1"/>
          </p:nvPr>
        </p:nvSpPr>
        <p:spPr>
          <a:xfrm>
            <a:off x="2915816" y="2890233"/>
            <a:ext cx="1196796" cy="873803"/>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200"/>
            </a:lvl1pPr>
          </a:lstStyle>
          <a:p>
            <a:r>
              <a:rPr lang="en-AU" noProof="0" dirty="0"/>
              <a:t>Click to insert picture or SmartArt</a:t>
            </a:r>
          </a:p>
        </p:txBody>
      </p:sp>
      <p:sp>
        <p:nvSpPr>
          <p:cNvPr id="23" name="Picture Placeholder 15"/>
          <p:cNvSpPr>
            <a:spLocks noGrp="1"/>
          </p:cNvSpPr>
          <p:nvPr>
            <p:ph type="pic" sz="quarter" idx="52" hasCustomPrompt="1"/>
          </p:nvPr>
        </p:nvSpPr>
        <p:spPr>
          <a:xfrm>
            <a:off x="5009847" y="2890233"/>
            <a:ext cx="1196796" cy="873803"/>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200"/>
            </a:lvl1pPr>
          </a:lstStyle>
          <a:p>
            <a:r>
              <a:rPr lang="en-AU" noProof="0" dirty="0"/>
              <a:t>Click to insert picture or SmartArt</a:t>
            </a:r>
          </a:p>
        </p:txBody>
      </p:sp>
      <p:sp>
        <p:nvSpPr>
          <p:cNvPr id="24" name="Picture Placeholder 15"/>
          <p:cNvSpPr>
            <a:spLocks noGrp="1"/>
          </p:cNvSpPr>
          <p:nvPr>
            <p:ph type="pic" sz="quarter" idx="53" hasCustomPrompt="1"/>
          </p:nvPr>
        </p:nvSpPr>
        <p:spPr>
          <a:xfrm>
            <a:off x="7045122" y="2890233"/>
            <a:ext cx="1196796" cy="873803"/>
          </a:xfrm>
          <a:prstGeom prst="rect">
            <a:avLst/>
          </a:prstGeom>
        </p:spPr>
        <p:txBody>
          <a:bodyPr>
            <a:normAutofit/>
          </a:bodyPr>
          <a:lstStyle>
            <a:lvl1pPr marL="0" marR="0" indent="0" algn="l" defTabSz="457200" rtl="0" eaLnBrk="1" fontAlgn="auto" latinLnBrk="0" hangingPunct="1">
              <a:lnSpc>
                <a:spcPct val="100000"/>
              </a:lnSpc>
              <a:spcBef>
                <a:spcPts val="0"/>
              </a:spcBef>
              <a:spcAft>
                <a:spcPts val="300"/>
              </a:spcAft>
              <a:buClrTx/>
              <a:buSzTx/>
              <a:buFontTx/>
              <a:buNone/>
              <a:tabLst/>
              <a:defRPr sz="1200"/>
            </a:lvl1pPr>
          </a:lstStyle>
          <a:p>
            <a:r>
              <a:rPr lang="en-AU" noProof="0" dirty="0"/>
              <a:t>Click to insert picture or SmartArt</a:t>
            </a:r>
          </a:p>
        </p:txBody>
      </p:sp>
      <p:sp>
        <p:nvSpPr>
          <p:cNvPr id="25" name="Content Placeholder 34"/>
          <p:cNvSpPr>
            <a:spLocks noGrp="1"/>
          </p:cNvSpPr>
          <p:nvPr>
            <p:ph sz="quarter" idx="54" hasCustomPrompt="1"/>
          </p:nvPr>
        </p:nvSpPr>
        <p:spPr>
          <a:xfrm>
            <a:off x="458236" y="1143464"/>
            <a:ext cx="8171077" cy="1020462"/>
          </a:xfrm>
          <a:prstGeom prst="rect">
            <a:avLst/>
          </a:prstGeom>
        </p:spPr>
        <p:txBody>
          <a:bodyPr>
            <a:normAutofit/>
          </a:bodyPr>
          <a:lstStyle>
            <a:lvl4pPr marL="990600" indent="0">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velum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velum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velum </a:t>
            </a:r>
            <a:r>
              <a:rPr lang="en-AU" noProof="0" dirty="0" err="1"/>
              <a:t>velum</a:t>
            </a:r>
            <a:r>
              <a:rPr lang="en-AU" noProof="0" dirty="0"/>
              <a:t>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velum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a:t>
            </a:r>
            <a:r>
              <a:rPr lang="en-AU" noProof="0" dirty="0" err="1"/>
              <a:t>velumvelum</a:t>
            </a:r>
            <a:r>
              <a:rPr lang="en-AU" noProof="0" dirty="0"/>
              <a:t> </a:t>
            </a:r>
            <a:r>
              <a:rPr lang="en-AU" noProof="0" dirty="0" err="1"/>
              <a:t>dolores</a:t>
            </a:r>
            <a:r>
              <a:rPr lang="en-AU" noProof="0" dirty="0"/>
              <a:t> </a:t>
            </a:r>
            <a:r>
              <a:rPr lang="en-AU" noProof="0" dirty="0" err="1"/>
              <a:t>melior</a:t>
            </a:r>
            <a:r>
              <a:rPr lang="en-AU" noProof="0" dirty="0"/>
              <a:t> </a:t>
            </a:r>
            <a:r>
              <a:rPr lang="en-AU" noProof="0" dirty="0" err="1"/>
              <a:t>nonne</a:t>
            </a:r>
            <a:r>
              <a:rPr lang="en-AU" noProof="0" dirty="0"/>
              <a:t> </a:t>
            </a:r>
            <a:r>
              <a:rPr lang="en-AU" noProof="0" dirty="0" err="1"/>
              <a:t>tutte</a:t>
            </a:r>
            <a:r>
              <a:rPr lang="en-AU" noProof="0" dirty="0"/>
              <a:t> </a:t>
            </a:r>
            <a:r>
              <a:rPr lang="en-AU" noProof="0" dirty="0" err="1"/>
              <a:t>sant</a:t>
            </a:r>
            <a:r>
              <a:rPr lang="en-AU" noProof="0" dirty="0"/>
              <a:t> </a:t>
            </a:r>
            <a:r>
              <a:rPr lang="en-AU" noProof="0" dirty="0" err="1"/>
              <a:t>toro</a:t>
            </a:r>
            <a:r>
              <a:rPr lang="en-AU" noProof="0" dirty="0"/>
              <a:t> velum </a:t>
            </a:r>
            <a:r>
              <a:rPr lang="en-AU" noProof="0" dirty="0" err="1"/>
              <a:t>dolor</a:t>
            </a:r>
            <a:r>
              <a:rPr lang="en-AU" noProof="0" dirty="0"/>
              <a:t>.</a:t>
            </a:r>
          </a:p>
        </p:txBody>
      </p:sp>
      <p:sp>
        <p:nvSpPr>
          <p:cNvPr id="26" name="Text Placeholder 12"/>
          <p:cNvSpPr>
            <a:spLocks noGrp="1"/>
          </p:cNvSpPr>
          <p:nvPr>
            <p:ph type="body" sz="quarter" idx="29" hasCustomPrompt="1"/>
          </p:nvPr>
        </p:nvSpPr>
        <p:spPr>
          <a:xfrm>
            <a:off x="460072" y="617604"/>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Tree>
    <p:extLst>
      <p:ext uri="{BB962C8B-B14F-4D97-AF65-F5344CB8AC3E}">
        <p14:creationId xmlns:p14="http://schemas.microsoft.com/office/powerpoint/2010/main" val="1797618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Tree>
    <p:extLst>
      <p:ext uri="{BB962C8B-B14F-4D97-AF65-F5344CB8AC3E}">
        <p14:creationId xmlns:p14="http://schemas.microsoft.com/office/powerpoint/2010/main" val="37650607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lvl1pPr>
              <a:buFontTx/>
              <a:buNone/>
              <a:defRPr/>
            </a:lvl1p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lvl1pPr>
              <a:buFontTx/>
              <a:buNone/>
              <a:defRPr/>
            </a:lvl1p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11" name="Content Placeholder 10"/>
          <p:cNvSpPr>
            <a:spLocks noGrp="1"/>
          </p:cNvSpPr>
          <p:nvPr>
            <p:ph sz="quarter" idx="30" hasCustomPrompt="1"/>
          </p:nvPr>
        </p:nvSpPr>
        <p:spPr>
          <a:xfrm>
            <a:off x="586694" y="1303368"/>
            <a:ext cx="1813606" cy="3241711"/>
          </a:xfrm>
          <a:prstGeom prst="rect">
            <a:avLst/>
          </a:prstGeom>
        </p:spPr>
        <p:txBody>
          <a:bodyPr>
            <a:noAutofit/>
          </a:bodyPr>
          <a:lstStyle>
            <a:lvl3pPr marL="0" indent="0">
              <a:lnSpc>
                <a:spcPct val="103000"/>
              </a:lnSpc>
              <a:spcBef>
                <a:spcPts val="0"/>
              </a:spcBef>
              <a:buFontTx/>
              <a:buNone/>
              <a:defRPr lang="en-AU" sz="1400" b="1" dirty="0" smtClean="0">
                <a:solidFill>
                  <a:schemeClr val="tx2"/>
                </a:solidFill>
                <a:latin typeface="+mn-lt"/>
              </a:defRPr>
            </a:lvl3pPr>
            <a:lvl4pPr>
              <a:defRPr lang="en-AU" sz="1800" b="0" kern="1200" cap="none" dirty="0" smtClean="0">
                <a:solidFill>
                  <a:schemeClr val="tx1"/>
                </a:solidFill>
                <a:latin typeface="Georgia"/>
                <a:ea typeface="+mn-ea"/>
                <a:cs typeface="Georgia"/>
              </a:defRPr>
            </a:lvl4pPr>
          </a:lstStyle>
          <a:p>
            <a:pPr lvl="2"/>
            <a:r>
              <a:rPr lang="en-AU" noProof="0" dirty="0"/>
              <a:t>AREA</a:t>
            </a:r>
          </a:p>
          <a:p>
            <a:pPr lvl="2"/>
            <a:r>
              <a:rPr lang="en-AU" noProof="0" dirty="0"/>
              <a:t>MARKETING</a:t>
            </a:r>
          </a:p>
          <a:p>
            <a:pPr lvl="2"/>
            <a:r>
              <a:rPr lang="en-AU" noProof="0" dirty="0"/>
              <a:t>PROMOTIONS</a:t>
            </a:r>
          </a:p>
          <a:p>
            <a:pPr lvl="2"/>
            <a:r>
              <a:rPr lang="en-AU" noProof="0" dirty="0"/>
              <a:t>DISTRIBUTION</a:t>
            </a:r>
          </a:p>
          <a:p>
            <a:pPr lvl="2"/>
            <a:r>
              <a:rPr lang="en-AU" noProof="0" dirty="0"/>
              <a:t>MARKET RESEARCH</a:t>
            </a:r>
          </a:p>
          <a:p>
            <a:pPr lvl="2"/>
            <a:r>
              <a:rPr lang="en-AU" noProof="0" dirty="0"/>
              <a:t>FINANCIAL REVIEW</a:t>
            </a:r>
          </a:p>
          <a:p>
            <a:pPr lvl="2"/>
            <a:r>
              <a:rPr lang="en-AU" noProof="0" dirty="0"/>
              <a:t>SALES STRATEGY</a:t>
            </a:r>
          </a:p>
          <a:p>
            <a:pPr lvl="2"/>
            <a:r>
              <a:rPr lang="en-AU" noProof="0" dirty="0"/>
              <a:t>TRAINING</a:t>
            </a:r>
          </a:p>
          <a:p>
            <a:pPr marL="0" lvl="2" indent="0" algn="l" defTabSz="457200" rtl="0" eaLnBrk="1" latinLnBrk="0" hangingPunct="1">
              <a:lnSpc>
                <a:spcPct val="100000"/>
              </a:lnSpc>
              <a:spcBef>
                <a:spcPts val="0"/>
              </a:spcBef>
              <a:spcAft>
                <a:spcPts val="300"/>
              </a:spcAft>
              <a:buFontTx/>
              <a:buNone/>
              <a:tabLst>
                <a:tab pos="0" algn="l"/>
              </a:tabLst>
            </a:pPr>
            <a:endParaRPr lang="en-AU" noProof="0" dirty="0"/>
          </a:p>
        </p:txBody>
      </p:sp>
    </p:spTree>
    <p:extLst>
      <p:ext uri="{BB962C8B-B14F-4D97-AF65-F5344CB8AC3E}">
        <p14:creationId xmlns:p14="http://schemas.microsoft.com/office/powerpoint/2010/main" val="99945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a:t>Click to edit Master title style</a:t>
            </a:r>
            <a:endParaRPr lang="en-US"/>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a:t>OFFICE  I  FACULTY  I  DEPARTMENT</a:t>
            </a:r>
            <a:endParaRPr lang="en-US" dirty="0"/>
          </a:p>
        </p:txBody>
      </p:sp>
      <p:sp>
        <p:nvSpPr>
          <p:cNvPr id="8" name="Text Placeholder 12"/>
          <p:cNvSpPr>
            <a:spLocks noGrp="1"/>
          </p:cNvSpPr>
          <p:nvPr>
            <p:ph type="body" sz="quarter" idx="17" hasCustomPrompt="1"/>
          </p:nvPr>
        </p:nvSpPr>
        <p:spPr>
          <a:xfrm>
            <a:off x="460072" y="635000"/>
            <a:ext cx="6397928" cy="399143"/>
          </a:xfrm>
          <a:prstGeom prst="rect">
            <a:avLst/>
          </a:prstGeom>
        </p:spPr>
        <p:txBody>
          <a:bodyPr>
            <a:normAutofit/>
          </a:bodyPr>
          <a:lstStyle>
            <a:lvl1pPr marL="0" indent="0">
              <a:buFontTx/>
              <a:buNone/>
              <a:defRPr sz="1800" cap="all">
                <a:solidFill>
                  <a:schemeClr val="tx2"/>
                </a:solidFill>
                <a:latin typeface="+mj-lt"/>
              </a:defRPr>
            </a:lvl1pPr>
          </a:lstStyle>
          <a:p>
            <a:pPr lvl="0"/>
            <a:r>
              <a:rPr lang="en-AU" dirty="0"/>
              <a:t>SUBHEAD</a:t>
            </a:r>
          </a:p>
        </p:txBody>
      </p:sp>
      <p:sp>
        <p:nvSpPr>
          <p:cNvPr id="17" name="Text Placeholder 2"/>
          <p:cNvSpPr>
            <a:spLocks noGrp="1"/>
          </p:cNvSpPr>
          <p:nvPr>
            <p:ph idx="1" hasCustomPrompt="1"/>
          </p:nvPr>
        </p:nvSpPr>
        <p:spPr>
          <a:xfrm>
            <a:off x="445641" y="1296734"/>
            <a:ext cx="8266559" cy="3389566"/>
          </a:xfrm>
          <a:prstGeom prst="rect">
            <a:avLst/>
          </a:prstGeom>
        </p:spPr>
        <p:txBody>
          <a:bodyPr vert="horz" lIns="91440" tIns="45720" rIns="91440" bIns="45720" numCol="3" spcCol="360000" rtlCol="0">
            <a:normAutofit/>
          </a:bodyPr>
          <a:lstStyle>
            <a:lvl3pPr marL="723900" indent="0">
              <a:buFontTx/>
              <a:buNone/>
              <a:defRPr lang="en-AU" sz="1800" b="1" kern="1200" cap="all" baseline="0" dirty="0" smtClean="0">
                <a:solidFill>
                  <a:schemeClr val="tx2"/>
                </a:solidFill>
                <a:latin typeface="+mj-lt"/>
                <a:ea typeface="+mn-ea"/>
                <a:cs typeface="Arial"/>
              </a:defRPr>
            </a:lvl3pPr>
            <a:lvl4pPr marL="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Tree>
    <p:extLst>
      <p:ext uri="{BB962C8B-B14F-4D97-AF65-F5344CB8AC3E}">
        <p14:creationId xmlns:p14="http://schemas.microsoft.com/office/powerpoint/2010/main" val="32249464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9">
    <p:spTree>
      <p:nvGrpSpPr>
        <p:cNvPr id="1" name=""/>
        <p:cNvGrpSpPr/>
        <p:nvPr/>
      </p:nvGrpSpPr>
      <p:grpSpPr>
        <a:xfrm>
          <a:off x="0" y="0"/>
          <a:ext cx="0" cy="0"/>
          <a:chOff x="0" y="0"/>
          <a:chExt cx="0" cy="0"/>
        </a:xfrm>
      </p:grpSpPr>
      <p:sp>
        <p:nvSpPr>
          <p:cNvPr id="10" name="Content Placeholder 8"/>
          <p:cNvSpPr>
            <a:spLocks noGrp="1"/>
          </p:cNvSpPr>
          <p:nvPr>
            <p:ph sz="quarter" idx="32" hasCustomPrompt="1"/>
          </p:nvPr>
        </p:nvSpPr>
        <p:spPr>
          <a:xfrm>
            <a:off x="490842" y="3057804"/>
            <a:ext cx="1789112" cy="1104621"/>
          </a:xfrm>
          <a:prstGeom prst="rect">
            <a:avLst/>
          </a:prstGeom>
        </p:spPr>
        <p:txBody>
          <a:bodyPr/>
          <a:lstStyle>
            <a:lvl3pPr marL="723900" indent="0">
              <a:buFontTx/>
              <a:buNone/>
              <a:defRPr lang="en-AU" sz="1800" b="1" kern="1200" cap="none"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ipsum </a:t>
            </a:r>
            <a:r>
              <a:rPr lang="en-AU" noProof="0" dirty="0" err="1"/>
              <a:t>dolores</a:t>
            </a:r>
            <a:r>
              <a:rPr lang="en-AU" noProof="0" dirty="0"/>
              <a:t> </a:t>
            </a:r>
            <a:r>
              <a:rPr lang="en-AU" noProof="0" dirty="0" err="1"/>
              <a:t>melior</a:t>
            </a:r>
            <a:endParaRPr lang="en-AU" noProof="0" dirty="0"/>
          </a:p>
        </p:txBody>
      </p:sp>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7" name="Picture Placeholder 6"/>
          <p:cNvSpPr>
            <a:spLocks noGrp="1"/>
          </p:cNvSpPr>
          <p:nvPr>
            <p:ph type="pic" sz="quarter" idx="30"/>
          </p:nvPr>
        </p:nvSpPr>
        <p:spPr>
          <a:xfrm>
            <a:off x="2406302" y="1635505"/>
            <a:ext cx="3979985" cy="2516051"/>
          </a:xfrm>
          <a:prstGeom prst="rect">
            <a:avLst/>
          </a:prstGeom>
        </p:spPr>
        <p:txBody>
          <a:bodyPr/>
          <a:lstStyle>
            <a:lvl1pPr marL="0" indent="0">
              <a:buFontTx/>
              <a:buNone/>
              <a:defRPr/>
            </a:lvl1pPr>
          </a:lstStyle>
          <a:p>
            <a:endParaRPr lang="en-AU" noProof="0" dirty="0"/>
          </a:p>
        </p:txBody>
      </p:sp>
      <p:sp>
        <p:nvSpPr>
          <p:cNvPr id="9" name="Content Placeholder 8"/>
          <p:cNvSpPr>
            <a:spLocks noGrp="1"/>
          </p:cNvSpPr>
          <p:nvPr>
            <p:ph sz="quarter" idx="31" hasCustomPrompt="1"/>
          </p:nvPr>
        </p:nvSpPr>
        <p:spPr>
          <a:xfrm>
            <a:off x="889002" y="1636826"/>
            <a:ext cx="1390952" cy="1111945"/>
          </a:xfrm>
          <a:prstGeom prst="rect">
            <a:avLst/>
          </a:prstGeom>
        </p:spPr>
        <p:txBody>
          <a:bodyPr/>
          <a:lstStyle>
            <a:lvl3pPr>
              <a:defRPr lang="en-AU" sz="1800" b="1" kern="1200" cap="none"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lnSpc>
                <a:spcPct val="100000"/>
              </a:lnSpc>
              <a:spcBef>
                <a:spcPts val="0"/>
              </a:spcBef>
              <a:spcAft>
                <a:spcPts val="300"/>
              </a:spcAft>
              <a:buFontTx/>
              <a:buNone/>
              <a:tabLst>
                <a:tab pos="0" algn="l"/>
              </a:tabLst>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err="1"/>
              <a:t>melior</a:t>
            </a:r>
            <a:r>
              <a:rPr lang="en-AU" noProof="0" dirty="0"/>
              <a:t> non </a:t>
            </a:r>
            <a:r>
              <a:rPr lang="en-AU" noProof="0" dirty="0" err="1"/>
              <a:t>tutte</a:t>
            </a:r>
            <a:r>
              <a:rPr lang="en-AU" noProof="0" dirty="0"/>
              <a:t> san </a:t>
            </a:r>
          </a:p>
          <a:p>
            <a:pPr marL="0" lvl="3" indent="0" algn="l" defTabSz="457200" rtl="0" eaLnBrk="1" latinLnBrk="0" hangingPunct="1">
              <a:lnSpc>
                <a:spcPct val="100000"/>
              </a:lnSpc>
              <a:spcBef>
                <a:spcPts val="0"/>
              </a:spcBef>
              <a:spcAft>
                <a:spcPts val="300"/>
              </a:spcAft>
              <a:buFontTx/>
              <a:buNone/>
              <a:tabLst>
                <a:tab pos="0" algn="l"/>
              </a:tabLst>
            </a:pPr>
            <a:r>
              <a:rPr lang="en-AU" noProof="0" dirty="0"/>
              <a:t>ease</a:t>
            </a:r>
          </a:p>
        </p:txBody>
      </p:sp>
      <p:sp>
        <p:nvSpPr>
          <p:cNvPr id="12" name="Picture Placeholder 11"/>
          <p:cNvSpPr>
            <a:spLocks noGrp="1"/>
          </p:cNvSpPr>
          <p:nvPr>
            <p:ph type="pic" sz="quarter" idx="33"/>
          </p:nvPr>
        </p:nvSpPr>
        <p:spPr>
          <a:xfrm>
            <a:off x="428626" y="1637110"/>
            <a:ext cx="466725" cy="350044"/>
          </a:xfrm>
          <a:prstGeom prst="rect">
            <a:avLst/>
          </a:prstGeom>
        </p:spPr>
        <p:txBody>
          <a:bodyPr>
            <a:normAutofit/>
          </a:bodyPr>
          <a:lstStyle>
            <a:lvl1pPr marL="0" indent="0">
              <a:buFontTx/>
              <a:buNone/>
              <a:defRPr sz="1050"/>
            </a:lvl1pPr>
          </a:lstStyle>
          <a:p>
            <a:endParaRPr lang="en-AU" noProof="0" dirty="0"/>
          </a:p>
        </p:txBody>
      </p:sp>
      <p:sp>
        <p:nvSpPr>
          <p:cNvPr id="15" name="Content Placeholder 8"/>
          <p:cNvSpPr>
            <a:spLocks noGrp="1"/>
          </p:cNvSpPr>
          <p:nvPr>
            <p:ph sz="quarter" idx="35" hasCustomPrompt="1"/>
          </p:nvPr>
        </p:nvSpPr>
        <p:spPr>
          <a:xfrm>
            <a:off x="7103601" y="1636826"/>
            <a:ext cx="1390952" cy="1120299"/>
          </a:xfrm>
          <a:prstGeom prst="rect">
            <a:avLst/>
          </a:prstGeom>
        </p:spPr>
        <p:txBody>
          <a:bodyPr/>
          <a:lstStyle>
            <a:lvl3pPr>
              <a:defRPr lang="en-AU" sz="1800" b="1" kern="1200" cap="none"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lnSpc>
                <a:spcPct val="100000"/>
              </a:lnSpc>
              <a:spcBef>
                <a:spcPts val="0"/>
              </a:spcBef>
              <a:spcAft>
                <a:spcPts val="300"/>
              </a:spcAft>
              <a:buFontTx/>
              <a:buNone/>
              <a:tabLst>
                <a:tab pos="0" algn="l"/>
              </a:tabLst>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a:t>
            </a:r>
            <a:r>
              <a:rPr lang="en-AU" noProof="0" dirty="0" err="1"/>
              <a:t>melior</a:t>
            </a:r>
            <a:r>
              <a:rPr lang="en-AU" noProof="0" dirty="0"/>
              <a:t> non</a:t>
            </a:r>
          </a:p>
        </p:txBody>
      </p:sp>
      <p:sp>
        <p:nvSpPr>
          <p:cNvPr id="16" name="Picture Placeholder 11"/>
          <p:cNvSpPr>
            <a:spLocks noGrp="1"/>
          </p:cNvSpPr>
          <p:nvPr>
            <p:ph type="pic" sz="quarter" idx="36"/>
          </p:nvPr>
        </p:nvSpPr>
        <p:spPr>
          <a:xfrm>
            <a:off x="6643225" y="1637110"/>
            <a:ext cx="466725" cy="350044"/>
          </a:xfrm>
          <a:prstGeom prst="rect">
            <a:avLst/>
          </a:prstGeom>
        </p:spPr>
        <p:txBody>
          <a:bodyPr>
            <a:normAutofit/>
          </a:bodyPr>
          <a:lstStyle>
            <a:lvl1pPr marL="0" indent="0">
              <a:buFontTx/>
              <a:buNone/>
              <a:defRPr sz="1050"/>
            </a:lvl1pPr>
          </a:lstStyle>
          <a:p>
            <a:endParaRPr lang="en-AU" noProof="0" dirty="0"/>
          </a:p>
        </p:txBody>
      </p:sp>
      <p:sp>
        <p:nvSpPr>
          <p:cNvPr id="13" name="Content Placeholder 8"/>
          <p:cNvSpPr>
            <a:spLocks noGrp="1"/>
          </p:cNvSpPr>
          <p:nvPr>
            <p:ph sz="quarter" idx="37" hasCustomPrompt="1"/>
          </p:nvPr>
        </p:nvSpPr>
        <p:spPr>
          <a:xfrm>
            <a:off x="6643225" y="3057804"/>
            <a:ext cx="1789112" cy="1104621"/>
          </a:xfrm>
          <a:prstGeom prst="rect">
            <a:avLst/>
          </a:prstGeom>
        </p:spPr>
        <p:txBody>
          <a:bodyPr/>
          <a:lstStyle>
            <a:lvl3pPr marL="723900" indent="0">
              <a:buFontTx/>
              <a:buNone/>
              <a:defRPr lang="en-AU" sz="1800" b="1" kern="1200" cap="none"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ipsum </a:t>
            </a:r>
            <a:r>
              <a:rPr lang="en-AU" noProof="0" dirty="0" err="1"/>
              <a:t>dolores</a:t>
            </a:r>
            <a:r>
              <a:rPr lang="en-AU" noProof="0" dirty="0"/>
              <a:t> </a:t>
            </a:r>
            <a:r>
              <a:rPr lang="en-AU" noProof="0" dirty="0" err="1"/>
              <a:t>melior</a:t>
            </a:r>
            <a:endParaRPr lang="en-AU" noProof="0" dirty="0"/>
          </a:p>
        </p:txBody>
      </p:sp>
    </p:spTree>
    <p:extLst>
      <p:ext uri="{BB962C8B-B14F-4D97-AF65-F5344CB8AC3E}">
        <p14:creationId xmlns:p14="http://schemas.microsoft.com/office/powerpoint/2010/main" val="36991585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lvl1pPr>
              <a:buFontTx/>
              <a:buNone/>
              <a:defRPr/>
            </a:lvl1p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lvl1pPr>
              <a:buFontTx/>
              <a:buNone/>
              <a:defRPr/>
            </a:lvl1pPr>
          </a:lstStyle>
          <a:p>
            <a:r>
              <a:rPr lang="en-AU" noProof="0" dirty="0"/>
              <a:t>OFFICE  I  FACULTY  I  DEPARTMENT</a:t>
            </a:r>
          </a:p>
        </p:txBody>
      </p:sp>
      <p:sp>
        <p:nvSpPr>
          <p:cNvPr id="5" name="Content Placeholder 8"/>
          <p:cNvSpPr>
            <a:spLocks noGrp="1"/>
          </p:cNvSpPr>
          <p:nvPr>
            <p:ph sz="quarter" idx="32" hasCustomPrompt="1"/>
          </p:nvPr>
        </p:nvSpPr>
        <p:spPr>
          <a:xfrm>
            <a:off x="484188" y="1710697"/>
            <a:ext cx="3610050" cy="1261103"/>
          </a:xfrm>
          <a:prstGeom prst="rect">
            <a:avLst/>
          </a:prstGeom>
        </p:spPr>
        <p:txBody>
          <a:bodyPr/>
          <a:lstStyle>
            <a:lvl3pPr marL="723900" indent="0">
              <a:buFontTx/>
              <a:buNone/>
              <a:defRPr lang="en-AU" sz="1800" b="1" kern="1200" cap="none"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a:t>
            </a:r>
            <a:r>
              <a:rPr lang="en-AU" noProof="0" dirty="0"/>
              <a:t> velum anon san el </a:t>
            </a:r>
            <a:r>
              <a:rPr lang="en-AU" noProof="0" dirty="0" err="1"/>
              <a:t>melio</a:t>
            </a:r>
            <a:r>
              <a:rPr lang="en-AU" noProof="0" dirty="0"/>
              <a:t> non </a:t>
            </a:r>
            <a:r>
              <a:rPr lang="en-AU" noProof="0" dirty="0" err="1"/>
              <a:t>tutte</a:t>
            </a:r>
            <a:r>
              <a:rPr lang="en-AU" noProof="0" dirty="0"/>
              <a:t> san </a:t>
            </a:r>
            <a:r>
              <a:rPr lang="en-AU" noProof="0" dirty="0" err="1"/>
              <a:t>toro</a:t>
            </a:r>
            <a:r>
              <a:rPr lang="en-AU" noProof="0" dirty="0"/>
              <a:t> velum.</a:t>
            </a:r>
          </a:p>
          <a:p>
            <a:pPr lvl="3"/>
            <a:endParaRPr lang="en-AU" noProof="0" dirty="0"/>
          </a:p>
        </p:txBody>
      </p:sp>
      <p:sp>
        <p:nvSpPr>
          <p:cNvPr id="6" name="Picture Placeholder 6"/>
          <p:cNvSpPr>
            <a:spLocks noGrp="1"/>
          </p:cNvSpPr>
          <p:nvPr>
            <p:ph type="pic" sz="quarter" idx="30"/>
          </p:nvPr>
        </p:nvSpPr>
        <p:spPr>
          <a:xfrm>
            <a:off x="4486683" y="1635505"/>
            <a:ext cx="3979985" cy="2700638"/>
          </a:xfrm>
          <a:prstGeom prst="rect">
            <a:avLst/>
          </a:prstGeom>
        </p:spPr>
        <p:txBody>
          <a:bodyPr/>
          <a:lstStyle>
            <a:lvl1pPr marL="0" indent="0">
              <a:buFontTx/>
              <a:buNone/>
              <a:defRPr/>
            </a:lvl1pPr>
          </a:lstStyle>
          <a:p>
            <a:endParaRPr lang="en-AU" noProof="0" dirty="0"/>
          </a:p>
        </p:txBody>
      </p:sp>
      <p:sp>
        <p:nvSpPr>
          <p:cNvPr id="7" name="Content Placeholder 8"/>
          <p:cNvSpPr>
            <a:spLocks noGrp="1"/>
          </p:cNvSpPr>
          <p:nvPr>
            <p:ph sz="quarter" idx="31" hasCustomPrompt="1"/>
          </p:nvPr>
        </p:nvSpPr>
        <p:spPr>
          <a:xfrm>
            <a:off x="1175664" y="3096858"/>
            <a:ext cx="2888336" cy="522642"/>
          </a:xfrm>
          <a:prstGeom prst="rect">
            <a:avLst/>
          </a:prstGeom>
        </p:spPr>
        <p:txBody>
          <a:bodyPr>
            <a:normAutofit/>
          </a:bodyPr>
          <a:lstStyle>
            <a:lvl4pPr marL="990600" indent="0">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a:t>
            </a:r>
          </a:p>
        </p:txBody>
      </p:sp>
      <p:sp>
        <p:nvSpPr>
          <p:cNvPr id="8" name="Picture Placeholder 11"/>
          <p:cNvSpPr>
            <a:spLocks noGrp="1"/>
          </p:cNvSpPr>
          <p:nvPr>
            <p:ph type="pic" sz="quarter" idx="33"/>
          </p:nvPr>
        </p:nvSpPr>
        <p:spPr>
          <a:xfrm>
            <a:off x="495153" y="3118021"/>
            <a:ext cx="629708" cy="472281"/>
          </a:xfrm>
          <a:prstGeom prst="rect">
            <a:avLst/>
          </a:prstGeom>
        </p:spPr>
        <p:txBody>
          <a:bodyPr>
            <a:normAutofit/>
          </a:bodyPr>
          <a:lstStyle>
            <a:lvl1pPr marL="0" indent="0">
              <a:buFontTx/>
              <a:buNone/>
              <a:defRPr sz="1050"/>
            </a:lvl1pPr>
          </a:lstStyle>
          <a:p>
            <a:endParaRPr lang="en-AU" noProof="0" dirty="0"/>
          </a:p>
        </p:txBody>
      </p:sp>
      <p:sp>
        <p:nvSpPr>
          <p:cNvPr id="9" name="Content Placeholder 8"/>
          <p:cNvSpPr>
            <a:spLocks noGrp="1"/>
          </p:cNvSpPr>
          <p:nvPr>
            <p:ph sz="quarter" idx="34" hasCustomPrompt="1"/>
          </p:nvPr>
        </p:nvSpPr>
        <p:spPr>
          <a:xfrm>
            <a:off x="1175664" y="3732526"/>
            <a:ext cx="2888336" cy="544199"/>
          </a:xfrm>
          <a:prstGeom prst="rect">
            <a:avLst/>
          </a:prstGeom>
        </p:spPr>
        <p:txBody>
          <a:bodyPr>
            <a:normAutofit/>
          </a:bodyPr>
          <a:lstStyle>
            <a:lvl4pPr marL="990600" indent="0">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a:t>
            </a:r>
          </a:p>
        </p:txBody>
      </p:sp>
      <p:sp>
        <p:nvSpPr>
          <p:cNvPr id="10" name="Picture Placeholder 11"/>
          <p:cNvSpPr>
            <a:spLocks noGrp="1"/>
          </p:cNvSpPr>
          <p:nvPr>
            <p:ph type="pic" sz="quarter" idx="35"/>
          </p:nvPr>
        </p:nvSpPr>
        <p:spPr>
          <a:xfrm>
            <a:off x="495153" y="3766725"/>
            <a:ext cx="629708" cy="472281"/>
          </a:xfrm>
          <a:prstGeom prst="rect">
            <a:avLst/>
          </a:prstGeom>
        </p:spPr>
        <p:txBody>
          <a:bodyPr>
            <a:normAutofit/>
          </a:bodyPr>
          <a:lstStyle>
            <a:lvl1pPr marL="0" indent="0">
              <a:buFontTx/>
              <a:buNone/>
              <a:defRPr sz="1050"/>
            </a:lvl1pPr>
          </a:lstStyle>
          <a:p>
            <a:endParaRPr lang="en-AU" noProof="0" dirty="0"/>
          </a:p>
        </p:txBody>
      </p:sp>
      <p:sp>
        <p:nvSpPr>
          <p:cNvPr id="11"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Tree>
    <p:extLst>
      <p:ext uri="{BB962C8B-B14F-4D97-AF65-F5344CB8AC3E}">
        <p14:creationId xmlns:p14="http://schemas.microsoft.com/office/powerpoint/2010/main" val="3036373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lvl1pPr>
              <a:buFontTx/>
              <a:buNone/>
              <a:defRPr/>
            </a:lvl1p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lvl1pPr>
              <a:buFontTx/>
              <a:buNone/>
              <a:defRPr/>
            </a:lvl1p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6" name="Content Placeholder 8"/>
          <p:cNvSpPr>
            <a:spLocks noGrp="1"/>
          </p:cNvSpPr>
          <p:nvPr>
            <p:ph sz="quarter" idx="32" hasCustomPrompt="1"/>
          </p:nvPr>
        </p:nvSpPr>
        <p:spPr>
          <a:xfrm>
            <a:off x="484188" y="1491622"/>
            <a:ext cx="3610050" cy="1606208"/>
          </a:xfrm>
          <a:prstGeom prst="rect">
            <a:avLst/>
          </a:prstGeom>
        </p:spPr>
        <p:txBody>
          <a:bodyPr/>
          <a:lstStyle>
            <a:lvl3pPr>
              <a:buFontTx/>
              <a:buNone/>
              <a:defRPr lang="en-AU" sz="1800" b="1" kern="1200" cap="none"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a:t>
            </a:r>
            <a:r>
              <a:rPr lang="en-AU" noProof="0" dirty="0"/>
              <a:t> velum anon san el ease </a:t>
            </a:r>
            <a:r>
              <a:rPr lang="en-AU" noProof="0" dirty="0" err="1"/>
              <a:t>migliore</a:t>
            </a:r>
            <a:r>
              <a:rPr lang="en-AU" noProof="0" dirty="0"/>
              <a:t> ute </a:t>
            </a:r>
            <a:r>
              <a:rPr lang="en-AU" noProof="0" dirty="0" err="1"/>
              <a:t>dolores</a:t>
            </a:r>
            <a:r>
              <a:rPr lang="en-AU" noProof="0" dirty="0"/>
              <a:t> </a:t>
            </a:r>
            <a:r>
              <a:rPr lang="en-AU" noProof="0" dirty="0" err="1"/>
              <a:t>melior</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a:t>
            </a:r>
            <a:r>
              <a:rPr lang="en-AU" noProof="0" dirty="0"/>
              <a:t> velum.</a:t>
            </a:r>
          </a:p>
          <a:p>
            <a:pPr lvl="3"/>
            <a:endParaRPr lang="en-AU" noProof="0" dirty="0"/>
          </a:p>
        </p:txBody>
      </p:sp>
      <p:sp>
        <p:nvSpPr>
          <p:cNvPr id="7" name="Picture Placeholder 6"/>
          <p:cNvSpPr>
            <a:spLocks noGrp="1"/>
          </p:cNvSpPr>
          <p:nvPr>
            <p:ph type="pic" sz="quarter" idx="30"/>
          </p:nvPr>
        </p:nvSpPr>
        <p:spPr>
          <a:xfrm>
            <a:off x="4729239" y="1416430"/>
            <a:ext cx="3737429" cy="2700638"/>
          </a:xfrm>
          <a:prstGeom prst="rect">
            <a:avLst/>
          </a:prstGeom>
        </p:spPr>
        <p:txBody>
          <a:bodyPr/>
          <a:lstStyle>
            <a:lvl1pPr marL="0" indent="0">
              <a:buFontTx/>
              <a:buNone/>
              <a:defRPr/>
            </a:lvl1pPr>
          </a:lstStyle>
          <a:p>
            <a:endParaRPr lang="en-AU" noProof="0" dirty="0"/>
          </a:p>
        </p:txBody>
      </p:sp>
      <p:sp>
        <p:nvSpPr>
          <p:cNvPr id="8" name="Content Placeholder 8"/>
          <p:cNvSpPr>
            <a:spLocks noGrp="1"/>
          </p:cNvSpPr>
          <p:nvPr>
            <p:ph sz="quarter" idx="31" hasCustomPrompt="1"/>
          </p:nvPr>
        </p:nvSpPr>
        <p:spPr>
          <a:xfrm>
            <a:off x="1022055" y="3197117"/>
            <a:ext cx="1348612" cy="336205"/>
          </a:xfrm>
          <a:prstGeom prst="rect">
            <a:avLst/>
          </a:prstGeom>
        </p:spPr>
        <p:txBody>
          <a:bodyPr>
            <a:noAutofit/>
          </a:bodyPr>
          <a:lstStyle>
            <a:lvl4pPr>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um </a:t>
            </a:r>
            <a:r>
              <a:rPr lang="en-AU" noProof="0" dirty="0" err="1"/>
              <a:t>dolores</a:t>
            </a:r>
            <a:endParaRPr lang="en-AU" noProof="0" dirty="0"/>
          </a:p>
        </p:txBody>
      </p:sp>
      <p:sp>
        <p:nvSpPr>
          <p:cNvPr id="9" name="Picture Placeholder 11"/>
          <p:cNvSpPr>
            <a:spLocks noGrp="1"/>
          </p:cNvSpPr>
          <p:nvPr>
            <p:ph type="pic" sz="quarter" idx="33"/>
          </p:nvPr>
        </p:nvSpPr>
        <p:spPr>
          <a:xfrm>
            <a:off x="495154" y="3156575"/>
            <a:ext cx="514799" cy="386099"/>
          </a:xfrm>
          <a:prstGeom prst="rect">
            <a:avLst/>
          </a:prstGeom>
        </p:spPr>
        <p:txBody>
          <a:bodyPr>
            <a:normAutofit/>
          </a:bodyPr>
          <a:lstStyle>
            <a:lvl1pPr marL="0" indent="0">
              <a:buFontTx/>
              <a:buNone/>
              <a:defRPr sz="1050"/>
            </a:lvl1pPr>
          </a:lstStyle>
          <a:p>
            <a:endParaRPr lang="en-AU" noProof="0" dirty="0"/>
          </a:p>
        </p:txBody>
      </p:sp>
      <p:sp>
        <p:nvSpPr>
          <p:cNvPr id="13" name="Content Placeholder 8"/>
          <p:cNvSpPr>
            <a:spLocks noGrp="1"/>
          </p:cNvSpPr>
          <p:nvPr>
            <p:ph sz="quarter" idx="34" hasCustomPrompt="1"/>
          </p:nvPr>
        </p:nvSpPr>
        <p:spPr>
          <a:xfrm>
            <a:off x="1022055" y="3759882"/>
            <a:ext cx="1348612" cy="336205"/>
          </a:xfrm>
          <a:prstGeom prst="rect">
            <a:avLst/>
          </a:prstGeom>
        </p:spPr>
        <p:txBody>
          <a:bodyPr>
            <a:noAutofit/>
          </a:bodyPr>
          <a:lstStyle>
            <a:lvl4pPr>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a:t>
            </a:r>
            <a:r>
              <a:rPr lang="en-AU" noProof="0" dirty="0" err="1"/>
              <a:t>ipsu</a:t>
            </a:r>
            <a:r>
              <a:rPr lang="en-AU" noProof="0" dirty="0"/>
              <a:t> </a:t>
            </a:r>
            <a:r>
              <a:rPr lang="en-AU" noProof="0" dirty="0" err="1"/>
              <a:t>dolores</a:t>
            </a:r>
            <a:endParaRPr lang="en-AU" noProof="0" dirty="0"/>
          </a:p>
        </p:txBody>
      </p:sp>
      <p:sp>
        <p:nvSpPr>
          <p:cNvPr id="14" name="Picture Placeholder 11"/>
          <p:cNvSpPr>
            <a:spLocks noGrp="1"/>
          </p:cNvSpPr>
          <p:nvPr>
            <p:ph type="pic" sz="quarter" idx="35"/>
          </p:nvPr>
        </p:nvSpPr>
        <p:spPr>
          <a:xfrm>
            <a:off x="495154" y="3719341"/>
            <a:ext cx="514799" cy="386099"/>
          </a:xfrm>
          <a:prstGeom prst="rect">
            <a:avLst/>
          </a:prstGeom>
        </p:spPr>
        <p:txBody>
          <a:bodyPr>
            <a:normAutofit/>
          </a:bodyPr>
          <a:lstStyle>
            <a:lvl1pPr marL="0" indent="0">
              <a:buFontTx/>
              <a:buNone/>
              <a:defRPr sz="1050"/>
            </a:lvl1pPr>
          </a:lstStyle>
          <a:p>
            <a:endParaRPr lang="en-AU" noProof="0" dirty="0"/>
          </a:p>
        </p:txBody>
      </p:sp>
      <p:sp>
        <p:nvSpPr>
          <p:cNvPr id="15" name="Content Placeholder 8"/>
          <p:cNvSpPr>
            <a:spLocks noGrp="1"/>
          </p:cNvSpPr>
          <p:nvPr>
            <p:ph sz="quarter" idx="36" hasCustomPrompt="1"/>
          </p:nvPr>
        </p:nvSpPr>
        <p:spPr>
          <a:xfrm>
            <a:off x="3065312" y="3197117"/>
            <a:ext cx="1348612" cy="336205"/>
          </a:xfrm>
          <a:prstGeom prst="rect">
            <a:avLst/>
          </a:prstGeom>
        </p:spPr>
        <p:txBody>
          <a:bodyPr>
            <a:noAutofit/>
          </a:bodyPr>
          <a:lstStyle>
            <a:lvl4pPr>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um </a:t>
            </a:r>
            <a:r>
              <a:rPr lang="en-AU" noProof="0" dirty="0" err="1"/>
              <a:t>dolores</a:t>
            </a:r>
            <a:endParaRPr lang="en-AU" noProof="0" dirty="0"/>
          </a:p>
        </p:txBody>
      </p:sp>
      <p:sp>
        <p:nvSpPr>
          <p:cNvPr id="16" name="Picture Placeholder 11"/>
          <p:cNvSpPr>
            <a:spLocks noGrp="1"/>
          </p:cNvSpPr>
          <p:nvPr>
            <p:ph type="pic" sz="quarter" idx="37"/>
          </p:nvPr>
        </p:nvSpPr>
        <p:spPr>
          <a:xfrm>
            <a:off x="2538410" y="3156575"/>
            <a:ext cx="514799" cy="386099"/>
          </a:xfrm>
          <a:prstGeom prst="rect">
            <a:avLst/>
          </a:prstGeom>
        </p:spPr>
        <p:txBody>
          <a:bodyPr>
            <a:normAutofit/>
          </a:bodyPr>
          <a:lstStyle>
            <a:lvl1pPr marL="0" indent="0">
              <a:buFontTx/>
              <a:buNone/>
              <a:defRPr sz="1050"/>
            </a:lvl1pPr>
          </a:lstStyle>
          <a:p>
            <a:endParaRPr lang="en-AU" noProof="0" dirty="0"/>
          </a:p>
        </p:txBody>
      </p:sp>
      <p:sp>
        <p:nvSpPr>
          <p:cNvPr id="17" name="Content Placeholder 8"/>
          <p:cNvSpPr>
            <a:spLocks noGrp="1"/>
          </p:cNvSpPr>
          <p:nvPr>
            <p:ph sz="quarter" idx="38" hasCustomPrompt="1"/>
          </p:nvPr>
        </p:nvSpPr>
        <p:spPr>
          <a:xfrm>
            <a:off x="3065312" y="3759882"/>
            <a:ext cx="1348612" cy="336205"/>
          </a:xfrm>
          <a:prstGeom prst="rect">
            <a:avLst/>
          </a:prstGeom>
        </p:spPr>
        <p:txBody>
          <a:bodyPr>
            <a:noAutofit/>
          </a:bodyPr>
          <a:lstStyle>
            <a:lvl4pPr>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um </a:t>
            </a:r>
            <a:r>
              <a:rPr lang="en-AU" noProof="0" dirty="0" err="1"/>
              <a:t>dolores</a:t>
            </a:r>
            <a:endParaRPr lang="en-AU" noProof="0" dirty="0"/>
          </a:p>
        </p:txBody>
      </p:sp>
      <p:sp>
        <p:nvSpPr>
          <p:cNvPr id="18" name="Picture Placeholder 11"/>
          <p:cNvSpPr>
            <a:spLocks noGrp="1"/>
          </p:cNvSpPr>
          <p:nvPr>
            <p:ph type="pic" sz="quarter" idx="39"/>
          </p:nvPr>
        </p:nvSpPr>
        <p:spPr>
          <a:xfrm>
            <a:off x="2538410" y="3719341"/>
            <a:ext cx="514799" cy="386099"/>
          </a:xfrm>
          <a:prstGeom prst="rect">
            <a:avLst/>
          </a:prstGeom>
        </p:spPr>
        <p:txBody>
          <a:bodyPr>
            <a:normAutofit/>
          </a:bodyPr>
          <a:lstStyle>
            <a:lvl1pPr marL="0" indent="0">
              <a:buFontTx/>
              <a:buNone/>
              <a:defRPr sz="1050"/>
            </a:lvl1pPr>
          </a:lstStyle>
          <a:p>
            <a:endParaRPr lang="en-AU" noProof="0" dirty="0"/>
          </a:p>
        </p:txBody>
      </p:sp>
    </p:spTree>
    <p:extLst>
      <p:ext uri="{BB962C8B-B14F-4D97-AF65-F5344CB8AC3E}">
        <p14:creationId xmlns:p14="http://schemas.microsoft.com/office/powerpoint/2010/main" val="20608608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lvl1pPr>
              <a:buFontTx/>
              <a:buNone/>
              <a:defRPr/>
            </a:lvl1p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lvl1pPr>
              <a:buFontTx/>
              <a:buNone/>
              <a:defRPr/>
            </a:lvl1pPr>
          </a:lstStyle>
          <a:p>
            <a:r>
              <a:rPr lang="en-AU" noProof="0" dirty="0"/>
              <a:t>OFFICE  I  FACULTY  I  DEPARTMENT</a:t>
            </a:r>
          </a:p>
        </p:txBody>
      </p:sp>
      <p:sp>
        <p:nvSpPr>
          <p:cNvPr id="6" name="Picture Placeholder 6"/>
          <p:cNvSpPr>
            <a:spLocks noGrp="1"/>
          </p:cNvSpPr>
          <p:nvPr>
            <p:ph type="pic" sz="quarter" idx="30" hasCustomPrompt="1"/>
          </p:nvPr>
        </p:nvSpPr>
        <p:spPr>
          <a:xfrm>
            <a:off x="3187095" y="1635505"/>
            <a:ext cx="2927048" cy="2700638"/>
          </a:xfrm>
          <a:prstGeom prst="rect">
            <a:avLst/>
          </a:prstGeom>
        </p:spPr>
        <p:txBody>
          <a:bodyPr/>
          <a:lstStyle>
            <a:lvl1pPr marL="0" marR="0" indent="0" algn="l" defTabSz="457200" rtl="0" eaLnBrk="1" fontAlgn="auto" latinLnBrk="0" hangingPunct="1">
              <a:lnSpc>
                <a:spcPct val="100000"/>
              </a:lnSpc>
              <a:spcBef>
                <a:spcPts val="0"/>
              </a:spcBef>
              <a:spcAft>
                <a:spcPts val="300"/>
              </a:spcAft>
              <a:buClrTx/>
              <a:buSzTx/>
              <a:buFontTx/>
              <a:buNone/>
              <a:tabLst/>
              <a:defRPr/>
            </a:lvl1pPr>
          </a:lstStyle>
          <a:p>
            <a:r>
              <a:rPr lang="en-AU" noProof="0" dirty="0"/>
              <a:t>Click to insert picture or SmartArt</a:t>
            </a:r>
          </a:p>
        </p:txBody>
      </p:sp>
      <p:sp>
        <p:nvSpPr>
          <p:cNvPr id="11"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12" name="Content Placeholder 8"/>
          <p:cNvSpPr>
            <a:spLocks noGrp="1"/>
          </p:cNvSpPr>
          <p:nvPr>
            <p:ph sz="quarter" idx="33" hasCustomPrompt="1"/>
          </p:nvPr>
        </p:nvSpPr>
        <p:spPr>
          <a:xfrm>
            <a:off x="6183272" y="1620520"/>
            <a:ext cx="2562436" cy="611505"/>
          </a:xfrm>
          <a:prstGeom prst="rect">
            <a:avLst/>
          </a:prstGeom>
        </p:spPr>
        <p:txBody>
          <a:bodyPr/>
          <a:lstStyle>
            <a:lvl3pPr>
              <a:lnSpc>
                <a:spcPct val="100000"/>
              </a:lnSpc>
              <a:spcAft>
                <a:spcPts val="0"/>
              </a:spcAft>
              <a:buFontTx/>
              <a:buNone/>
              <a:defRPr lang="en-AU" sz="1800" b="1" kern="1200" cap="none" dirty="0" smtClean="0">
                <a:solidFill>
                  <a:schemeClr val="tx2"/>
                </a:solidFill>
                <a:latin typeface="+mj-lt"/>
                <a:ea typeface="+mn-ea"/>
                <a:cs typeface="Arial"/>
              </a:defRPr>
            </a:lvl3pPr>
            <a:lvl4pPr>
              <a:lnSpc>
                <a:spcPct val="100000"/>
              </a:lnSpc>
              <a:spcAft>
                <a:spcPts val="0"/>
              </a:spcAft>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ipsum</a:t>
            </a:r>
          </a:p>
        </p:txBody>
      </p:sp>
      <p:sp>
        <p:nvSpPr>
          <p:cNvPr id="15" name="Text Placeholder 2"/>
          <p:cNvSpPr>
            <a:spLocks noGrp="1"/>
          </p:cNvSpPr>
          <p:nvPr>
            <p:ph idx="1" hasCustomPrompt="1"/>
          </p:nvPr>
        </p:nvSpPr>
        <p:spPr>
          <a:xfrm>
            <a:off x="457201" y="1645920"/>
            <a:ext cx="2562019" cy="2338793"/>
          </a:xfrm>
          <a:prstGeom prst="rect">
            <a:avLst/>
          </a:prstGeom>
        </p:spPr>
        <p:txBody>
          <a:bodyPr vert="horz" lIns="91440" tIns="45720" rIns="91440" bIns="45720" rtlCol="0">
            <a:normAutofit/>
          </a:bodyPr>
          <a:lstStyle>
            <a:lvl3pPr>
              <a:buFontTx/>
              <a:buNone/>
              <a:defRPr lang="en-AU" sz="1800" b="1" kern="1200" cap="none" dirty="0" smtClean="0">
                <a:solidFill>
                  <a:schemeClr val="tx2"/>
                </a:solidFill>
                <a:latin typeface="+mj-lt"/>
                <a:ea typeface="+mn-ea"/>
                <a:cs typeface="Arial"/>
              </a:defRPr>
            </a:lvl3pPr>
            <a:lvl4pPr marL="0" marR="0" indent="0" algn="l" defTabSz="457200" rtl="0" eaLnBrk="1" fontAlgn="auto" latinLnBrk="0" hangingPunct="1">
              <a:lnSpc>
                <a:spcPct val="100000"/>
              </a:lnSpc>
              <a:spcBef>
                <a:spcPts val="0"/>
              </a:spcBef>
              <a:spcAft>
                <a:spcPts val="300"/>
              </a:spcAft>
              <a:buClrTx/>
              <a:buSzTx/>
              <a:buFontTx/>
              <a:buNone/>
              <a:tabLst/>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marR="0" lvl="3" indent="0" algn="l" defTabSz="457200" rtl="0" eaLnBrk="1" fontAlgn="auto" latinLnBrk="0" hangingPunct="1">
              <a:lnSpc>
                <a:spcPct val="100000"/>
              </a:lnSpc>
              <a:spcBef>
                <a:spcPts val="0"/>
              </a:spcBef>
              <a:spcAft>
                <a:spcPts val="300"/>
              </a:spcAft>
              <a:buClrTx/>
              <a:buSzTx/>
              <a:buFontTx/>
              <a:buNone/>
              <a:tabLst>
                <a:tab pos="0" algn="l"/>
              </a:tabLst>
              <a:defRPr/>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a:t>
            </a:r>
            <a:r>
              <a:rPr lang="en-AU" noProof="0" dirty="0"/>
              <a:t> velum anon </a:t>
            </a:r>
            <a:r>
              <a:rPr lang="en-AU" noProof="0" dirty="0" err="1"/>
              <a:t>il</a:t>
            </a:r>
            <a:r>
              <a:rPr lang="en-AU" noProof="0" dirty="0"/>
              <a:t> se. </a:t>
            </a: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a:t>
            </a:r>
            <a:r>
              <a:rPr lang="en-AU" noProof="0" dirty="0"/>
              <a:t> velum anon </a:t>
            </a:r>
            <a:r>
              <a:rPr lang="en-AU" noProof="0" dirty="0" err="1"/>
              <a:t>il</a:t>
            </a:r>
            <a:r>
              <a:rPr lang="en-AU" noProof="0" dirty="0"/>
              <a:t> se.</a:t>
            </a:r>
          </a:p>
        </p:txBody>
      </p:sp>
      <p:sp>
        <p:nvSpPr>
          <p:cNvPr id="9" name="Content Placeholder 8"/>
          <p:cNvSpPr>
            <a:spLocks noGrp="1"/>
          </p:cNvSpPr>
          <p:nvPr>
            <p:ph sz="quarter" idx="34" hasCustomPrompt="1"/>
          </p:nvPr>
        </p:nvSpPr>
        <p:spPr>
          <a:xfrm>
            <a:off x="6183272" y="2330326"/>
            <a:ext cx="2562436" cy="611505"/>
          </a:xfrm>
          <a:prstGeom prst="rect">
            <a:avLst/>
          </a:prstGeom>
        </p:spPr>
        <p:txBody>
          <a:bodyPr/>
          <a:lstStyle>
            <a:lvl3pPr>
              <a:lnSpc>
                <a:spcPct val="100000"/>
              </a:lnSpc>
              <a:spcAft>
                <a:spcPts val="0"/>
              </a:spcAft>
              <a:buFontTx/>
              <a:buNone/>
              <a:defRPr lang="en-AU" sz="1800" b="1" kern="1200" cap="none" dirty="0" smtClean="0">
                <a:solidFill>
                  <a:schemeClr val="tx2"/>
                </a:solidFill>
                <a:latin typeface="+mj-lt"/>
                <a:ea typeface="+mn-ea"/>
                <a:cs typeface="Arial"/>
              </a:defRPr>
            </a:lvl3pPr>
            <a:lvl4pPr>
              <a:lnSpc>
                <a:spcPct val="100000"/>
              </a:lnSpc>
              <a:spcAft>
                <a:spcPts val="0"/>
              </a:spcAft>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ipsum</a:t>
            </a:r>
          </a:p>
        </p:txBody>
      </p:sp>
      <p:sp>
        <p:nvSpPr>
          <p:cNvPr id="10" name="Content Placeholder 8"/>
          <p:cNvSpPr>
            <a:spLocks noGrp="1"/>
          </p:cNvSpPr>
          <p:nvPr>
            <p:ph sz="quarter" idx="35" hasCustomPrompt="1"/>
          </p:nvPr>
        </p:nvSpPr>
        <p:spPr>
          <a:xfrm>
            <a:off x="6183272" y="3032404"/>
            <a:ext cx="2562436" cy="611505"/>
          </a:xfrm>
          <a:prstGeom prst="rect">
            <a:avLst/>
          </a:prstGeom>
        </p:spPr>
        <p:txBody>
          <a:bodyPr/>
          <a:lstStyle>
            <a:lvl3pPr>
              <a:lnSpc>
                <a:spcPct val="100000"/>
              </a:lnSpc>
              <a:spcAft>
                <a:spcPts val="0"/>
              </a:spcAft>
              <a:buFontTx/>
              <a:buNone/>
              <a:defRPr lang="en-AU" sz="1800" b="1" kern="1200" cap="none" dirty="0" smtClean="0">
                <a:solidFill>
                  <a:schemeClr val="tx2"/>
                </a:solidFill>
                <a:latin typeface="+mj-lt"/>
                <a:ea typeface="+mn-ea"/>
                <a:cs typeface="Arial"/>
              </a:defRPr>
            </a:lvl3pPr>
            <a:lvl4pPr>
              <a:lnSpc>
                <a:spcPct val="100000"/>
              </a:lnSpc>
              <a:spcAft>
                <a:spcPts val="0"/>
              </a:spcAft>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ipsum</a:t>
            </a:r>
          </a:p>
        </p:txBody>
      </p:sp>
      <p:sp>
        <p:nvSpPr>
          <p:cNvPr id="13" name="Content Placeholder 8"/>
          <p:cNvSpPr>
            <a:spLocks noGrp="1"/>
          </p:cNvSpPr>
          <p:nvPr>
            <p:ph sz="quarter" idx="36" hasCustomPrompt="1"/>
          </p:nvPr>
        </p:nvSpPr>
        <p:spPr>
          <a:xfrm>
            <a:off x="6183272" y="3742210"/>
            <a:ext cx="2562436" cy="611505"/>
          </a:xfrm>
          <a:prstGeom prst="rect">
            <a:avLst/>
          </a:prstGeom>
        </p:spPr>
        <p:txBody>
          <a:bodyPr/>
          <a:lstStyle>
            <a:lvl3pPr>
              <a:lnSpc>
                <a:spcPct val="100000"/>
              </a:lnSpc>
              <a:spcAft>
                <a:spcPts val="0"/>
              </a:spcAft>
              <a:buFontTx/>
              <a:buNone/>
              <a:defRPr lang="en-AU" sz="1800" b="1" kern="1200" cap="none" dirty="0" smtClean="0">
                <a:solidFill>
                  <a:schemeClr val="tx2"/>
                </a:solidFill>
                <a:latin typeface="+mj-lt"/>
                <a:ea typeface="+mn-ea"/>
                <a:cs typeface="Arial"/>
              </a:defRPr>
            </a:lvl3pPr>
            <a:lvl4pPr>
              <a:lnSpc>
                <a:spcPct val="100000"/>
              </a:lnSpc>
              <a:spcAft>
                <a:spcPts val="0"/>
              </a:spcAft>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err="1"/>
              <a:t>Lorum</a:t>
            </a:r>
            <a:r>
              <a:rPr lang="en-AU" noProof="0" dirty="0"/>
              <a:t> ipsum</a:t>
            </a:r>
          </a:p>
        </p:txBody>
      </p:sp>
    </p:spTree>
    <p:extLst>
      <p:ext uri="{BB962C8B-B14F-4D97-AF65-F5344CB8AC3E}">
        <p14:creationId xmlns:p14="http://schemas.microsoft.com/office/powerpoint/2010/main" val="3856409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7"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9" name="Picture Placeholder 8"/>
          <p:cNvSpPr>
            <a:spLocks noGrp="1"/>
          </p:cNvSpPr>
          <p:nvPr>
            <p:ph type="pic" sz="quarter" idx="30" hasCustomPrompt="1"/>
          </p:nvPr>
        </p:nvSpPr>
        <p:spPr>
          <a:xfrm>
            <a:off x="6779347" y="1500572"/>
            <a:ext cx="1251816" cy="1008930"/>
          </a:xfrm>
          <a:prstGeom prst="rect">
            <a:avLst/>
          </a:prstGeom>
        </p:spPr>
        <p:txBody>
          <a:bodyPr/>
          <a:lstStyle>
            <a:lvl1pPr marL="0" marR="0" indent="0" algn="l" defTabSz="457200" rtl="0" eaLnBrk="1" fontAlgn="auto" latinLnBrk="0" hangingPunct="1">
              <a:lnSpc>
                <a:spcPct val="100000"/>
              </a:lnSpc>
              <a:spcBef>
                <a:spcPts val="0"/>
              </a:spcBef>
              <a:spcAft>
                <a:spcPts val="300"/>
              </a:spcAft>
              <a:buClrTx/>
              <a:buSzTx/>
              <a:buFontTx/>
              <a:buNone/>
              <a:tabLst/>
              <a:defRPr/>
            </a:lvl1pPr>
          </a:lstStyle>
          <a:p>
            <a:r>
              <a:rPr lang="en-AU" noProof="0" dirty="0"/>
              <a:t>Click to insert picture or SmartArt</a:t>
            </a:r>
          </a:p>
        </p:txBody>
      </p:sp>
      <p:sp>
        <p:nvSpPr>
          <p:cNvPr id="10" name="Text Placeholder 2"/>
          <p:cNvSpPr>
            <a:spLocks noGrp="1"/>
          </p:cNvSpPr>
          <p:nvPr>
            <p:ph idx="1" hasCustomPrompt="1"/>
          </p:nvPr>
        </p:nvSpPr>
        <p:spPr>
          <a:xfrm>
            <a:off x="457200" y="2857384"/>
            <a:ext cx="8177098" cy="1737239"/>
          </a:xfrm>
          <a:prstGeom prst="rect">
            <a:avLst/>
          </a:prstGeom>
        </p:spPr>
        <p:txBody>
          <a:bodyPr vert="horz" lIns="91440" tIns="45720" rIns="91440" bIns="45720" rtlCol="0">
            <a:normAutofit/>
          </a:bodyPr>
          <a:lstStyle>
            <a:lvl4pPr>
              <a:buFontTx/>
              <a:buNone/>
              <a:defRPr lang="en-US" sz="1800" b="0" kern="1200" cap="none" dirty="0" smtClean="0">
                <a:solidFill>
                  <a:schemeClr val="tx1"/>
                </a:solidFill>
                <a:latin typeface="Georgia"/>
                <a:ea typeface="+mn-ea"/>
                <a:cs typeface="Georgia"/>
              </a:defRPr>
            </a:lvl4pPr>
            <a:lvl5pPr marL="0" marR="0" indent="0" algn="l" defTabSz="457200" rtl="0" eaLnBrk="1" fontAlgn="auto" latinLnBrk="0" hangingPunct="1">
              <a:lnSpc>
                <a:spcPct val="100000"/>
              </a:lnSpc>
              <a:spcBef>
                <a:spcPct val="20000"/>
              </a:spcBef>
              <a:spcAft>
                <a:spcPts val="0"/>
              </a:spcAft>
              <a:buClrTx/>
              <a:buSzTx/>
              <a:buFontTx/>
              <a:buNone/>
              <a:tabLst/>
              <a:defRPr lang="en-AU" sz="1800" b="0" kern="1200" cap="none" dirty="0" err="1" smtClean="0">
                <a:solidFill>
                  <a:schemeClr val="tx1"/>
                </a:solidFill>
                <a:latin typeface="Georgia"/>
                <a:ea typeface="+mn-ea"/>
                <a:cs typeface="Georgia"/>
              </a:defRPr>
            </a:lvl5pPr>
          </a:lstStyle>
          <a:p>
            <a:pPr marL="0" marR="0" lvl="3" indent="0" algn="l" defTabSz="457200" rtl="0" eaLnBrk="1" fontAlgn="auto" latinLnBrk="0" hangingPunct="1">
              <a:lnSpc>
                <a:spcPct val="100000"/>
              </a:lnSpc>
              <a:spcBef>
                <a:spcPts val="0"/>
              </a:spcBef>
              <a:spcAft>
                <a:spcPts val="300"/>
              </a:spcAft>
              <a:buClrTx/>
              <a:buSzTx/>
              <a:buFontTx/>
              <a:buNone/>
              <a:tabLst>
                <a:tab pos="0" algn="l"/>
              </a:tabLst>
              <a:defRPr/>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t>
            </a:r>
            <a:r>
              <a:rPr lang="en-AU" noProof="0" dirty="0" err="1"/>
              <a:t>eildolores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 </a:t>
            </a:r>
            <a:r>
              <a:rPr lang="en-AU" noProof="0" dirty="0" err="1"/>
              <a:t>eil</a:t>
            </a:r>
            <a:r>
              <a:rPr lang="en-AU" noProof="0" dirty="0"/>
              <a:t>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 </a:t>
            </a:r>
            <a:r>
              <a:rPr lang="en-AU" noProof="0" dirty="0" err="1"/>
              <a:t>eil</a:t>
            </a:r>
            <a:r>
              <a:rPr lang="en-AU" noProof="0" dirty="0"/>
              <a:t>.</a:t>
            </a:r>
          </a:p>
          <a:p>
            <a:pPr marL="0" marR="0" lvl="3" indent="0" algn="l" defTabSz="457200" rtl="0" eaLnBrk="1" fontAlgn="auto" latinLnBrk="0" hangingPunct="1">
              <a:lnSpc>
                <a:spcPct val="100000"/>
              </a:lnSpc>
              <a:spcBef>
                <a:spcPts val="0"/>
              </a:spcBef>
              <a:spcAft>
                <a:spcPts val="300"/>
              </a:spcAft>
              <a:buClrTx/>
              <a:buSzTx/>
              <a:buFontTx/>
              <a:buNone/>
              <a:tabLst>
                <a:tab pos="0" algn="l"/>
              </a:tabLst>
              <a:defRPr/>
            </a:pPr>
            <a:r>
              <a:rPr lang="en-AU" noProof="0" dirty="0" err="1"/>
              <a:t>Lorum</a:t>
            </a:r>
            <a:r>
              <a:rPr lang="en-AU" noProof="0" dirty="0"/>
              <a:t> ipsum </a:t>
            </a:r>
            <a:r>
              <a:rPr lang="en-AU" noProof="0" dirty="0" err="1"/>
              <a:t>dolores</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anon </a:t>
            </a:r>
            <a:r>
              <a:rPr lang="en-AU" noProof="0" dirty="0" err="1"/>
              <a:t>vel</a:t>
            </a:r>
            <a:r>
              <a:rPr lang="en-AU" noProof="0" dirty="0"/>
              <a:t> </a:t>
            </a:r>
            <a:r>
              <a:rPr lang="en-AU" noProof="0" dirty="0" err="1"/>
              <a:t>belici</a:t>
            </a:r>
            <a:r>
              <a:rPr lang="en-AU" noProof="0" dirty="0"/>
              <a:t> </a:t>
            </a:r>
            <a:r>
              <a:rPr lang="en-AU" noProof="0" dirty="0" err="1"/>
              <a:t>doro</a:t>
            </a:r>
            <a:r>
              <a:rPr lang="en-AU" noProof="0" dirty="0"/>
              <a:t> </a:t>
            </a:r>
            <a:r>
              <a:rPr lang="en-AU" noProof="0" dirty="0" err="1"/>
              <a:t>belici</a:t>
            </a:r>
            <a:r>
              <a:rPr lang="en-AU" noProof="0" dirty="0"/>
              <a:t> </a:t>
            </a:r>
            <a:r>
              <a:rPr lang="en-AU" noProof="0" dirty="0" err="1"/>
              <a:t>doro</a:t>
            </a:r>
            <a:r>
              <a:rPr lang="en-AU" noProof="0" dirty="0"/>
              <a:t> </a:t>
            </a:r>
            <a:r>
              <a:rPr lang="en-AU" noProof="0" dirty="0" err="1"/>
              <a:t>ano</a:t>
            </a:r>
            <a:r>
              <a:rPr lang="en-AU" noProof="0" dirty="0"/>
              <a:t> </a:t>
            </a:r>
            <a:r>
              <a:rPr lang="en-AU" noProof="0" dirty="0" err="1"/>
              <a:t>astro</a:t>
            </a:r>
            <a:r>
              <a:rPr lang="en-AU" noProof="0" dirty="0"/>
              <a:t> </a:t>
            </a:r>
            <a:r>
              <a:rPr lang="en-AU" noProof="0" dirty="0" err="1"/>
              <a:t>il</a:t>
            </a:r>
            <a:r>
              <a:rPr lang="en-AU" noProof="0" dirty="0"/>
              <a:t> </a:t>
            </a:r>
            <a:r>
              <a:rPr lang="en-AU" noProof="0" dirty="0" err="1"/>
              <a:t>tores</a:t>
            </a:r>
            <a:r>
              <a:rPr lang="en-AU" noProof="0" dirty="0"/>
              <a:t> </a:t>
            </a:r>
            <a:r>
              <a:rPr lang="en-AU" noProof="0" dirty="0" err="1"/>
              <a:t>adde</a:t>
            </a:r>
            <a:r>
              <a:rPr lang="en-AU" noProof="0" dirty="0"/>
              <a:t> a </a:t>
            </a:r>
            <a:r>
              <a:rPr lang="en-AU" noProof="0" dirty="0" err="1"/>
              <a:t>eil</a:t>
            </a:r>
            <a:r>
              <a:rPr lang="en-AU" noProof="0" dirty="0"/>
              <a:t> </a:t>
            </a:r>
            <a:r>
              <a:rPr lang="en-AU" noProof="0" dirty="0" err="1"/>
              <a:t>melior</a:t>
            </a:r>
            <a:r>
              <a:rPr lang="en-AU" noProof="0" dirty="0"/>
              <a:t> non </a:t>
            </a:r>
            <a:r>
              <a:rPr lang="en-AU" noProof="0" dirty="0" err="1"/>
              <a:t>tutte</a:t>
            </a:r>
            <a:r>
              <a:rPr lang="en-AU" noProof="0" dirty="0"/>
              <a:t> san </a:t>
            </a:r>
            <a:r>
              <a:rPr lang="en-AU" noProof="0" dirty="0" err="1"/>
              <a:t>toror</a:t>
            </a:r>
            <a:r>
              <a:rPr lang="en-AU" noProof="0" dirty="0"/>
              <a:t> velum </a:t>
            </a:r>
            <a:r>
              <a:rPr lang="en-AU" noProof="0" dirty="0" err="1"/>
              <a:t>ano</a:t>
            </a:r>
            <a:r>
              <a:rPr lang="en-AU" noProof="0" dirty="0"/>
              <a:t>.</a:t>
            </a:r>
          </a:p>
        </p:txBody>
      </p:sp>
    </p:spTree>
    <p:extLst>
      <p:ext uri="{BB962C8B-B14F-4D97-AF65-F5344CB8AC3E}">
        <p14:creationId xmlns:p14="http://schemas.microsoft.com/office/powerpoint/2010/main" val="12574501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8" name="Picture Placeholder 7"/>
          <p:cNvSpPr>
            <a:spLocks noGrp="1"/>
          </p:cNvSpPr>
          <p:nvPr>
            <p:ph type="pic" sz="quarter" idx="30"/>
          </p:nvPr>
        </p:nvSpPr>
        <p:spPr>
          <a:xfrm>
            <a:off x="527537" y="1518225"/>
            <a:ext cx="690562" cy="516731"/>
          </a:xfrm>
          <a:prstGeom prst="rect">
            <a:avLst/>
          </a:prstGeom>
        </p:spPr>
        <p:txBody>
          <a:bodyPr/>
          <a:lstStyle>
            <a:lvl1pPr marL="0" indent="0">
              <a:buFontTx/>
              <a:buNone/>
              <a:defRPr/>
            </a:lvl1pPr>
          </a:lstStyle>
          <a:p>
            <a:endParaRPr lang="en-AU" noProof="0" dirty="0"/>
          </a:p>
        </p:txBody>
      </p:sp>
      <p:sp>
        <p:nvSpPr>
          <p:cNvPr id="9" name="Picture Placeholder 7"/>
          <p:cNvSpPr>
            <a:spLocks noGrp="1"/>
          </p:cNvSpPr>
          <p:nvPr>
            <p:ph type="pic" sz="quarter" idx="31"/>
          </p:nvPr>
        </p:nvSpPr>
        <p:spPr>
          <a:xfrm>
            <a:off x="527537" y="2284324"/>
            <a:ext cx="690562" cy="516731"/>
          </a:xfrm>
          <a:prstGeom prst="rect">
            <a:avLst/>
          </a:prstGeom>
        </p:spPr>
        <p:txBody>
          <a:bodyPr/>
          <a:lstStyle>
            <a:lvl1pPr marL="0" indent="0">
              <a:buFontTx/>
              <a:buNone/>
              <a:defRPr/>
            </a:lvl1pPr>
          </a:lstStyle>
          <a:p>
            <a:endParaRPr lang="en-AU" noProof="0" dirty="0"/>
          </a:p>
        </p:txBody>
      </p:sp>
      <p:sp>
        <p:nvSpPr>
          <p:cNvPr id="10" name="Picture Placeholder 7"/>
          <p:cNvSpPr>
            <a:spLocks noGrp="1"/>
          </p:cNvSpPr>
          <p:nvPr>
            <p:ph type="pic" sz="quarter" idx="32"/>
          </p:nvPr>
        </p:nvSpPr>
        <p:spPr>
          <a:xfrm>
            <a:off x="527537" y="3036777"/>
            <a:ext cx="690562" cy="516731"/>
          </a:xfrm>
          <a:prstGeom prst="rect">
            <a:avLst/>
          </a:prstGeom>
        </p:spPr>
        <p:txBody>
          <a:bodyPr/>
          <a:lstStyle>
            <a:lvl1pPr marL="0" indent="0">
              <a:buFontTx/>
              <a:buNone/>
              <a:defRPr/>
            </a:lvl1pPr>
          </a:lstStyle>
          <a:p>
            <a:endParaRPr lang="en-AU" noProof="0" dirty="0"/>
          </a:p>
        </p:txBody>
      </p:sp>
      <p:sp>
        <p:nvSpPr>
          <p:cNvPr id="11" name="Picture Placeholder 7"/>
          <p:cNvSpPr>
            <a:spLocks noGrp="1"/>
          </p:cNvSpPr>
          <p:nvPr>
            <p:ph type="pic" sz="quarter" idx="33"/>
          </p:nvPr>
        </p:nvSpPr>
        <p:spPr>
          <a:xfrm>
            <a:off x="527537" y="3772431"/>
            <a:ext cx="690562" cy="516731"/>
          </a:xfrm>
          <a:prstGeom prst="rect">
            <a:avLst/>
          </a:prstGeom>
        </p:spPr>
        <p:txBody>
          <a:bodyPr/>
          <a:lstStyle>
            <a:lvl1pPr marL="0" indent="0">
              <a:buFontTx/>
              <a:buNone/>
              <a:defRPr/>
            </a:lvl1pPr>
          </a:lstStyle>
          <a:p>
            <a:endParaRPr lang="en-AU" noProof="0" dirty="0"/>
          </a:p>
        </p:txBody>
      </p:sp>
      <p:sp>
        <p:nvSpPr>
          <p:cNvPr id="13" name="Content Placeholder 12"/>
          <p:cNvSpPr>
            <a:spLocks noGrp="1"/>
          </p:cNvSpPr>
          <p:nvPr>
            <p:ph sz="quarter" idx="34" hasCustomPrompt="1"/>
          </p:nvPr>
        </p:nvSpPr>
        <p:spPr>
          <a:xfrm>
            <a:off x="1444626" y="1561371"/>
            <a:ext cx="6656956" cy="417458"/>
          </a:xfrm>
          <a:prstGeom prst="rect">
            <a:avLst/>
          </a:prstGeom>
        </p:spPr>
        <p:txBody>
          <a:bodyPr>
            <a:normAutofit/>
          </a:bodyPr>
          <a:lstStyle>
            <a:lvl4pPr>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tabLst>
                <a:tab pos="0" algn="l"/>
              </a:tabLst>
            </a:pPr>
            <a:r>
              <a:rPr lang="en-AU" noProof="0" dirty="0"/>
              <a:t>Fourth level</a:t>
            </a:r>
          </a:p>
        </p:txBody>
      </p:sp>
      <p:sp>
        <p:nvSpPr>
          <p:cNvPr id="14" name="Content Placeholder 12"/>
          <p:cNvSpPr>
            <a:spLocks noGrp="1"/>
          </p:cNvSpPr>
          <p:nvPr>
            <p:ph sz="quarter" idx="35" hasCustomPrompt="1"/>
          </p:nvPr>
        </p:nvSpPr>
        <p:spPr>
          <a:xfrm>
            <a:off x="1444626" y="2303535"/>
            <a:ext cx="6656956" cy="417458"/>
          </a:xfrm>
          <a:prstGeom prst="rect">
            <a:avLst/>
          </a:prstGeom>
        </p:spPr>
        <p:txBody>
          <a:bodyPr>
            <a:normAutofit/>
          </a:bodyPr>
          <a:lstStyle>
            <a:lvl4pPr>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tabLst>
                <a:tab pos="0" algn="l"/>
              </a:tabLst>
            </a:pPr>
            <a:r>
              <a:rPr lang="en-AU" noProof="0" dirty="0"/>
              <a:t>Fourth level</a:t>
            </a:r>
          </a:p>
        </p:txBody>
      </p:sp>
      <p:sp>
        <p:nvSpPr>
          <p:cNvPr id="15" name="Content Placeholder 12"/>
          <p:cNvSpPr>
            <a:spLocks noGrp="1"/>
          </p:cNvSpPr>
          <p:nvPr>
            <p:ph sz="quarter" idx="36" hasCustomPrompt="1"/>
          </p:nvPr>
        </p:nvSpPr>
        <p:spPr>
          <a:xfrm>
            <a:off x="1444626" y="3053455"/>
            <a:ext cx="6656956" cy="417458"/>
          </a:xfrm>
          <a:prstGeom prst="rect">
            <a:avLst/>
          </a:prstGeom>
        </p:spPr>
        <p:txBody>
          <a:bodyPr>
            <a:normAutofit/>
          </a:bodyPr>
          <a:lstStyle>
            <a:lvl4pPr>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tabLst>
                <a:tab pos="0" algn="l"/>
              </a:tabLst>
            </a:pPr>
            <a:r>
              <a:rPr lang="en-AU" noProof="0" dirty="0"/>
              <a:t>Fourth level</a:t>
            </a:r>
          </a:p>
        </p:txBody>
      </p:sp>
      <p:sp>
        <p:nvSpPr>
          <p:cNvPr id="16" name="Content Placeholder 12"/>
          <p:cNvSpPr>
            <a:spLocks noGrp="1"/>
          </p:cNvSpPr>
          <p:nvPr>
            <p:ph sz="quarter" idx="37" hasCustomPrompt="1"/>
          </p:nvPr>
        </p:nvSpPr>
        <p:spPr>
          <a:xfrm>
            <a:off x="1444626" y="3797210"/>
            <a:ext cx="6656956" cy="417458"/>
          </a:xfrm>
          <a:prstGeom prst="rect">
            <a:avLst/>
          </a:prstGeom>
        </p:spPr>
        <p:txBody>
          <a:bodyPr>
            <a:normAutofit/>
          </a:bodyPr>
          <a:lstStyle>
            <a:lvl4pPr>
              <a:buFontTx/>
              <a:buNone/>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tabLst>
                <a:tab pos="0" algn="l"/>
              </a:tabLst>
            </a:pPr>
            <a:r>
              <a:rPr lang="en-AU" noProof="0" dirty="0"/>
              <a:t>Fourth level</a:t>
            </a:r>
          </a:p>
        </p:txBody>
      </p:sp>
    </p:spTree>
    <p:extLst>
      <p:ext uri="{BB962C8B-B14F-4D97-AF65-F5344CB8AC3E}">
        <p14:creationId xmlns:p14="http://schemas.microsoft.com/office/powerpoint/2010/main" val="29904455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noProof="0" dirty="0"/>
              <a:t>Click to edit Master title style</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Content Placeholder 6"/>
          <p:cNvSpPr>
            <a:spLocks noGrp="1"/>
          </p:cNvSpPr>
          <p:nvPr>
            <p:ph sz="quarter" idx="13" hasCustomPrompt="1"/>
          </p:nvPr>
        </p:nvSpPr>
        <p:spPr>
          <a:xfrm>
            <a:off x="394521" y="2045604"/>
            <a:ext cx="1869068" cy="2571753"/>
          </a:xfrm>
          <a:prstGeom prst="rect">
            <a:avLst/>
          </a:prstGeom>
        </p:spPr>
        <p:txBody>
          <a:bodyPr/>
          <a:lstStyle>
            <a:lvl3pPr marL="723900" indent="0">
              <a:buFontTx/>
              <a:buNone/>
              <a:defRPr lang="en-AU" sz="1800" b="1" kern="1200" cap="all" baseline="0"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a:t>Fourth level</a:t>
            </a:r>
          </a:p>
        </p:txBody>
      </p:sp>
      <p:sp>
        <p:nvSpPr>
          <p:cNvPr id="8" name="Text Placeholder 12"/>
          <p:cNvSpPr>
            <a:spLocks noGrp="1"/>
          </p:cNvSpPr>
          <p:nvPr>
            <p:ph type="body" sz="quarter" idx="17"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27" name="Content Placeholder 26"/>
          <p:cNvSpPr>
            <a:spLocks noGrp="1"/>
          </p:cNvSpPr>
          <p:nvPr>
            <p:ph sz="quarter" idx="21" hasCustomPrompt="1"/>
          </p:nvPr>
        </p:nvSpPr>
        <p:spPr>
          <a:xfrm>
            <a:off x="1" y="1412958"/>
            <a:ext cx="2284913" cy="239747"/>
          </a:xfrm>
          <a:prstGeom prst="rect">
            <a:avLst/>
          </a:prstGeom>
        </p:spPr>
        <p:txBody>
          <a:bodyPr/>
          <a:lstStyle>
            <a:lvl3pPr algn="ctr">
              <a:defRPr>
                <a:solidFill>
                  <a:schemeClr val="bg1"/>
                </a:solidFill>
              </a:defRPr>
            </a:lvl3pPr>
          </a:lstStyle>
          <a:p>
            <a:pPr lvl="2"/>
            <a:r>
              <a:rPr lang="en-AU" noProof="0" dirty="0"/>
              <a:t>2010</a:t>
            </a:r>
          </a:p>
        </p:txBody>
      </p:sp>
      <p:sp>
        <p:nvSpPr>
          <p:cNvPr id="29" name="Content Placeholder 26"/>
          <p:cNvSpPr>
            <a:spLocks noGrp="1"/>
          </p:cNvSpPr>
          <p:nvPr>
            <p:ph sz="quarter" idx="22" hasCustomPrompt="1"/>
          </p:nvPr>
        </p:nvSpPr>
        <p:spPr>
          <a:xfrm>
            <a:off x="2290941" y="1412958"/>
            <a:ext cx="2284913" cy="239747"/>
          </a:xfrm>
          <a:prstGeom prst="rect">
            <a:avLst/>
          </a:prstGeom>
        </p:spPr>
        <p:txBody>
          <a:bodyPr/>
          <a:lstStyle>
            <a:lvl3pPr marL="723900" indent="0" algn="ctr">
              <a:buFontTx/>
              <a:buNone/>
              <a:defRPr>
                <a:solidFill>
                  <a:schemeClr val="bg1"/>
                </a:solidFill>
              </a:defRPr>
            </a:lvl3pPr>
          </a:lstStyle>
          <a:p>
            <a:pPr lvl="2"/>
            <a:r>
              <a:rPr lang="en-AU" noProof="0" dirty="0"/>
              <a:t>2011</a:t>
            </a:r>
          </a:p>
        </p:txBody>
      </p:sp>
      <p:sp>
        <p:nvSpPr>
          <p:cNvPr id="30" name="Content Placeholder 26"/>
          <p:cNvSpPr>
            <a:spLocks noGrp="1"/>
          </p:cNvSpPr>
          <p:nvPr>
            <p:ph sz="quarter" idx="23" hasCustomPrompt="1"/>
          </p:nvPr>
        </p:nvSpPr>
        <p:spPr>
          <a:xfrm>
            <a:off x="4577800" y="1412958"/>
            <a:ext cx="2284913" cy="239747"/>
          </a:xfrm>
          <a:prstGeom prst="rect">
            <a:avLst/>
          </a:prstGeom>
        </p:spPr>
        <p:txBody>
          <a:bodyPr/>
          <a:lstStyle>
            <a:lvl3pPr marL="723900" indent="0" algn="ctr">
              <a:buFontTx/>
              <a:buNone/>
              <a:defRPr>
                <a:solidFill>
                  <a:schemeClr val="bg1"/>
                </a:solidFill>
              </a:defRPr>
            </a:lvl3pPr>
          </a:lstStyle>
          <a:p>
            <a:pPr lvl="2"/>
            <a:r>
              <a:rPr lang="en-AU" noProof="0" dirty="0"/>
              <a:t>2012</a:t>
            </a:r>
          </a:p>
        </p:txBody>
      </p:sp>
      <p:sp>
        <p:nvSpPr>
          <p:cNvPr id="31" name="Content Placeholder 26"/>
          <p:cNvSpPr>
            <a:spLocks noGrp="1"/>
          </p:cNvSpPr>
          <p:nvPr>
            <p:ph sz="quarter" idx="24" hasCustomPrompt="1"/>
          </p:nvPr>
        </p:nvSpPr>
        <p:spPr>
          <a:xfrm>
            <a:off x="6868740" y="1412958"/>
            <a:ext cx="2284913" cy="239747"/>
          </a:xfrm>
          <a:prstGeom prst="rect">
            <a:avLst/>
          </a:prstGeom>
        </p:spPr>
        <p:txBody>
          <a:bodyPr/>
          <a:lstStyle>
            <a:lvl3pPr marL="723900" indent="0" algn="ctr">
              <a:buFontTx/>
              <a:buNone/>
              <a:defRPr>
                <a:solidFill>
                  <a:schemeClr val="bg1"/>
                </a:solidFill>
              </a:defRPr>
            </a:lvl3pPr>
          </a:lstStyle>
          <a:p>
            <a:pPr lvl="2"/>
            <a:r>
              <a:rPr lang="en-AU" noProof="0" dirty="0"/>
              <a:t>2013</a:t>
            </a:r>
          </a:p>
        </p:txBody>
      </p:sp>
      <p:sp>
        <p:nvSpPr>
          <p:cNvPr id="14" name="Content Placeholder 6"/>
          <p:cNvSpPr>
            <a:spLocks noGrp="1"/>
          </p:cNvSpPr>
          <p:nvPr>
            <p:ph sz="quarter" idx="25" hasCustomPrompt="1"/>
          </p:nvPr>
        </p:nvSpPr>
        <p:spPr>
          <a:xfrm>
            <a:off x="2555438" y="2045604"/>
            <a:ext cx="1869068" cy="2571753"/>
          </a:xfrm>
          <a:prstGeom prst="rect">
            <a:avLst/>
          </a:prstGeom>
        </p:spPr>
        <p:txBody>
          <a:bodyPr/>
          <a:lstStyle>
            <a:lvl3pPr marL="723900" indent="0">
              <a:buFontTx/>
              <a:buNone/>
              <a:defRPr lang="en-AU" sz="1800" b="1" kern="1200" cap="none"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a:t>Fourth level</a:t>
            </a:r>
          </a:p>
        </p:txBody>
      </p:sp>
      <p:sp>
        <p:nvSpPr>
          <p:cNvPr id="15" name="Content Placeholder 6"/>
          <p:cNvSpPr>
            <a:spLocks noGrp="1"/>
          </p:cNvSpPr>
          <p:nvPr>
            <p:ph sz="quarter" idx="26" hasCustomPrompt="1"/>
          </p:nvPr>
        </p:nvSpPr>
        <p:spPr>
          <a:xfrm>
            <a:off x="4716355" y="2045604"/>
            <a:ext cx="1869068" cy="2571753"/>
          </a:xfrm>
          <a:prstGeom prst="rect">
            <a:avLst/>
          </a:prstGeom>
        </p:spPr>
        <p:txBody>
          <a:bodyPr/>
          <a:lstStyle>
            <a:lvl3pPr marL="723900" indent="0">
              <a:buFontTx/>
              <a:buNone/>
              <a:defRPr lang="en-AU" sz="1800" b="1" kern="1200" cap="none"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a:t>Fourth level</a:t>
            </a:r>
          </a:p>
        </p:txBody>
      </p:sp>
      <p:sp>
        <p:nvSpPr>
          <p:cNvPr id="19" name="Content Placeholder 6"/>
          <p:cNvSpPr>
            <a:spLocks noGrp="1"/>
          </p:cNvSpPr>
          <p:nvPr>
            <p:ph sz="quarter" idx="27" hasCustomPrompt="1"/>
          </p:nvPr>
        </p:nvSpPr>
        <p:spPr>
          <a:xfrm>
            <a:off x="6877271" y="2045604"/>
            <a:ext cx="1869068" cy="2571753"/>
          </a:xfrm>
          <a:prstGeom prst="rect">
            <a:avLst/>
          </a:prstGeom>
        </p:spPr>
        <p:txBody>
          <a:bodyPr/>
          <a:lstStyle>
            <a:lvl3pPr marL="723900" indent="0">
              <a:buFontTx/>
              <a:buNone/>
              <a:defRPr lang="en-AU" sz="1800" b="1" kern="1200" cap="none" dirty="0" smtClean="0">
                <a:solidFill>
                  <a:schemeClr val="tx2"/>
                </a:solidFill>
                <a:latin typeface="+mj-lt"/>
                <a:ea typeface="+mn-ea"/>
                <a:cs typeface="Arial"/>
              </a:defRPr>
            </a:lvl3pPr>
            <a:lvl4pPr>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FontTx/>
              <a:buNone/>
            </a:pPr>
            <a:r>
              <a:rPr lang="en-AU" noProof="0" dirty="0"/>
              <a:t>Third level</a:t>
            </a:r>
          </a:p>
          <a:p>
            <a:pPr marL="0" lvl="3" indent="0" algn="l" defTabSz="457200" rtl="0" eaLnBrk="1" latinLnBrk="0" hangingPunct="1">
              <a:lnSpc>
                <a:spcPct val="100000"/>
              </a:lnSpc>
              <a:spcBef>
                <a:spcPts val="0"/>
              </a:spcBef>
              <a:spcAft>
                <a:spcPts val="300"/>
              </a:spcAft>
              <a:buFontTx/>
              <a:buNone/>
              <a:tabLst>
                <a:tab pos="0" algn="l"/>
              </a:tabLst>
            </a:pPr>
            <a:r>
              <a:rPr lang="en-AU" noProof="0" dirty="0"/>
              <a:t>Fourth level</a:t>
            </a:r>
          </a:p>
        </p:txBody>
      </p:sp>
    </p:spTree>
    <p:extLst>
      <p:ext uri="{BB962C8B-B14F-4D97-AF65-F5344CB8AC3E}">
        <p14:creationId xmlns:p14="http://schemas.microsoft.com/office/powerpoint/2010/main" val="34249357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Rectangle 6"/>
          <p:cNvSpPr/>
          <p:nvPr userDrawn="1"/>
        </p:nvSpPr>
        <p:spPr>
          <a:xfrm>
            <a:off x="181428" y="136072"/>
            <a:ext cx="8772072" cy="4878161"/>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noProof="0" dirty="0"/>
          </a:p>
        </p:txBody>
      </p:sp>
      <p:pic>
        <p:nvPicPr>
          <p:cNvPr id="13" name="Picture 12" descr="MAC21_190.5x254_PowerPoint_Images_Cov v2.png"/>
          <p:cNvPicPr>
            <a:picLocks noChangeAspect="1"/>
          </p:cNvPicPr>
          <p:nvPr userDrawn="1"/>
        </p:nvPicPr>
        <p:blipFill rotWithShape="1">
          <a:blip r:embed="rId2">
            <a:extLst>
              <a:ext uri="{28A0092B-C50C-407E-A947-70E740481C1C}">
                <a14:useLocalDpi xmlns:a14="http://schemas.microsoft.com/office/drawing/2010/main" val="0"/>
              </a:ext>
            </a:extLst>
          </a:blip>
          <a:srcRect r="41169"/>
          <a:stretch/>
        </p:blipFill>
        <p:spPr>
          <a:xfrm>
            <a:off x="4944536" y="2220361"/>
            <a:ext cx="4004731" cy="2922558"/>
          </a:xfrm>
          <a:prstGeom prst="rect">
            <a:avLst/>
          </a:prstGeom>
        </p:spPr>
      </p:pic>
      <p:sp>
        <p:nvSpPr>
          <p:cNvPr id="10" name="Text Placeholder 2"/>
          <p:cNvSpPr>
            <a:spLocks noGrp="1"/>
          </p:cNvSpPr>
          <p:nvPr>
            <p:ph type="body" idx="1" hasCustomPrompt="1"/>
          </p:nvPr>
        </p:nvSpPr>
        <p:spPr>
          <a:xfrm>
            <a:off x="457199" y="1169476"/>
            <a:ext cx="7961087" cy="479822"/>
          </a:xfrm>
          <a:prstGeom prst="rect">
            <a:avLst/>
          </a:prstGeom>
          <a:ln>
            <a:noFill/>
          </a:ln>
        </p:spPr>
        <p:txBody>
          <a:bodyPr anchor="ctr" anchorCtr="0"/>
          <a:lstStyle>
            <a:lvl1pPr marL="0" indent="0" algn="l">
              <a:buNone/>
              <a:defRPr sz="3200" b="1" baseline="0">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dirty="0"/>
              <a:t>Cover title</a:t>
            </a:r>
          </a:p>
        </p:txBody>
      </p:sp>
      <p:sp>
        <p:nvSpPr>
          <p:cNvPr id="11" name="Text Placeholder 2"/>
          <p:cNvSpPr>
            <a:spLocks noGrp="1"/>
          </p:cNvSpPr>
          <p:nvPr>
            <p:ph type="body" idx="13" hasCustomPrompt="1"/>
          </p:nvPr>
        </p:nvSpPr>
        <p:spPr>
          <a:xfrm>
            <a:off x="457199" y="1616981"/>
            <a:ext cx="7961087" cy="372612"/>
          </a:xfrm>
          <a:prstGeom prst="rect">
            <a:avLst/>
          </a:prstGeom>
          <a:ln>
            <a:noFill/>
          </a:ln>
        </p:spPr>
        <p:txBody>
          <a:bodyPr anchor="t" anchorCtr="0">
            <a:normAutofit/>
          </a:bodyPr>
          <a:lstStyle>
            <a:lvl1pPr marL="0" indent="0" algn="l">
              <a:buNone/>
              <a:defRPr sz="1800" b="0" cap="all">
                <a:solidFill>
                  <a:srgbClr val="611723"/>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dirty="0"/>
              <a:t>SUBHEAD</a:t>
            </a:r>
          </a:p>
        </p:txBody>
      </p:sp>
      <p:sp>
        <p:nvSpPr>
          <p:cNvPr id="12" name="Text Placeholder 2"/>
          <p:cNvSpPr>
            <a:spLocks noGrp="1"/>
          </p:cNvSpPr>
          <p:nvPr>
            <p:ph type="body" idx="14" hasCustomPrompt="1"/>
          </p:nvPr>
        </p:nvSpPr>
        <p:spPr>
          <a:xfrm>
            <a:off x="457200" y="2065707"/>
            <a:ext cx="4631871" cy="206685"/>
          </a:xfrm>
          <a:prstGeom prst="rect">
            <a:avLst/>
          </a:prstGeom>
          <a:ln>
            <a:noFill/>
          </a:ln>
        </p:spPr>
        <p:txBody>
          <a:bodyPr anchor="t" anchorCtr="0"/>
          <a:lstStyle>
            <a:lvl1pPr marL="0" indent="0" algn="l">
              <a:buNone/>
              <a:defRPr sz="11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dirty="0"/>
              <a:t>DATE: 3 October 2014</a:t>
            </a:r>
          </a:p>
        </p:txBody>
      </p:sp>
      <p:pic>
        <p:nvPicPr>
          <p:cNvPr id="14" name="Picture 13" descr="MQU_MAS_HOR_RGB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42" y="296134"/>
            <a:ext cx="1595918" cy="477965"/>
          </a:xfrm>
          <a:prstGeom prst="rect">
            <a:avLst/>
          </a:prstGeom>
        </p:spPr>
      </p:pic>
      <p:pic>
        <p:nvPicPr>
          <p:cNvPr id="9" name="Picture 8" descr="MAC21_190.5x254_PowerPoint_Images_Cov v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36" y="2220361"/>
            <a:ext cx="6807200" cy="2922558"/>
          </a:xfrm>
          <a:prstGeom prst="rect">
            <a:avLst/>
          </a:prstGeom>
        </p:spPr>
      </p:pic>
    </p:spTree>
    <p:extLst>
      <p:ext uri="{BB962C8B-B14F-4D97-AF65-F5344CB8AC3E}">
        <p14:creationId xmlns:p14="http://schemas.microsoft.com/office/powerpoint/2010/main" val="40048387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Page Option1">
    <p:spTree>
      <p:nvGrpSpPr>
        <p:cNvPr id="1" name=""/>
        <p:cNvGrpSpPr/>
        <p:nvPr/>
      </p:nvGrpSpPr>
      <p:grpSpPr>
        <a:xfrm>
          <a:off x="0" y="0"/>
          <a:ext cx="0" cy="0"/>
          <a:chOff x="0" y="0"/>
          <a:chExt cx="0" cy="0"/>
        </a:xfrm>
      </p:grpSpPr>
      <p:sp>
        <p:nvSpPr>
          <p:cNvPr id="7" name="Rectangle 6"/>
          <p:cNvSpPr/>
          <p:nvPr userDrawn="1"/>
        </p:nvSpPr>
        <p:spPr>
          <a:xfrm>
            <a:off x="181428" y="136072"/>
            <a:ext cx="8772072" cy="4878161"/>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noProof="0" dirty="0"/>
          </a:p>
        </p:txBody>
      </p:sp>
      <p:sp>
        <p:nvSpPr>
          <p:cNvPr id="10" name="Text Placeholder 2"/>
          <p:cNvSpPr>
            <a:spLocks noGrp="1"/>
          </p:cNvSpPr>
          <p:nvPr>
            <p:ph type="body" idx="1" hasCustomPrompt="1"/>
          </p:nvPr>
        </p:nvSpPr>
        <p:spPr>
          <a:xfrm>
            <a:off x="4620976" y="2049406"/>
            <a:ext cx="4232738" cy="479822"/>
          </a:xfrm>
          <a:prstGeom prst="rect">
            <a:avLst/>
          </a:prstGeom>
          <a:ln>
            <a:noFill/>
          </a:ln>
        </p:spPr>
        <p:txBody>
          <a:bodyPr anchor="ctr" anchorCtr="0"/>
          <a:lstStyle>
            <a:lvl1pPr marL="0" indent="0" algn="l">
              <a:buNone/>
              <a:defRPr sz="3200" b="1" baseline="0">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dirty="0"/>
              <a:t>Section title</a:t>
            </a:r>
          </a:p>
        </p:txBody>
      </p:sp>
      <p:sp>
        <p:nvSpPr>
          <p:cNvPr id="11" name="Text Placeholder 2"/>
          <p:cNvSpPr>
            <a:spLocks noGrp="1"/>
          </p:cNvSpPr>
          <p:nvPr>
            <p:ph type="body" idx="13" hasCustomPrompt="1"/>
          </p:nvPr>
        </p:nvSpPr>
        <p:spPr>
          <a:xfrm>
            <a:off x="4620976" y="2496911"/>
            <a:ext cx="4232738" cy="372612"/>
          </a:xfrm>
          <a:prstGeom prst="rect">
            <a:avLst/>
          </a:prstGeom>
          <a:ln>
            <a:noFill/>
          </a:ln>
        </p:spPr>
        <p:txBody>
          <a:bodyPr anchor="t" anchorCtr="0">
            <a:normAutofit/>
          </a:bodyPr>
          <a:lstStyle>
            <a:lvl1pPr marL="0" indent="0" algn="l">
              <a:buNone/>
              <a:defRPr sz="1800" b="0" cap="all">
                <a:solidFill>
                  <a:srgbClr val="611723"/>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dirty="0"/>
              <a:t>SUBHEAD</a:t>
            </a:r>
          </a:p>
        </p:txBody>
      </p:sp>
      <p:sp>
        <p:nvSpPr>
          <p:cNvPr id="12" name="Text Placeholder 2"/>
          <p:cNvSpPr>
            <a:spLocks noGrp="1"/>
          </p:cNvSpPr>
          <p:nvPr>
            <p:ph type="body" idx="14" hasCustomPrompt="1"/>
          </p:nvPr>
        </p:nvSpPr>
        <p:spPr>
          <a:xfrm>
            <a:off x="4620976" y="4637457"/>
            <a:ext cx="4329501" cy="206685"/>
          </a:xfrm>
          <a:prstGeom prst="rect">
            <a:avLst/>
          </a:prstGeom>
          <a:ln>
            <a:noFill/>
          </a:ln>
        </p:spPr>
        <p:txBody>
          <a:bodyPr anchor="t" anchorCtr="0"/>
          <a:lstStyle>
            <a:lvl1pPr marL="0" indent="0" algn="l">
              <a:buNone/>
              <a:defRPr sz="11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dirty="0"/>
              <a:t>DATE: 3 October 2014</a:t>
            </a:r>
          </a:p>
        </p:txBody>
      </p:sp>
      <p:pic>
        <p:nvPicPr>
          <p:cNvPr id="13" name="Picture 12" descr="MQU_MAS_HOR_RGB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42" y="296134"/>
            <a:ext cx="1595918" cy="477965"/>
          </a:xfrm>
          <a:prstGeom prst="rect">
            <a:avLst/>
          </a:prstGeom>
        </p:spPr>
      </p:pic>
      <p:pic>
        <p:nvPicPr>
          <p:cNvPr id="9" name="Picture 8" descr="MAC21_190.5x254_PowerPoint_Images_Cov v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32" y="1"/>
            <a:ext cx="3287268" cy="5143500"/>
          </a:xfrm>
          <a:prstGeom prst="rect">
            <a:avLst/>
          </a:prstGeom>
        </p:spPr>
      </p:pic>
    </p:spTree>
    <p:extLst>
      <p:ext uri="{BB962C8B-B14F-4D97-AF65-F5344CB8AC3E}">
        <p14:creationId xmlns:p14="http://schemas.microsoft.com/office/powerpoint/2010/main" val="30813090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Page Option2">
    <p:spTree>
      <p:nvGrpSpPr>
        <p:cNvPr id="1" name=""/>
        <p:cNvGrpSpPr/>
        <p:nvPr/>
      </p:nvGrpSpPr>
      <p:grpSpPr>
        <a:xfrm>
          <a:off x="0" y="0"/>
          <a:ext cx="0" cy="0"/>
          <a:chOff x="0" y="0"/>
          <a:chExt cx="0" cy="0"/>
        </a:xfrm>
      </p:grpSpPr>
      <p:sp>
        <p:nvSpPr>
          <p:cNvPr id="6" name="Rectangle 5"/>
          <p:cNvSpPr/>
          <p:nvPr userDrawn="1"/>
        </p:nvSpPr>
        <p:spPr>
          <a:xfrm>
            <a:off x="181428" y="136072"/>
            <a:ext cx="8781143" cy="4878161"/>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noProof="0" dirty="0"/>
          </a:p>
        </p:txBody>
      </p:sp>
      <p:sp>
        <p:nvSpPr>
          <p:cNvPr id="2" name="Title 1"/>
          <p:cNvSpPr>
            <a:spLocks noGrp="1"/>
          </p:cNvSpPr>
          <p:nvPr>
            <p:ph type="title" hasCustomPrompt="1"/>
          </p:nvPr>
        </p:nvSpPr>
        <p:spPr>
          <a:xfrm>
            <a:off x="457200" y="1088572"/>
            <a:ext cx="8229600" cy="435428"/>
          </a:xfrm>
        </p:spPr>
        <p:txBody>
          <a:bodyPr anchor="t" anchorCtr="0">
            <a:normAutofit/>
          </a:bodyPr>
          <a:lstStyle>
            <a:lvl1pPr algn="l">
              <a:defRPr sz="3200" b="1">
                <a:latin typeface="Arial"/>
                <a:cs typeface="Arial"/>
              </a:defRPr>
            </a:lvl1pPr>
          </a:lstStyle>
          <a:p>
            <a:r>
              <a:rPr lang="en-AU" noProof="0" dirty="0"/>
              <a:t>Section title</a:t>
            </a:r>
          </a:p>
        </p:txBody>
      </p:sp>
      <p:sp>
        <p:nvSpPr>
          <p:cNvPr id="11" name="Content Placeholder 10"/>
          <p:cNvSpPr>
            <a:spLocks noGrp="1"/>
          </p:cNvSpPr>
          <p:nvPr>
            <p:ph sz="quarter" idx="10" hasCustomPrompt="1"/>
          </p:nvPr>
        </p:nvSpPr>
        <p:spPr>
          <a:xfrm>
            <a:off x="466121" y="1523433"/>
            <a:ext cx="8224309" cy="336210"/>
          </a:xfrm>
          <a:prstGeom prst="rect">
            <a:avLst/>
          </a:prstGeom>
        </p:spPr>
        <p:txBody>
          <a:bodyPr>
            <a:normAutofit/>
          </a:bodyPr>
          <a:lstStyle>
            <a:lvl1pPr marL="0" indent="0">
              <a:buNone/>
              <a:defRPr sz="1800" cap="all">
                <a:solidFill>
                  <a:srgbClr val="611723"/>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AU" noProof="0" dirty="0"/>
              <a:t>SUBTITLE</a:t>
            </a:r>
          </a:p>
        </p:txBody>
      </p:sp>
      <p:pic>
        <p:nvPicPr>
          <p:cNvPr id="9" name="Picture 8" descr="MQU_MAS_HOR_RGB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42" y="296134"/>
            <a:ext cx="1595918" cy="477965"/>
          </a:xfrm>
          <a:prstGeom prst="rect">
            <a:avLst/>
          </a:prstGeom>
        </p:spPr>
      </p:pic>
      <p:pic>
        <p:nvPicPr>
          <p:cNvPr id="10" name="Picture 9" descr="MAC21_190.5x254_PowerPoint_Images_Section 1.png"/>
          <p:cNvPicPr>
            <a:picLocks noChangeAspect="1"/>
          </p:cNvPicPr>
          <p:nvPr userDrawn="1"/>
        </p:nvPicPr>
        <p:blipFill rotWithShape="1">
          <a:blip r:embed="rId3">
            <a:extLst>
              <a:ext uri="{28A0092B-C50C-407E-A947-70E740481C1C}">
                <a14:useLocalDpi xmlns:a14="http://schemas.microsoft.com/office/drawing/2010/main" val="0"/>
              </a:ext>
            </a:extLst>
          </a:blip>
          <a:srcRect b="24677"/>
          <a:stretch/>
        </p:blipFill>
        <p:spPr>
          <a:xfrm>
            <a:off x="0" y="2647552"/>
            <a:ext cx="9144001" cy="2364715"/>
          </a:xfrm>
          <a:prstGeom prst="rect">
            <a:avLst/>
          </a:prstGeom>
        </p:spPr>
      </p:pic>
    </p:spTree>
    <p:extLst>
      <p:ext uri="{BB962C8B-B14F-4D97-AF65-F5344CB8AC3E}">
        <p14:creationId xmlns:p14="http://schemas.microsoft.com/office/powerpoint/2010/main" val="1790835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amp; Lex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a:t>Click to edit Master title style</a:t>
            </a:r>
            <a:endParaRPr lang="en-US"/>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a:t>OFFICE  I  FACULTY  I  DEPARTMENT</a:t>
            </a:r>
            <a:endParaRPr lang="en-US" dirty="0"/>
          </a:p>
        </p:txBody>
      </p:sp>
      <p:sp>
        <p:nvSpPr>
          <p:cNvPr id="5" name="Text Placeholder 2"/>
          <p:cNvSpPr>
            <a:spLocks noGrp="1"/>
          </p:cNvSpPr>
          <p:nvPr>
            <p:ph idx="1" hasCustomPrompt="1"/>
          </p:nvPr>
        </p:nvSpPr>
        <p:spPr>
          <a:xfrm>
            <a:off x="4051300" y="1296734"/>
            <a:ext cx="4660900" cy="3389566"/>
          </a:xfrm>
          <a:prstGeom prst="rect">
            <a:avLst/>
          </a:prstGeom>
        </p:spPr>
        <p:txBody>
          <a:bodyPr vert="horz" lIns="91440" tIns="45720" rIns="91440" bIns="45720" numCol="1" spcCol="0" rtlCol="0">
            <a:normAutofit/>
          </a:bodyPr>
          <a:lstStyle>
            <a:lvl3pPr marL="723900" indent="0">
              <a:buFontTx/>
              <a:buNone/>
              <a:defRPr lang="en-AU" sz="1800" b="1" kern="1200" cap="all" baseline="0" dirty="0" smtClean="0">
                <a:solidFill>
                  <a:schemeClr val="tx2"/>
                </a:solidFill>
                <a:latin typeface="+mj-lt"/>
                <a:ea typeface="+mn-ea"/>
                <a:cs typeface="Arial"/>
              </a:defRPr>
            </a:lvl3pPr>
            <a:lvl4pPr marL="0" indent="0">
              <a:buFontTx/>
              <a:buNone/>
              <a:defRPr lang="en-AU" sz="1800" b="0" kern="1200" cap="none" dirty="0" smtClean="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a:p>
            <a:pPr lvl="3"/>
            <a:endParaRPr lang="en-AU" dirty="0"/>
          </a:p>
          <a:p>
            <a:pPr lvl="3"/>
            <a:endParaRPr lang="en-AU" dirty="0"/>
          </a:p>
          <a:p>
            <a:pPr lvl="3"/>
            <a:endParaRPr lang="en-AU" dirty="0"/>
          </a:p>
        </p:txBody>
      </p:sp>
      <p:sp>
        <p:nvSpPr>
          <p:cNvPr id="6" name="Picture Placeholder 15"/>
          <p:cNvSpPr>
            <a:spLocks noGrp="1"/>
          </p:cNvSpPr>
          <p:nvPr>
            <p:ph type="pic" sz="quarter" idx="16" hasCustomPrompt="1"/>
          </p:nvPr>
        </p:nvSpPr>
        <p:spPr>
          <a:xfrm>
            <a:off x="562126" y="1315165"/>
            <a:ext cx="3095474" cy="2018585"/>
          </a:xfrm>
          <a:prstGeom prst="rect">
            <a:avLst/>
          </a:prstGeom>
        </p:spPr>
        <p:txBody>
          <a:bodyPr>
            <a:normAutofit/>
          </a:bodyPr>
          <a:lstStyle>
            <a:lvl1pPr marL="0" indent="0">
              <a:buFontTx/>
              <a:buNone/>
              <a:defRPr sz="1600"/>
            </a:lvl1pPr>
          </a:lstStyle>
          <a:p>
            <a:r>
              <a:rPr lang="en-AU" noProof="0" dirty="0"/>
              <a:t>Click icon to insert picture or SmartArt</a:t>
            </a:r>
          </a:p>
        </p:txBody>
      </p:sp>
      <p:sp>
        <p:nvSpPr>
          <p:cNvPr id="7" name="Text Placeholder 12"/>
          <p:cNvSpPr>
            <a:spLocks noGrp="1"/>
          </p:cNvSpPr>
          <p:nvPr>
            <p:ph type="body" sz="quarter" idx="17" hasCustomPrompt="1"/>
          </p:nvPr>
        </p:nvSpPr>
        <p:spPr>
          <a:xfrm>
            <a:off x="460072" y="635000"/>
            <a:ext cx="6397928" cy="399143"/>
          </a:xfrm>
          <a:prstGeom prst="rect">
            <a:avLst/>
          </a:prstGeom>
        </p:spPr>
        <p:txBody>
          <a:bodyPr>
            <a:normAutofit/>
          </a:bodyPr>
          <a:lstStyle>
            <a:lvl1pPr marL="0" indent="0">
              <a:buFontTx/>
              <a:buNone/>
              <a:defRPr sz="1800" cap="all">
                <a:solidFill>
                  <a:schemeClr val="tx2"/>
                </a:solidFill>
                <a:latin typeface="+mj-lt"/>
              </a:defRPr>
            </a:lvl1pPr>
          </a:lstStyle>
          <a:p>
            <a:pPr lvl="0"/>
            <a:r>
              <a:rPr lang="en-AU" dirty="0"/>
              <a:t>SUBHEAD</a:t>
            </a:r>
          </a:p>
        </p:txBody>
      </p:sp>
    </p:spTree>
    <p:extLst>
      <p:ext uri="{BB962C8B-B14F-4D97-AF65-F5344CB8AC3E}">
        <p14:creationId xmlns:p14="http://schemas.microsoft.com/office/powerpoint/2010/main" val="4821594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Page Option3">
    <p:spTree>
      <p:nvGrpSpPr>
        <p:cNvPr id="1" name=""/>
        <p:cNvGrpSpPr/>
        <p:nvPr/>
      </p:nvGrpSpPr>
      <p:grpSpPr>
        <a:xfrm>
          <a:off x="0" y="0"/>
          <a:ext cx="0" cy="0"/>
          <a:chOff x="0" y="0"/>
          <a:chExt cx="0" cy="0"/>
        </a:xfrm>
      </p:grpSpPr>
      <p:sp>
        <p:nvSpPr>
          <p:cNvPr id="14" name="Rectangle 13"/>
          <p:cNvSpPr/>
          <p:nvPr userDrawn="1"/>
        </p:nvSpPr>
        <p:spPr>
          <a:xfrm>
            <a:off x="181428" y="136072"/>
            <a:ext cx="8781143" cy="4866821"/>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noProof="0" dirty="0"/>
          </a:p>
        </p:txBody>
      </p:sp>
      <p:sp>
        <p:nvSpPr>
          <p:cNvPr id="2" name="Title 1"/>
          <p:cNvSpPr>
            <a:spLocks noGrp="1"/>
          </p:cNvSpPr>
          <p:nvPr>
            <p:ph type="title" hasCustomPrompt="1"/>
          </p:nvPr>
        </p:nvSpPr>
        <p:spPr>
          <a:xfrm>
            <a:off x="457200" y="1065887"/>
            <a:ext cx="8229600" cy="473586"/>
          </a:xfrm>
        </p:spPr>
        <p:txBody>
          <a:bodyPr>
            <a:normAutofit/>
          </a:bodyPr>
          <a:lstStyle>
            <a:lvl1pPr algn="l">
              <a:defRPr sz="3200" b="1">
                <a:latin typeface="Arial"/>
                <a:cs typeface="Arial"/>
              </a:defRPr>
            </a:lvl1pPr>
          </a:lstStyle>
          <a:p>
            <a:r>
              <a:rPr lang="en-AU" noProof="0" dirty="0"/>
              <a:t>Section title</a:t>
            </a:r>
          </a:p>
        </p:txBody>
      </p:sp>
      <p:sp>
        <p:nvSpPr>
          <p:cNvPr id="12" name="Content Placeholder 11"/>
          <p:cNvSpPr>
            <a:spLocks noGrp="1"/>
          </p:cNvSpPr>
          <p:nvPr>
            <p:ph sz="quarter" idx="10" hasCustomPrompt="1"/>
          </p:nvPr>
        </p:nvSpPr>
        <p:spPr>
          <a:xfrm>
            <a:off x="466346" y="1519685"/>
            <a:ext cx="8218035" cy="312737"/>
          </a:xfrm>
          <a:prstGeom prst="rect">
            <a:avLst/>
          </a:prstGeom>
        </p:spPr>
        <p:txBody>
          <a:bodyPr>
            <a:normAutofit/>
          </a:bodyPr>
          <a:lstStyle>
            <a:lvl1pPr marL="0" indent="0">
              <a:buNone/>
              <a:defRPr sz="1800" cap="all">
                <a:solidFill>
                  <a:srgbClr val="611723"/>
                </a:solidFill>
                <a:latin typeface="Arial"/>
                <a:cs typeface="Arial"/>
              </a:defRPr>
            </a:lvl1pPr>
          </a:lstStyle>
          <a:p>
            <a:pPr lvl="0"/>
            <a:r>
              <a:rPr lang="en-AU" noProof="0" dirty="0"/>
              <a:t>SUBTITLE</a:t>
            </a:r>
          </a:p>
        </p:txBody>
      </p:sp>
      <p:pic>
        <p:nvPicPr>
          <p:cNvPr id="7" name="Picture 6" descr="MQU_MAS_HOR_RGB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42" y="296134"/>
            <a:ext cx="1595918" cy="477965"/>
          </a:xfrm>
          <a:prstGeom prst="rect">
            <a:avLst/>
          </a:prstGeom>
        </p:spPr>
      </p:pic>
      <p:pic>
        <p:nvPicPr>
          <p:cNvPr id="10" name="Picture 9" descr="MAC21_190.5x254_PowerPoint_Images_Section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059094"/>
            <a:ext cx="9144000" cy="3139440"/>
          </a:xfrm>
          <a:prstGeom prst="rect">
            <a:avLst/>
          </a:prstGeom>
        </p:spPr>
      </p:pic>
    </p:spTree>
    <p:extLst>
      <p:ext uri="{BB962C8B-B14F-4D97-AF65-F5344CB8AC3E}">
        <p14:creationId xmlns:p14="http://schemas.microsoft.com/office/powerpoint/2010/main" val="35206961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5" name="Rectangle 4"/>
          <p:cNvSpPr/>
          <p:nvPr userDrawn="1"/>
        </p:nvSpPr>
        <p:spPr>
          <a:xfrm>
            <a:off x="181428" y="145597"/>
            <a:ext cx="8781143" cy="4866821"/>
          </a:xfrm>
          <a:prstGeom prst="rect">
            <a:avLst/>
          </a:prstGeom>
          <a:solidFill>
            <a:srgbClr val="D6D2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noProof="0" dirty="0"/>
          </a:p>
        </p:txBody>
      </p:sp>
      <p:sp>
        <p:nvSpPr>
          <p:cNvPr id="6" name="Title 1"/>
          <p:cNvSpPr>
            <a:spLocks noGrp="1"/>
          </p:cNvSpPr>
          <p:nvPr>
            <p:ph type="title" hasCustomPrompt="1"/>
          </p:nvPr>
        </p:nvSpPr>
        <p:spPr>
          <a:xfrm>
            <a:off x="457200" y="1075412"/>
            <a:ext cx="8229600" cy="473586"/>
          </a:xfrm>
        </p:spPr>
        <p:txBody>
          <a:bodyPr>
            <a:normAutofit/>
          </a:bodyPr>
          <a:lstStyle>
            <a:lvl1pPr algn="l">
              <a:defRPr sz="3200" b="1" baseline="0">
                <a:latin typeface="Arial"/>
                <a:cs typeface="Arial"/>
              </a:defRPr>
            </a:lvl1pPr>
          </a:lstStyle>
          <a:p>
            <a:r>
              <a:rPr lang="en-AU" noProof="0" dirty="0"/>
              <a:t>Basic template pages</a:t>
            </a:r>
          </a:p>
        </p:txBody>
      </p:sp>
      <p:sp>
        <p:nvSpPr>
          <p:cNvPr id="10" name="TextBox 9"/>
          <p:cNvSpPr txBox="1"/>
          <p:nvPr userDrawn="1"/>
        </p:nvSpPr>
        <p:spPr>
          <a:xfrm>
            <a:off x="457200" y="1790700"/>
            <a:ext cx="8242300" cy="504825"/>
          </a:xfrm>
          <a:prstGeom prst="rect">
            <a:avLst/>
          </a:prstGeom>
        </p:spPr>
        <p:txBody>
          <a:bodyPr vert="horz" wrap="square" lIns="91440" tIns="45720" rIns="91440" bIns="45720" numCol="3" spcCol="18000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endParaRPr lang="en-AU" b="0" i="0" cap="none" noProof="0" dirty="0">
              <a:solidFill>
                <a:schemeClr val="tx1"/>
              </a:solidFill>
              <a:latin typeface="Georgia"/>
              <a:cs typeface="Georgia"/>
            </a:endParaRPr>
          </a:p>
        </p:txBody>
      </p:sp>
      <p:pic>
        <p:nvPicPr>
          <p:cNvPr id="9" name="Picture 8" descr="MQU_MAS_HOR_RGB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42" y="296134"/>
            <a:ext cx="1595918" cy="477965"/>
          </a:xfrm>
          <a:prstGeom prst="rect">
            <a:avLst/>
          </a:prstGeom>
        </p:spPr>
      </p:pic>
    </p:spTree>
    <p:extLst>
      <p:ext uri="{BB962C8B-B14F-4D97-AF65-F5344CB8AC3E}">
        <p14:creationId xmlns:p14="http://schemas.microsoft.com/office/powerpoint/2010/main" val="7952651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Page Picture &amp; Title Layout">
    <p:spTree>
      <p:nvGrpSpPr>
        <p:cNvPr id="1" name=""/>
        <p:cNvGrpSpPr/>
        <p:nvPr/>
      </p:nvGrpSpPr>
      <p:grpSpPr>
        <a:xfrm>
          <a:off x="0" y="0"/>
          <a:ext cx="0" cy="0"/>
          <a:chOff x="0" y="0"/>
          <a:chExt cx="0" cy="0"/>
        </a:xfrm>
      </p:grpSpPr>
      <p:sp>
        <p:nvSpPr>
          <p:cNvPr id="4" name="Picture Placeholder 3"/>
          <p:cNvSpPr>
            <a:spLocks noGrp="1"/>
          </p:cNvSpPr>
          <p:nvPr>
            <p:ph type="pic" sz="quarter" idx="11" hasCustomPrompt="1"/>
          </p:nvPr>
        </p:nvSpPr>
        <p:spPr>
          <a:xfrm>
            <a:off x="183886" y="1098947"/>
            <a:ext cx="8780727" cy="3913584"/>
          </a:xfrm>
          <a:prstGeom prst="rect">
            <a:avLst/>
          </a:prstGeom>
        </p:spPr>
        <p:txBody>
          <a:bodyPr/>
          <a:lstStyle>
            <a:lvl1pPr marL="0" marR="0" indent="0" algn="l" defTabSz="457200" rtl="0" eaLnBrk="1" fontAlgn="auto" latinLnBrk="0" hangingPunct="1">
              <a:lnSpc>
                <a:spcPct val="100000"/>
              </a:lnSpc>
              <a:spcBef>
                <a:spcPts val="0"/>
              </a:spcBef>
              <a:spcAft>
                <a:spcPts val="300"/>
              </a:spcAft>
              <a:buClrTx/>
              <a:buSzTx/>
              <a:buFont typeface="Arial"/>
              <a:buNone/>
              <a:tabLst/>
              <a:defRPr baseline="0"/>
            </a:lvl1pPr>
          </a:lstStyle>
          <a:p>
            <a:r>
              <a:rPr lang="en-AU" noProof="0" dirty="0"/>
              <a:t>Click to insert picture, SmartArt or movie</a:t>
            </a:r>
          </a:p>
        </p:txBody>
      </p:sp>
      <p:sp>
        <p:nvSpPr>
          <p:cNvPr id="2" name="Title 1"/>
          <p:cNvSpPr>
            <a:spLocks noGrp="1"/>
          </p:cNvSpPr>
          <p:nvPr>
            <p:ph type="title" hasCustomPrompt="1"/>
          </p:nvPr>
        </p:nvSpPr>
        <p:spPr>
          <a:xfrm>
            <a:off x="641048" y="2147265"/>
            <a:ext cx="8045752" cy="456236"/>
          </a:xfrm>
        </p:spPr>
        <p:txBody>
          <a:bodyPr>
            <a:normAutofit/>
          </a:bodyPr>
          <a:lstStyle>
            <a:lvl1pPr algn="l">
              <a:defRPr sz="3200" b="1">
                <a:solidFill>
                  <a:schemeClr val="bg1"/>
                </a:solidFill>
                <a:latin typeface="Arial"/>
                <a:cs typeface="Arial"/>
              </a:defRPr>
            </a:lvl1pPr>
          </a:lstStyle>
          <a:p>
            <a:r>
              <a:rPr lang="en-AU" noProof="0" dirty="0"/>
              <a:t>Section title</a:t>
            </a:r>
          </a:p>
        </p:txBody>
      </p:sp>
      <p:sp>
        <p:nvSpPr>
          <p:cNvPr id="10" name="Content Placeholder 9"/>
          <p:cNvSpPr>
            <a:spLocks noGrp="1"/>
          </p:cNvSpPr>
          <p:nvPr>
            <p:ph sz="quarter" idx="10" hasCustomPrompt="1"/>
          </p:nvPr>
        </p:nvSpPr>
        <p:spPr>
          <a:xfrm>
            <a:off x="641349" y="2608317"/>
            <a:ext cx="8049079" cy="344431"/>
          </a:xfrm>
          <a:prstGeom prst="rect">
            <a:avLst/>
          </a:prstGeom>
        </p:spPr>
        <p:txBody>
          <a:bodyPr>
            <a:noAutofit/>
          </a:bodyPr>
          <a:lstStyle>
            <a:lvl1pPr marL="0" indent="0">
              <a:buNone/>
              <a:defRPr sz="1800" cap="all">
                <a:solidFill>
                  <a:srgbClr val="FFFFFF"/>
                </a:solidFill>
                <a:latin typeface="Arial"/>
                <a:cs typeface="Arial"/>
              </a:defRPr>
            </a:lvl1pPr>
            <a:lvl2pPr>
              <a:defRPr sz="1600"/>
            </a:lvl2pPr>
            <a:lvl3pPr>
              <a:defRPr sz="1400"/>
            </a:lvl3pPr>
            <a:lvl4pPr>
              <a:defRPr sz="1200"/>
            </a:lvl4pPr>
            <a:lvl5pPr>
              <a:defRPr sz="1200"/>
            </a:lvl5pPr>
          </a:lstStyle>
          <a:p>
            <a:pPr lvl="0"/>
            <a:r>
              <a:rPr lang="en-AU" noProof="0" dirty="0"/>
              <a:t>SUBTITLE</a:t>
            </a:r>
          </a:p>
        </p:txBody>
      </p:sp>
      <p:sp>
        <p:nvSpPr>
          <p:cNvPr id="3" name="Rectangle 2"/>
          <p:cNvSpPr/>
          <p:nvPr userDrawn="1"/>
        </p:nvSpPr>
        <p:spPr>
          <a:xfrm>
            <a:off x="190500" y="131255"/>
            <a:ext cx="8763000" cy="962025"/>
          </a:xfrm>
          <a:prstGeom prst="rect">
            <a:avLst/>
          </a:prstGeom>
          <a:solidFill>
            <a:srgbClr val="D6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noProof="0" dirty="0"/>
          </a:p>
        </p:txBody>
      </p:sp>
      <p:pic>
        <p:nvPicPr>
          <p:cNvPr id="8" name="Picture 7" descr="MQU_MAS_HOR_RGB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42" y="296134"/>
            <a:ext cx="1595918" cy="477965"/>
          </a:xfrm>
          <a:prstGeom prst="rect">
            <a:avLst/>
          </a:prstGeom>
        </p:spPr>
      </p:pic>
    </p:spTree>
    <p:extLst>
      <p:ext uri="{BB962C8B-B14F-4D97-AF65-F5344CB8AC3E}">
        <p14:creationId xmlns:p14="http://schemas.microsoft.com/office/powerpoint/2010/main" val="1519318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Page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6" name="Title 1"/>
          <p:cNvSpPr>
            <a:spLocks noGrp="1"/>
          </p:cNvSpPr>
          <p:nvPr>
            <p:ph type="title" hasCustomPrompt="1"/>
          </p:nvPr>
        </p:nvSpPr>
        <p:spPr>
          <a:xfrm>
            <a:off x="641048" y="2147265"/>
            <a:ext cx="8045752" cy="456236"/>
          </a:xfrm>
        </p:spPr>
        <p:txBody>
          <a:bodyPr>
            <a:normAutofit/>
          </a:bodyPr>
          <a:lstStyle>
            <a:lvl1pPr algn="l">
              <a:defRPr sz="3200" b="1">
                <a:solidFill>
                  <a:schemeClr val="tx1"/>
                </a:solidFill>
                <a:latin typeface="Arial"/>
                <a:cs typeface="Arial"/>
              </a:defRPr>
            </a:lvl1pPr>
          </a:lstStyle>
          <a:p>
            <a:r>
              <a:rPr lang="en-AU" noProof="0" dirty="0"/>
              <a:t>Section title</a:t>
            </a:r>
          </a:p>
        </p:txBody>
      </p:sp>
      <p:sp>
        <p:nvSpPr>
          <p:cNvPr id="7" name="Content Placeholder 9"/>
          <p:cNvSpPr>
            <a:spLocks noGrp="1"/>
          </p:cNvSpPr>
          <p:nvPr>
            <p:ph sz="quarter" idx="12" hasCustomPrompt="1"/>
          </p:nvPr>
        </p:nvSpPr>
        <p:spPr>
          <a:xfrm>
            <a:off x="641349" y="2608317"/>
            <a:ext cx="8049079" cy="344431"/>
          </a:xfrm>
          <a:prstGeom prst="rect">
            <a:avLst/>
          </a:prstGeom>
        </p:spPr>
        <p:txBody>
          <a:bodyPr>
            <a:noAutofit/>
          </a:bodyPr>
          <a:lstStyle>
            <a:lvl1pPr marL="0" indent="0">
              <a:buNone/>
              <a:defRPr sz="1800" cap="all">
                <a:solidFill>
                  <a:srgbClr val="611723"/>
                </a:solidFill>
                <a:latin typeface="Arial"/>
                <a:cs typeface="Arial"/>
              </a:defRPr>
            </a:lvl1pPr>
            <a:lvl2pPr>
              <a:defRPr sz="1600"/>
            </a:lvl2pPr>
            <a:lvl3pPr>
              <a:defRPr sz="1400"/>
            </a:lvl3pPr>
            <a:lvl4pPr>
              <a:defRPr sz="1200"/>
            </a:lvl4pPr>
            <a:lvl5pPr>
              <a:defRPr sz="1200"/>
            </a:lvl5pPr>
          </a:lstStyle>
          <a:p>
            <a:pPr lvl="0"/>
            <a:r>
              <a:rPr lang="en-AU" noProof="0" dirty="0"/>
              <a:t>SUBTITLE</a:t>
            </a:r>
          </a:p>
        </p:txBody>
      </p:sp>
      <p:sp>
        <p:nvSpPr>
          <p:cNvPr id="9" name="Rectangle 8"/>
          <p:cNvSpPr/>
          <p:nvPr userDrawn="1"/>
        </p:nvSpPr>
        <p:spPr>
          <a:xfrm>
            <a:off x="190500" y="131255"/>
            <a:ext cx="8763000" cy="962025"/>
          </a:xfrm>
          <a:prstGeom prst="rect">
            <a:avLst/>
          </a:prstGeom>
          <a:solidFill>
            <a:srgbClr val="D6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noProof="0" dirty="0"/>
          </a:p>
        </p:txBody>
      </p:sp>
      <p:pic>
        <p:nvPicPr>
          <p:cNvPr id="11" name="Picture 10" descr="MQU_MAS_HOR_RGB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42" y="296134"/>
            <a:ext cx="1595918" cy="477965"/>
          </a:xfrm>
          <a:prstGeom prst="rect">
            <a:avLst/>
          </a:prstGeom>
        </p:spPr>
      </p:pic>
    </p:spTree>
    <p:extLst>
      <p:ext uri="{BB962C8B-B14F-4D97-AF65-F5344CB8AC3E}">
        <p14:creationId xmlns:p14="http://schemas.microsoft.com/office/powerpoint/2010/main" val="38159990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ooter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2" name="Title 1"/>
          <p:cNvSpPr>
            <a:spLocks noGrp="1"/>
          </p:cNvSpPr>
          <p:nvPr>
            <p:ph type="title"/>
          </p:nvPr>
        </p:nvSpPr>
        <p:spPr/>
        <p:txBody>
          <a:bodyPr/>
          <a:lstStyle/>
          <a:p>
            <a:r>
              <a:rPr lang="en-AU" noProof="0" dirty="0"/>
              <a:t>Click to edit Master title style</a:t>
            </a:r>
          </a:p>
        </p:txBody>
      </p:sp>
      <p:sp>
        <p:nvSpPr>
          <p:cNvPr id="7" name="Text Placeholder 12"/>
          <p:cNvSpPr>
            <a:spLocks noGrp="1"/>
          </p:cNvSpPr>
          <p:nvPr>
            <p:ph type="body" sz="quarter" idx="17"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8" name="Text Placeholder 2"/>
          <p:cNvSpPr>
            <a:spLocks noGrp="1"/>
          </p:cNvSpPr>
          <p:nvPr>
            <p:ph idx="1" hasCustomPrompt="1"/>
          </p:nvPr>
        </p:nvSpPr>
        <p:spPr>
          <a:xfrm>
            <a:off x="445641" y="1296734"/>
            <a:ext cx="8266559" cy="3389566"/>
          </a:xfrm>
          <a:prstGeom prst="rect">
            <a:avLst/>
          </a:prstGeom>
        </p:spPr>
        <p:txBody>
          <a:bodyPr vert="horz" lIns="91440" tIns="45720" rIns="91440" bIns="45720" numCol="1" spcCol="0" rtlCol="0">
            <a:normAutofit/>
          </a:bodyPr>
          <a:lstStyle>
            <a:lvl3pPr marL="0" indent="0">
              <a:buFontTx/>
              <a:buNone/>
              <a:defRPr b="1" cap="all" baseline="0">
                <a:solidFill>
                  <a:schemeClr val="tx2"/>
                </a:solidFill>
                <a:latin typeface="+mj-lt"/>
              </a:defRPr>
            </a:lvl3pPr>
            <a:lvl4pPr marL="0" indent="0">
              <a:buFontTx/>
              <a:buNone/>
              <a:defRPr/>
            </a:lvl4pPr>
            <a:lvl5pPr marL="1257300" indent="0">
              <a:buNone/>
              <a:defRPr/>
            </a:lvl5pPr>
          </a:lstStyle>
          <a:p>
            <a:pPr lvl="2"/>
            <a:r>
              <a:rPr lang="en-AU" noProof="0" dirty="0"/>
              <a:t>THIRD LEVEL</a:t>
            </a:r>
          </a:p>
          <a:p>
            <a:pPr lvl="3"/>
            <a:r>
              <a:rPr lang="en-AU" noProof="0" dirty="0"/>
              <a:t>Fourth level</a:t>
            </a:r>
          </a:p>
          <a:p>
            <a:pPr lvl="3"/>
            <a:endParaRPr lang="en-AU" noProof="0" dirty="0"/>
          </a:p>
        </p:txBody>
      </p:sp>
      <p:pic>
        <p:nvPicPr>
          <p:cNvPr id="9" name="Picture 8" descr="MQU_MAS_HOR_RGB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42" y="296134"/>
            <a:ext cx="1595918" cy="477965"/>
          </a:xfrm>
          <a:prstGeom prst="rect">
            <a:avLst/>
          </a:prstGeom>
        </p:spPr>
      </p:pic>
    </p:spTree>
    <p:extLst>
      <p:ext uri="{BB962C8B-B14F-4D97-AF65-F5344CB8AC3E}">
        <p14:creationId xmlns:p14="http://schemas.microsoft.com/office/powerpoint/2010/main" val="25775126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No Dividing Lin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noProof="0" dirty="0"/>
              <a:t>OFFICE  I  FACULTY  I  DEPARTMENT</a:t>
            </a:r>
          </a:p>
        </p:txBody>
      </p:sp>
      <p:sp>
        <p:nvSpPr>
          <p:cNvPr id="6" name="Title 1"/>
          <p:cNvSpPr>
            <a:spLocks noGrp="1"/>
          </p:cNvSpPr>
          <p:nvPr>
            <p:ph type="title"/>
          </p:nvPr>
        </p:nvSpPr>
        <p:spPr>
          <a:xfrm>
            <a:off x="457200" y="205979"/>
            <a:ext cx="6400800" cy="483450"/>
          </a:xfrm>
        </p:spPr>
        <p:txBody>
          <a:bodyPr/>
          <a:lstStyle>
            <a:lvl1pPr>
              <a:buFontTx/>
              <a:buNone/>
              <a:defRPr/>
            </a:lvl1pPr>
          </a:lstStyle>
          <a:p>
            <a:r>
              <a:rPr lang="en-AU" noProof="0" dirty="0"/>
              <a:t>Click to edit Master title style</a:t>
            </a:r>
          </a:p>
        </p:txBody>
      </p:sp>
      <p:sp>
        <p:nvSpPr>
          <p:cNvPr id="7"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noProof="0" dirty="0"/>
              <a:t>SUBHEAD</a:t>
            </a:r>
          </a:p>
        </p:txBody>
      </p:sp>
      <p:sp>
        <p:nvSpPr>
          <p:cNvPr id="8" name="Text Placeholder 2"/>
          <p:cNvSpPr>
            <a:spLocks noGrp="1"/>
          </p:cNvSpPr>
          <p:nvPr>
            <p:ph idx="1" hasCustomPrompt="1"/>
          </p:nvPr>
        </p:nvSpPr>
        <p:spPr>
          <a:xfrm>
            <a:off x="445641" y="1296734"/>
            <a:ext cx="8266559" cy="3389566"/>
          </a:xfrm>
          <a:prstGeom prst="rect">
            <a:avLst/>
          </a:prstGeom>
        </p:spPr>
        <p:txBody>
          <a:bodyPr vert="horz" lIns="91440" tIns="45720" rIns="91440" bIns="45720" numCol="1" spcCol="0" rtlCol="0">
            <a:normAutofit/>
          </a:bodyPr>
          <a:lstStyle>
            <a:lvl3pPr marL="0" indent="0">
              <a:buFontTx/>
              <a:buNone/>
              <a:defRPr b="1" cap="all" baseline="0">
                <a:solidFill>
                  <a:schemeClr val="tx2"/>
                </a:solidFill>
                <a:latin typeface="+mj-lt"/>
              </a:defRPr>
            </a:lvl3pPr>
            <a:lvl4pPr marL="0" indent="0">
              <a:buFontTx/>
              <a:buNone/>
              <a:defRPr/>
            </a:lvl4pPr>
            <a:lvl5pPr marL="1257300" indent="0">
              <a:buNone/>
              <a:defRPr/>
            </a:lvl5pPr>
          </a:lstStyle>
          <a:p>
            <a:pPr lvl="2"/>
            <a:r>
              <a:rPr lang="en-AU" noProof="0" dirty="0"/>
              <a:t>THIRD LEVEL</a:t>
            </a:r>
          </a:p>
          <a:p>
            <a:pPr lvl="3"/>
            <a:r>
              <a:rPr lang="en-AU" noProof="0" dirty="0"/>
              <a:t>Fourth level</a:t>
            </a:r>
          </a:p>
          <a:p>
            <a:pPr lvl="3"/>
            <a:endParaRPr lang="en-AU" noProof="0" dirty="0"/>
          </a:p>
        </p:txBody>
      </p:sp>
      <p:pic>
        <p:nvPicPr>
          <p:cNvPr id="9" name="Picture 8" descr="MQU_MAS_HOR_RGB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42" y="296134"/>
            <a:ext cx="1595918" cy="477965"/>
          </a:xfrm>
          <a:prstGeom prst="rect">
            <a:avLst/>
          </a:prstGeom>
        </p:spPr>
      </p:pic>
    </p:spTree>
    <p:extLst>
      <p:ext uri="{BB962C8B-B14F-4D97-AF65-F5344CB8AC3E}">
        <p14:creationId xmlns:p14="http://schemas.microsoft.com/office/powerpoint/2010/main" val="97071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amp;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dirty="0"/>
              <a:t>Click to edit Master title style</a:t>
            </a:r>
            <a:endParaRPr lang="en-US" dirty="0"/>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a:t>OFFICE  I  FACULTY  I  DEPARTMENT</a:t>
            </a:r>
            <a:endParaRPr lang="en-US" dirty="0"/>
          </a:p>
        </p:txBody>
      </p:sp>
      <p:sp>
        <p:nvSpPr>
          <p:cNvPr id="5" name="Picture Placeholder 15"/>
          <p:cNvSpPr>
            <a:spLocks noGrp="1"/>
          </p:cNvSpPr>
          <p:nvPr>
            <p:ph type="pic" sz="quarter" idx="16" hasCustomPrompt="1"/>
          </p:nvPr>
        </p:nvSpPr>
        <p:spPr>
          <a:xfrm>
            <a:off x="803426" y="1315164"/>
            <a:ext cx="7451574" cy="2923461"/>
          </a:xfrm>
          <a:prstGeom prst="rect">
            <a:avLst/>
          </a:prstGeom>
        </p:spPr>
        <p:txBody>
          <a:bodyPr>
            <a:normAutofit/>
          </a:bodyPr>
          <a:lstStyle>
            <a:lvl1pPr marL="0" indent="0">
              <a:buFontTx/>
              <a:buNone/>
              <a:defRPr sz="1600" baseline="0"/>
            </a:lvl1pPr>
          </a:lstStyle>
          <a:p>
            <a:r>
              <a:rPr lang="en-AU" noProof="0" dirty="0"/>
              <a:t>Click icon to insert picture or SmartArt</a:t>
            </a:r>
          </a:p>
        </p:txBody>
      </p:sp>
      <p:sp>
        <p:nvSpPr>
          <p:cNvPr id="6" name="Text Placeholder 12"/>
          <p:cNvSpPr>
            <a:spLocks noGrp="1"/>
          </p:cNvSpPr>
          <p:nvPr>
            <p:ph type="body" sz="quarter" idx="17"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dirty="0"/>
              <a:t>SUBHEAD</a:t>
            </a:r>
          </a:p>
        </p:txBody>
      </p:sp>
      <p:sp>
        <p:nvSpPr>
          <p:cNvPr id="14" name="Text Placeholder 12"/>
          <p:cNvSpPr>
            <a:spLocks noGrp="1"/>
          </p:cNvSpPr>
          <p:nvPr>
            <p:ph type="body" sz="quarter" idx="20" hasCustomPrompt="1"/>
          </p:nvPr>
        </p:nvSpPr>
        <p:spPr>
          <a:xfrm>
            <a:off x="802972" y="4264026"/>
            <a:ext cx="6397928" cy="231775"/>
          </a:xfrm>
          <a:prstGeom prst="rect">
            <a:avLst/>
          </a:prstGeom>
        </p:spPr>
        <p:txBody>
          <a:bodyPr tIns="0">
            <a:noAutofit/>
          </a:bodyPr>
          <a:lstStyle>
            <a:lvl1pPr marL="0" indent="0">
              <a:buFontTx/>
              <a:buNone/>
              <a:defRPr lang="en-AU" sz="1800" b="0" kern="1200" cap="none" dirty="0" smtClean="0">
                <a:solidFill>
                  <a:schemeClr val="tx1"/>
                </a:solidFill>
                <a:latin typeface="Georgia"/>
                <a:ea typeface="+mn-ea"/>
                <a:cs typeface="Georgia"/>
              </a:defRPr>
            </a:lvl1pPr>
            <a:lvl4pPr>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dirty="0"/>
              <a:t>Picture title</a:t>
            </a:r>
          </a:p>
        </p:txBody>
      </p:sp>
      <p:sp>
        <p:nvSpPr>
          <p:cNvPr id="15" name="Text Placeholder 12"/>
          <p:cNvSpPr>
            <a:spLocks noGrp="1"/>
          </p:cNvSpPr>
          <p:nvPr>
            <p:ph type="body" sz="quarter" idx="21" hasCustomPrompt="1"/>
          </p:nvPr>
        </p:nvSpPr>
        <p:spPr>
          <a:xfrm>
            <a:off x="802972" y="4500060"/>
            <a:ext cx="6397928" cy="243390"/>
          </a:xfrm>
          <a:prstGeom prst="rect">
            <a:avLst/>
          </a:prstGeom>
        </p:spPr>
        <p:txBody>
          <a:bodyPr tIns="0">
            <a:normAutofit/>
          </a:bodyPr>
          <a:lstStyle>
            <a:lvl1pPr marL="0" indent="0">
              <a:buFontTx/>
              <a:buNone/>
              <a:defRPr lang="en-AU" sz="1800" b="0" kern="1200" cap="none" dirty="0" smtClean="0">
                <a:solidFill>
                  <a:schemeClr val="tx1"/>
                </a:solidFill>
                <a:latin typeface="Georgia"/>
                <a:ea typeface="+mn-ea"/>
                <a:cs typeface="Georgia"/>
              </a:defRPr>
            </a:lvl1pPr>
            <a:lvl4pPr>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dirty="0"/>
              <a:t>Picture description</a:t>
            </a:r>
          </a:p>
        </p:txBody>
      </p:sp>
    </p:spTree>
    <p:extLst>
      <p:ext uri="{BB962C8B-B14F-4D97-AF65-F5344CB8AC3E}">
        <p14:creationId xmlns:p14="http://schemas.microsoft.com/office/powerpoint/2010/main" val="318301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dirty="0"/>
              <a:t>Click to edit Master title style</a:t>
            </a:r>
            <a:endParaRPr lang="en-US" dirty="0"/>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dirty="0"/>
              <a:t>OFFICE  I  FACULTY  I  DEPARTMENT</a:t>
            </a:r>
            <a:endParaRPr lang="en-US" dirty="0"/>
          </a:p>
        </p:txBody>
      </p:sp>
      <p:sp>
        <p:nvSpPr>
          <p:cNvPr id="5" name="Picture Placeholder 15"/>
          <p:cNvSpPr>
            <a:spLocks noGrp="1"/>
          </p:cNvSpPr>
          <p:nvPr>
            <p:ph type="pic" sz="quarter" idx="16" hasCustomPrompt="1"/>
          </p:nvPr>
        </p:nvSpPr>
        <p:spPr>
          <a:xfrm>
            <a:off x="739926" y="1210389"/>
            <a:ext cx="2574774" cy="1447086"/>
          </a:xfrm>
          <a:prstGeom prst="rect">
            <a:avLst/>
          </a:prstGeom>
        </p:spPr>
        <p:txBody>
          <a:bodyPr>
            <a:normAutofit/>
          </a:bodyPr>
          <a:lstStyle>
            <a:lvl1pPr marL="0" indent="0">
              <a:buFontTx/>
              <a:buNone/>
              <a:defRPr sz="1600"/>
            </a:lvl1pPr>
          </a:lstStyle>
          <a:p>
            <a:r>
              <a:rPr lang="en-AU" noProof="0" dirty="0"/>
              <a:t>Click to insert picture or SmartArt</a:t>
            </a:r>
          </a:p>
        </p:txBody>
      </p:sp>
      <p:sp>
        <p:nvSpPr>
          <p:cNvPr id="7" name="Text Placeholder 2"/>
          <p:cNvSpPr>
            <a:spLocks noGrp="1"/>
          </p:cNvSpPr>
          <p:nvPr>
            <p:ph idx="1" hasCustomPrompt="1"/>
          </p:nvPr>
        </p:nvSpPr>
        <p:spPr>
          <a:xfrm>
            <a:off x="736600" y="2714625"/>
            <a:ext cx="3568700" cy="1828800"/>
          </a:xfrm>
          <a:prstGeom prst="rect">
            <a:avLst/>
          </a:prstGeom>
        </p:spPr>
        <p:txBody>
          <a:bodyPr vert="horz" lIns="91440" tIns="45720" rIns="91440" bIns="45720" numCol="1" spcCol="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mn-lt"/>
                <a:ea typeface="+mn-ea"/>
                <a:cs typeface="Georgia"/>
              </a:defRPr>
            </a:lvl4pPr>
          </a:lstStyle>
          <a:p>
            <a:pPr marL="0" lvl="2" indent="0" algn="l" defTabSz="457200" rtl="0" eaLnBrk="1" latinLnBrk="0" hangingPunct="1">
              <a:spcBef>
                <a:spcPts val="0"/>
              </a:spcBef>
              <a:spcAft>
                <a:spcPts val="300"/>
              </a:spcAft>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
        <p:nvSpPr>
          <p:cNvPr id="10" name="Picture Placeholder 15"/>
          <p:cNvSpPr>
            <a:spLocks noGrp="1"/>
          </p:cNvSpPr>
          <p:nvPr>
            <p:ph type="pic" sz="quarter" idx="17" hasCustomPrompt="1"/>
          </p:nvPr>
        </p:nvSpPr>
        <p:spPr>
          <a:xfrm>
            <a:off x="4820942" y="1210389"/>
            <a:ext cx="2574774" cy="1447086"/>
          </a:xfrm>
          <a:prstGeom prst="rect">
            <a:avLst/>
          </a:prstGeom>
        </p:spPr>
        <p:txBody>
          <a:bodyPr>
            <a:normAutofit/>
          </a:bodyPr>
          <a:lstStyle>
            <a:lvl1pPr marL="0" indent="0">
              <a:buFontTx/>
              <a:buNone/>
              <a:defRPr sz="1600"/>
            </a:lvl1pPr>
          </a:lstStyle>
          <a:p>
            <a:r>
              <a:rPr lang="en-AU" noProof="0" dirty="0"/>
              <a:t>Click to insert picture or SmartArt</a:t>
            </a:r>
          </a:p>
        </p:txBody>
      </p:sp>
      <p:sp>
        <p:nvSpPr>
          <p:cNvPr id="11" name="Text Placeholder 2"/>
          <p:cNvSpPr>
            <a:spLocks noGrp="1"/>
          </p:cNvSpPr>
          <p:nvPr>
            <p:ph idx="18" hasCustomPrompt="1"/>
          </p:nvPr>
        </p:nvSpPr>
        <p:spPr>
          <a:xfrm>
            <a:off x="4817616" y="2714625"/>
            <a:ext cx="3568700" cy="1828800"/>
          </a:xfrm>
          <a:prstGeom prst="rect">
            <a:avLst/>
          </a:prstGeom>
        </p:spPr>
        <p:txBody>
          <a:bodyPr vert="horz" lIns="91440" tIns="45720" rIns="91440" bIns="45720" numCol="1" spcCol="0" rtlCol="0">
            <a:normAutofit/>
          </a:bodyPr>
          <a:lstStyle>
            <a:lvl3pPr>
              <a:buFontTx/>
              <a:buNone/>
              <a:defRPr lang="en-AU" sz="1800" b="1" kern="1200" cap="all" baseline="0" dirty="0" smtClean="0">
                <a:solidFill>
                  <a:schemeClr val="tx2"/>
                </a:solidFill>
                <a:latin typeface="+mj-lt"/>
                <a:ea typeface="+mn-ea"/>
                <a:cs typeface="Arial"/>
              </a:defRPr>
            </a:lvl3pPr>
            <a:lvl4pPr marL="990600" indent="0">
              <a:buFontTx/>
              <a:buNone/>
              <a:defRPr lang="en-AU" sz="1800" b="0" kern="1200" cap="none" dirty="0" smtClean="0">
                <a:solidFill>
                  <a:schemeClr val="tx1"/>
                </a:solidFill>
                <a:latin typeface="+mn-lt"/>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
        <p:nvSpPr>
          <p:cNvPr id="12" name="Text Placeholder 12"/>
          <p:cNvSpPr>
            <a:spLocks noGrp="1"/>
          </p:cNvSpPr>
          <p:nvPr>
            <p:ph type="body" sz="quarter" idx="1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dirty="0"/>
              <a:t>SUBHEAD</a:t>
            </a:r>
          </a:p>
        </p:txBody>
      </p:sp>
    </p:spTree>
    <p:extLst>
      <p:ext uri="{BB962C8B-B14F-4D97-AF65-F5344CB8AC3E}">
        <p14:creationId xmlns:p14="http://schemas.microsoft.com/office/powerpoint/2010/main" val="338212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buFontTx/>
              <a:buNone/>
              <a:defRPr/>
            </a:lvl1pPr>
          </a:lstStyle>
          <a:p>
            <a:r>
              <a:rPr lang="en-AU" dirty="0"/>
              <a:t>Click to edit Master title style</a:t>
            </a:r>
            <a:endParaRPr lang="en-US" dirty="0"/>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a:t>OFFICE  I  FACULTY  I  DEPARTMENT</a:t>
            </a:r>
            <a:endParaRPr lang="en-US" dirty="0"/>
          </a:p>
        </p:txBody>
      </p:sp>
      <p:sp>
        <p:nvSpPr>
          <p:cNvPr id="5" name="Content Placeholder 5"/>
          <p:cNvSpPr>
            <a:spLocks noGrp="1"/>
          </p:cNvSpPr>
          <p:nvPr>
            <p:ph idx="1" hasCustomPrompt="1"/>
          </p:nvPr>
        </p:nvSpPr>
        <p:spPr>
          <a:xfrm>
            <a:off x="3575050" y="1181101"/>
            <a:ext cx="5111750" cy="3413522"/>
          </a:xfrm>
          <a:prstGeom prst="rect">
            <a:avLst/>
          </a:prstGeom>
        </p:spPr>
        <p:txBody>
          <a:bodyPr/>
          <a:lstStyle>
            <a:lvl1pPr marL="0" indent="0">
              <a:buFontTx/>
              <a:buNone/>
              <a:defRPr baseline="0"/>
            </a:lvl1pPr>
          </a:lstStyle>
          <a:p>
            <a:r>
              <a:rPr lang="en-AU" dirty="0"/>
              <a:t>Click to insert picture or SmartArt</a:t>
            </a:r>
          </a:p>
        </p:txBody>
      </p:sp>
      <p:sp>
        <p:nvSpPr>
          <p:cNvPr id="6" name="Text Placeholder 6"/>
          <p:cNvSpPr>
            <a:spLocks noGrp="1"/>
          </p:cNvSpPr>
          <p:nvPr>
            <p:ph type="body" sz="half" idx="2" hasCustomPrompt="1"/>
          </p:nvPr>
        </p:nvSpPr>
        <p:spPr>
          <a:xfrm>
            <a:off x="457201" y="1181101"/>
            <a:ext cx="3008313" cy="3413522"/>
          </a:xfrm>
          <a:prstGeom prst="rect">
            <a:avLst/>
          </a:prstGeom>
        </p:spPr>
        <p:txBody>
          <a:bodyPr>
            <a:normAutofit/>
          </a:bodyPr>
          <a:lstStyle>
            <a:lvl1pPr marL="0" indent="0">
              <a:buFontTx/>
              <a:buNone/>
              <a:defRPr lang="en-AU" sz="1800" b="0" kern="1200" cap="none" dirty="0">
                <a:solidFill>
                  <a:schemeClr val="tx1"/>
                </a:solidFill>
                <a:latin typeface="Georgia"/>
                <a:ea typeface="+mn-ea"/>
                <a:cs typeface="Georgia"/>
              </a:defRPr>
            </a:lvl1pPr>
            <a:lvl3pPr marL="0" indent="0" algn="l" defTabSz="457200" rtl="0" eaLnBrk="1" latinLnBrk="0" hangingPunct="1">
              <a:spcBef>
                <a:spcPts val="0"/>
              </a:spcBef>
              <a:spcAft>
                <a:spcPts val="300"/>
              </a:spcAft>
              <a:buFontTx/>
              <a:buNone/>
              <a:defRPr lang="en-AU" sz="1800" b="1" kern="1200" cap="all" baseline="0" dirty="0" smtClean="0">
                <a:solidFill>
                  <a:schemeClr val="tx2"/>
                </a:solidFill>
                <a:latin typeface="+mj-lt"/>
                <a:ea typeface="+mn-ea"/>
                <a:cs typeface="Arial"/>
              </a:defRPr>
            </a:lvl3pPr>
            <a:lvl4pPr marL="0" indent="0" algn="l" defTabSz="457200" rtl="0" eaLnBrk="1" latinLnBrk="0" hangingPunct="1">
              <a:lnSpc>
                <a:spcPct val="100000"/>
              </a:lnSpc>
              <a:spcBef>
                <a:spcPts val="0"/>
              </a:spcBef>
              <a:spcAft>
                <a:spcPts val="300"/>
              </a:spcAft>
              <a:buFontTx/>
              <a:buNone/>
              <a:defRPr lang="en-AU" sz="1800" b="0" kern="1200" cap="none" dirty="0">
                <a:solidFill>
                  <a:schemeClr val="tx1"/>
                </a:solidFill>
                <a:latin typeface="Georgia"/>
                <a:ea typeface="+mn-ea"/>
                <a:cs typeface="Georgia"/>
              </a:defRPr>
            </a:lvl4pPr>
          </a:lstStyle>
          <a:p>
            <a:pPr marL="0" lvl="2" indent="0" algn="l" defTabSz="457200" rtl="0" eaLnBrk="1" latinLnBrk="0" hangingPunct="1">
              <a:spcBef>
                <a:spcPts val="0"/>
              </a:spcBef>
              <a:spcAft>
                <a:spcPts val="300"/>
              </a:spcAft>
              <a:buClrTx/>
              <a:buFontTx/>
              <a:buNone/>
            </a:pPr>
            <a:r>
              <a:rPr lang="en-AU" dirty="0"/>
              <a:t>Third level</a:t>
            </a:r>
          </a:p>
          <a:p>
            <a:pPr marL="0" lvl="3" indent="0" algn="l" defTabSz="457200" rtl="0" eaLnBrk="1" latinLnBrk="0" hangingPunct="1">
              <a:lnSpc>
                <a:spcPct val="100000"/>
              </a:lnSpc>
              <a:spcBef>
                <a:spcPts val="0"/>
              </a:spcBef>
              <a:spcAft>
                <a:spcPts val="300"/>
              </a:spcAft>
              <a:buFontTx/>
              <a:buNone/>
            </a:pPr>
            <a:r>
              <a:rPr lang="en-AU" dirty="0"/>
              <a:t>Fourth level</a:t>
            </a:r>
          </a:p>
        </p:txBody>
      </p:sp>
      <p:sp>
        <p:nvSpPr>
          <p:cNvPr id="7" name="Text Placeholder 12"/>
          <p:cNvSpPr>
            <a:spLocks noGrp="1"/>
          </p:cNvSpPr>
          <p:nvPr>
            <p:ph type="body" sz="quarter" idx="1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dirty="0"/>
              <a:t>SUBHEAD</a:t>
            </a:r>
          </a:p>
        </p:txBody>
      </p:sp>
    </p:spTree>
    <p:extLst>
      <p:ext uri="{BB962C8B-B14F-4D97-AF65-F5344CB8AC3E}">
        <p14:creationId xmlns:p14="http://schemas.microsoft.com/office/powerpoint/2010/main" val="301353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 Bullet Poin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buFontTx/>
              <a:buNone/>
              <a:defRPr/>
            </a:lvl1pPr>
          </a:lstStyle>
          <a:p>
            <a:r>
              <a:rPr lang="en-AU" dirty="0"/>
              <a:t>Bullet point text</a:t>
            </a:r>
            <a:endParaRPr lang="en-US" dirty="0"/>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a:t>OFFICE  I  FACULTY  I  DEPARTMENT</a:t>
            </a:r>
            <a:endParaRPr lang="en-US" dirty="0"/>
          </a:p>
        </p:txBody>
      </p:sp>
      <p:sp>
        <p:nvSpPr>
          <p:cNvPr id="5"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dirty="0"/>
              <a:t>SUBHEAD</a:t>
            </a:r>
          </a:p>
        </p:txBody>
      </p:sp>
      <p:sp>
        <p:nvSpPr>
          <p:cNvPr id="9" name="Text Placeholder 12"/>
          <p:cNvSpPr>
            <a:spLocks noGrp="1"/>
          </p:cNvSpPr>
          <p:nvPr>
            <p:ph type="body" sz="quarter" idx="30" hasCustomPrompt="1"/>
          </p:nvPr>
        </p:nvSpPr>
        <p:spPr>
          <a:xfrm>
            <a:off x="460072" y="1221739"/>
            <a:ext cx="8186088" cy="3342641"/>
          </a:xfrm>
          <a:prstGeom prst="rect">
            <a:avLst/>
          </a:prstGeom>
        </p:spPr>
        <p:txBody>
          <a:bodyPr>
            <a:normAutofit/>
          </a:bodyPr>
          <a:lstStyle>
            <a:lvl1pPr marL="285750" indent="-285750">
              <a:spcAft>
                <a:spcPts val="0"/>
              </a:spcAft>
              <a:buSzPct val="73000"/>
              <a:buFont typeface="Arial" panose="020B0604020202020204" pitchFamily="34" charset="0"/>
              <a:buChar char="•"/>
              <a:defRPr lang="en-AU" sz="1800" b="0" kern="1200" cap="none" baseline="0" dirty="0" smtClean="0">
                <a:solidFill>
                  <a:schemeClr val="tx1"/>
                </a:solidFill>
                <a:latin typeface="Georgia"/>
                <a:ea typeface="+mn-ea"/>
                <a:cs typeface="Georgia"/>
              </a:defRPr>
            </a:lvl1pPr>
            <a:lvl2pPr>
              <a:defRPr baseline="0"/>
            </a:lvl2pPr>
            <a:lvl3pPr>
              <a:defRPr baseline="0"/>
            </a:lvl3pPr>
            <a:lvl4pPr>
              <a:defRPr lang="en-AU" sz="1800" b="0" kern="1200" cap="none" baseline="0" dirty="0" smtClean="0">
                <a:solidFill>
                  <a:schemeClr val="tx1"/>
                </a:solidFill>
                <a:latin typeface="Georgia"/>
                <a:ea typeface="+mn-ea"/>
                <a:cs typeface="Georgia"/>
              </a:defRPr>
            </a:lvl4pPr>
            <a:lvl5pPr>
              <a:defRPr baseline="0"/>
            </a:lvl5pPr>
          </a:lstStyle>
          <a:p>
            <a:pPr marL="0" lvl="3" indent="0" algn="l" defTabSz="457200" rtl="0" eaLnBrk="1" latinLnBrk="0" hangingPunct="1">
              <a:lnSpc>
                <a:spcPct val="100000"/>
              </a:lnSpc>
              <a:spcBef>
                <a:spcPts val="0"/>
              </a:spcBef>
              <a:spcAft>
                <a:spcPts val="300"/>
              </a:spcAft>
              <a:buFontTx/>
              <a:buNone/>
            </a:pPr>
            <a:r>
              <a:rPr lang="en-AU" noProof="0" dirty="0"/>
              <a:t>Bullets with sub-bullets</a:t>
            </a:r>
          </a:p>
          <a:p>
            <a:pPr lvl="0"/>
            <a:r>
              <a:rPr lang="en-AU" noProof="0" dirty="0"/>
              <a:t>First Level</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Tree>
    <p:extLst>
      <p:ext uri="{BB962C8B-B14F-4D97-AF65-F5344CB8AC3E}">
        <p14:creationId xmlns:p14="http://schemas.microsoft.com/office/powerpoint/2010/main" val="161270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Poi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Tx/>
              <a:buNone/>
              <a:defRPr/>
            </a:lvl1pPr>
          </a:lstStyle>
          <a:p>
            <a:r>
              <a:rPr lang="en-AU" dirty="0"/>
              <a:t>Click to edit Master title style</a:t>
            </a:r>
            <a:endParaRPr lang="en-US" dirty="0"/>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a:t>
            </a:fld>
            <a:endParaRPr lang="en-AU" noProof="0" dirty="0"/>
          </a:p>
        </p:txBody>
      </p:sp>
      <p:sp>
        <p:nvSpPr>
          <p:cNvPr id="4" name="Date Placeholder 3"/>
          <p:cNvSpPr>
            <a:spLocks noGrp="1"/>
          </p:cNvSpPr>
          <p:nvPr>
            <p:ph type="dt" sz="half" idx="11"/>
          </p:nvPr>
        </p:nvSpPr>
        <p:spPr/>
        <p:txBody>
          <a:bodyPr/>
          <a:lstStyle/>
          <a:p>
            <a:r>
              <a:rPr lang="en-AU"/>
              <a:t>OFFICE  I  FACULTY  I  DEPARTMENT</a:t>
            </a:r>
            <a:endParaRPr lang="en-US" dirty="0"/>
          </a:p>
        </p:txBody>
      </p:sp>
      <p:sp>
        <p:nvSpPr>
          <p:cNvPr id="5" name="Text Placeholder 12"/>
          <p:cNvSpPr>
            <a:spLocks noGrp="1"/>
          </p:cNvSpPr>
          <p:nvPr>
            <p:ph type="body" sz="quarter" idx="30" hasCustomPrompt="1"/>
          </p:nvPr>
        </p:nvSpPr>
        <p:spPr>
          <a:xfrm>
            <a:off x="460072" y="1221739"/>
            <a:ext cx="8186088" cy="3342641"/>
          </a:xfrm>
          <a:prstGeom prst="rect">
            <a:avLst/>
          </a:prstGeom>
        </p:spPr>
        <p:txBody>
          <a:bodyPr>
            <a:normAutofit/>
          </a:bodyPr>
          <a:lstStyle>
            <a:lvl1pPr marL="285750" indent="-285750">
              <a:spcAft>
                <a:spcPts val="0"/>
              </a:spcAft>
              <a:buSzPct val="73000"/>
              <a:buFont typeface="Arial" panose="020B0604020202020204" pitchFamily="34" charset="0"/>
              <a:buChar char="•"/>
              <a:defRPr lang="en-AU" sz="1800" b="0" kern="1200" cap="none" baseline="0" dirty="0" smtClean="0">
                <a:solidFill>
                  <a:schemeClr val="tx1"/>
                </a:solidFill>
                <a:latin typeface="Georgia"/>
                <a:ea typeface="+mn-ea"/>
                <a:cs typeface="Georgia"/>
              </a:defRPr>
            </a:lvl1pPr>
            <a:lvl4pPr>
              <a:defRPr lang="en-AU" sz="1800" b="0" kern="1200" cap="none" dirty="0" smtClean="0">
                <a:solidFill>
                  <a:schemeClr val="tx1"/>
                </a:solidFill>
                <a:latin typeface="Georgia"/>
                <a:ea typeface="+mn-ea"/>
                <a:cs typeface="Georgia"/>
              </a:defRPr>
            </a:lvl4pPr>
          </a:lstStyle>
          <a:p>
            <a:pPr marL="0" lvl="3" indent="0" algn="l" defTabSz="457200" rtl="0" eaLnBrk="1" latinLnBrk="0" hangingPunct="1">
              <a:lnSpc>
                <a:spcPct val="100000"/>
              </a:lnSpc>
              <a:spcBef>
                <a:spcPts val="0"/>
              </a:spcBef>
              <a:spcAft>
                <a:spcPts val="300"/>
              </a:spcAft>
              <a:buFontTx/>
              <a:buNone/>
            </a:pPr>
            <a:r>
              <a:rPr lang="en-AU" noProof="0" dirty="0"/>
              <a:t>Bullets points</a:t>
            </a:r>
          </a:p>
          <a:p>
            <a:pPr lvl="0"/>
            <a:r>
              <a:rPr lang="en-AU" noProof="0" dirty="0"/>
              <a:t>Point One</a:t>
            </a:r>
          </a:p>
          <a:p>
            <a:pPr lvl="0"/>
            <a:r>
              <a:rPr lang="en-AU" noProof="0" dirty="0"/>
              <a:t>Point Two</a:t>
            </a:r>
          </a:p>
          <a:p>
            <a:pPr lvl="0"/>
            <a:r>
              <a:rPr lang="en-AU" noProof="0" dirty="0"/>
              <a:t>Point Three</a:t>
            </a:r>
          </a:p>
          <a:p>
            <a:pPr lvl="0"/>
            <a:r>
              <a:rPr lang="en-AU" noProof="0" dirty="0"/>
              <a:t>Point Four</a:t>
            </a:r>
          </a:p>
        </p:txBody>
      </p:sp>
      <p:sp>
        <p:nvSpPr>
          <p:cNvPr id="7" name="Text Placeholder 12"/>
          <p:cNvSpPr>
            <a:spLocks noGrp="1"/>
          </p:cNvSpPr>
          <p:nvPr>
            <p:ph type="body" sz="quarter" idx="29" hasCustomPrompt="1"/>
          </p:nvPr>
        </p:nvSpPr>
        <p:spPr>
          <a:xfrm>
            <a:off x="460072" y="635000"/>
            <a:ext cx="6397928" cy="399143"/>
          </a:xfrm>
          <a:prstGeom prst="rect">
            <a:avLst/>
          </a:prstGeom>
        </p:spPr>
        <p:txBody>
          <a:bodyPr>
            <a:normAutofit/>
          </a:bodyPr>
          <a:lstStyle>
            <a:lvl1pPr marL="0" indent="0">
              <a:buFontTx/>
              <a:buNone/>
              <a:defRPr lang="en-AU" sz="1800" kern="1200" cap="all" dirty="0" smtClean="0">
                <a:solidFill>
                  <a:schemeClr val="tx2"/>
                </a:solidFill>
                <a:latin typeface="+mj-lt"/>
                <a:ea typeface="+mn-ea"/>
                <a:cs typeface="Arial"/>
              </a:defRPr>
            </a:lvl1pPr>
          </a:lstStyle>
          <a:p>
            <a:pPr lvl="0"/>
            <a:r>
              <a:rPr lang="en-AU" dirty="0"/>
              <a:t>SUBHEAD</a:t>
            </a:r>
          </a:p>
        </p:txBody>
      </p:sp>
    </p:spTree>
    <p:extLst>
      <p:ext uri="{BB962C8B-B14F-4D97-AF65-F5344CB8AC3E}">
        <p14:creationId xmlns:p14="http://schemas.microsoft.com/office/powerpoint/2010/main" val="38037123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6400800" cy="483450"/>
          </a:xfrm>
          <a:prstGeom prst="rect">
            <a:avLst/>
          </a:prstGeom>
        </p:spPr>
        <p:txBody>
          <a:bodyPr vert="horz" lIns="91440" tIns="45720" rIns="91440" bIns="45720" rtlCol="0" anchor="ctr">
            <a:normAutofit/>
          </a:bodyPr>
          <a:lstStyle/>
          <a:p>
            <a:r>
              <a:rPr lang="en-AU" dirty="0"/>
              <a:t>Click to edit Master title style</a:t>
            </a:r>
            <a:endParaRPr lang="en-US" dirty="0"/>
          </a:p>
        </p:txBody>
      </p:sp>
      <p:cxnSp>
        <p:nvCxnSpPr>
          <p:cNvPr id="10" name="Straight Connector 9"/>
          <p:cNvCxnSpPr/>
          <p:nvPr userDrawn="1"/>
        </p:nvCxnSpPr>
        <p:spPr>
          <a:xfrm>
            <a:off x="457200" y="1072243"/>
            <a:ext cx="82053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userDrawn="1"/>
        </p:nvSpPr>
        <p:spPr>
          <a:xfrm>
            <a:off x="7505095" y="4803322"/>
            <a:ext cx="914400" cy="685800"/>
          </a:xfrm>
          <a:prstGeom prst="rect">
            <a:avLst/>
          </a:prstGeom>
        </p:spPr>
        <p:txBody>
          <a:bodyPr wrap="none" rtlCol="0">
            <a:normAutofit/>
          </a:bodyPr>
          <a:lstStyle/>
          <a:p>
            <a:endParaRPr lang="en-AU" noProof="0" dirty="0"/>
          </a:p>
        </p:txBody>
      </p:sp>
      <p:sp>
        <p:nvSpPr>
          <p:cNvPr id="23" name="Slide Number Placeholder 22"/>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800">
                <a:solidFill>
                  <a:schemeClr val="tx1">
                    <a:tint val="75000"/>
                  </a:schemeClr>
                </a:solidFill>
                <a:latin typeface="Arial"/>
                <a:cs typeface="Arial"/>
              </a:defRPr>
            </a:lvl1pPr>
          </a:lstStyle>
          <a:p>
            <a:fld id="{D263D112-7C89-384D-B4FC-664FC949D667}" type="slidenum">
              <a:rPr lang="en-AU" noProof="0" smtClean="0"/>
              <a:pPr/>
              <a:t>‹#›</a:t>
            </a:fld>
            <a:endParaRPr lang="en-AU" noProof="0" dirty="0"/>
          </a:p>
        </p:txBody>
      </p:sp>
      <p:sp>
        <p:nvSpPr>
          <p:cNvPr id="25" name="Date Placeholder 24"/>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800">
                <a:solidFill>
                  <a:schemeClr val="tx1">
                    <a:tint val="75000"/>
                  </a:schemeClr>
                </a:solidFill>
                <a:latin typeface="Arial"/>
                <a:cs typeface="Arial"/>
              </a:defRPr>
            </a:lvl1pPr>
          </a:lstStyle>
          <a:p>
            <a:r>
              <a:rPr lang="en-AU"/>
              <a:t>OFFICE  I  FACULTY  I  DEPARTMENT</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noProof="0" dirty="0"/>
              <a:t>First level</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pic>
        <p:nvPicPr>
          <p:cNvPr id="9" name="Picture 8" descr="MQU_MAS_HOR_RGB_LOGO.png"/>
          <p:cNvPicPr>
            <a:picLocks noChangeAspect="1"/>
          </p:cNvPicPr>
          <p:nvPr userDrawn="1"/>
        </p:nvPicPr>
        <p:blipFill>
          <a:blip r:embed="rId47">
            <a:extLst>
              <a:ext uri="{28A0092B-C50C-407E-A947-70E740481C1C}">
                <a14:useLocalDpi xmlns:a14="http://schemas.microsoft.com/office/drawing/2010/main" val="0"/>
              </a:ext>
            </a:extLst>
          </a:blip>
          <a:stretch>
            <a:fillRect/>
          </a:stretch>
        </p:blipFill>
        <p:spPr>
          <a:xfrm>
            <a:off x="7066642" y="296134"/>
            <a:ext cx="1595918" cy="477965"/>
          </a:xfrm>
          <a:prstGeom prst="rect">
            <a:avLst/>
          </a:prstGeom>
        </p:spPr>
      </p:pic>
    </p:spTree>
    <p:extLst>
      <p:ext uri="{BB962C8B-B14F-4D97-AF65-F5344CB8AC3E}">
        <p14:creationId xmlns:p14="http://schemas.microsoft.com/office/powerpoint/2010/main" val="57230536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685" r:id="rId3"/>
    <p:sldLayoutId id="2147483720" r:id="rId4"/>
    <p:sldLayoutId id="2147483721" r:id="rId5"/>
    <p:sldLayoutId id="2147483722" r:id="rId6"/>
    <p:sldLayoutId id="2147483723" r:id="rId7"/>
    <p:sldLayoutId id="2147483724" r:id="rId8"/>
    <p:sldLayoutId id="2147483726" r:id="rId9"/>
    <p:sldLayoutId id="2147483725" r:id="rId10"/>
    <p:sldLayoutId id="2147483684" r:id="rId11"/>
    <p:sldLayoutId id="2147483689" r:id="rId12"/>
    <p:sldLayoutId id="2147483688" r:id="rId13"/>
    <p:sldLayoutId id="2147483690" r:id="rId14"/>
    <p:sldLayoutId id="2147483691" r:id="rId15"/>
    <p:sldLayoutId id="2147483692" r:id="rId16"/>
    <p:sldLayoutId id="2147483714" r:id="rId17"/>
    <p:sldLayoutId id="214748371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9" r:id="rId26"/>
    <p:sldLayoutId id="2147483711" r:id="rId27"/>
    <p:sldLayoutId id="2147483703" r:id="rId28"/>
    <p:sldLayoutId id="2147483704" r:id="rId29"/>
    <p:sldLayoutId id="2147483705" r:id="rId30"/>
    <p:sldLayoutId id="2147483707" r:id="rId31"/>
    <p:sldLayoutId id="2147483706" r:id="rId32"/>
    <p:sldLayoutId id="2147483708" r:id="rId33"/>
    <p:sldLayoutId id="2147483710" r:id="rId34"/>
    <p:sldLayoutId id="2147483712" r:id="rId35"/>
    <p:sldLayoutId id="2147483713" r:id="rId36"/>
    <p:sldLayoutId id="2147483650" r:id="rId37"/>
    <p:sldLayoutId id="2147483651" r:id="rId38"/>
    <p:sldLayoutId id="2147483674" r:id="rId39"/>
    <p:sldLayoutId id="2147483673" r:id="rId40"/>
    <p:sldLayoutId id="2147483719" r:id="rId41"/>
    <p:sldLayoutId id="2147483675" r:id="rId42"/>
    <p:sldLayoutId id="2147483716" r:id="rId43"/>
    <p:sldLayoutId id="2147483727" r:id="rId44"/>
    <p:sldLayoutId id="2147483728" r:id="rId45"/>
  </p:sldLayoutIdLst>
  <p:hf hdr="0" ftr="0"/>
  <p:txStyles>
    <p:titleStyle>
      <a:lvl1pPr algn="l" defTabSz="457200" rtl="0" eaLnBrk="1" latinLnBrk="0" hangingPunct="1">
        <a:spcBef>
          <a:spcPct val="0"/>
        </a:spcBef>
        <a:buNone/>
        <a:defRPr sz="3200" b="1" kern="1200">
          <a:solidFill>
            <a:schemeClr val="tx1"/>
          </a:solidFill>
          <a:latin typeface="Arial"/>
          <a:ea typeface="+mj-ea"/>
          <a:cs typeface="Arial"/>
        </a:defRPr>
      </a:lvl1pPr>
    </p:titleStyle>
    <p:bodyStyle>
      <a:lvl1pPr marL="285750" indent="-285750" algn="l" defTabSz="457200" rtl="0" eaLnBrk="1" latinLnBrk="0" hangingPunct="1">
        <a:spcBef>
          <a:spcPts val="0"/>
        </a:spcBef>
        <a:spcAft>
          <a:spcPts val="300"/>
        </a:spcAft>
        <a:buClrTx/>
        <a:buFont typeface="Arial" panose="020B0604020202020204" pitchFamily="34" charset="0"/>
        <a:buChar char="•"/>
        <a:defRPr sz="1800" kern="1200">
          <a:solidFill>
            <a:schemeClr val="tx1"/>
          </a:solidFill>
          <a:latin typeface="Georgia" panose="02040502050405020303" pitchFamily="18" charset="0"/>
          <a:ea typeface="+mn-ea"/>
          <a:cs typeface="Arial"/>
        </a:defRPr>
      </a:lvl1pPr>
      <a:lvl2pPr marL="533400" indent="-266700" algn="l" defTabSz="457200" rtl="0" eaLnBrk="1" latinLnBrk="0" hangingPunct="1">
        <a:spcBef>
          <a:spcPts val="0"/>
        </a:spcBef>
        <a:spcAft>
          <a:spcPts val="300"/>
        </a:spcAft>
        <a:buClrTx/>
        <a:buFont typeface="Arial" panose="020B0604020202020204" pitchFamily="34" charset="0"/>
        <a:buChar char="•"/>
        <a:defRPr sz="1800" kern="1200" baseline="0">
          <a:solidFill>
            <a:schemeClr val="tx1"/>
          </a:solidFill>
          <a:latin typeface="Georgia"/>
          <a:ea typeface="+mn-ea"/>
          <a:cs typeface="Georgia"/>
        </a:defRPr>
      </a:lvl2pPr>
      <a:lvl3pPr marL="812800" indent="-279400" algn="l" defTabSz="457200" rtl="0" eaLnBrk="1" latinLnBrk="0" hangingPunct="1">
        <a:spcBef>
          <a:spcPts val="0"/>
        </a:spcBef>
        <a:spcAft>
          <a:spcPts val="300"/>
        </a:spcAft>
        <a:buClrTx/>
        <a:buFont typeface="Arial" panose="020B0604020202020204" pitchFamily="34" charset="0"/>
        <a:buChar char="•"/>
        <a:defRPr sz="1800" b="0" kern="1200" cap="none">
          <a:solidFill>
            <a:schemeClr val="tx1"/>
          </a:solidFill>
          <a:latin typeface="Georgia" panose="02040502050405020303" pitchFamily="18" charset="0"/>
          <a:ea typeface="+mn-ea"/>
          <a:cs typeface="Arial"/>
        </a:defRPr>
      </a:lvl3pPr>
      <a:lvl4pPr marL="1168400" indent="-355600" algn="l" defTabSz="457200" rtl="0" eaLnBrk="1" latinLnBrk="0" hangingPunct="1">
        <a:lnSpc>
          <a:spcPct val="100000"/>
        </a:lnSpc>
        <a:spcBef>
          <a:spcPts val="0"/>
        </a:spcBef>
        <a:spcAft>
          <a:spcPts val="300"/>
        </a:spcAft>
        <a:buClrTx/>
        <a:buFont typeface="Arial" panose="020B0604020202020204" pitchFamily="34" charset="0"/>
        <a:buChar char="•"/>
        <a:defRPr sz="1800" b="0" kern="1200" cap="none">
          <a:solidFill>
            <a:schemeClr val="tx1"/>
          </a:solidFill>
          <a:latin typeface="Georgia"/>
          <a:ea typeface="+mn-ea"/>
          <a:cs typeface="Georgia"/>
        </a:defRPr>
      </a:lvl4pPr>
      <a:lvl5pPr marL="1524000" marR="0" indent="-355600"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hyperlink" Target="https://www.ncbi.nlm.nih.gov/pmc/articles/PMC553637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hearingreview.com/2017/01/listening-effort-speech-intelligibility-narrow-directionalit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198" y="1130234"/>
            <a:ext cx="8331201" cy="479822"/>
          </a:xfrm>
        </p:spPr>
        <p:txBody>
          <a:bodyPr>
            <a:noAutofit/>
          </a:bodyPr>
          <a:lstStyle/>
          <a:p>
            <a:r>
              <a:rPr lang="en-AU" sz="2400" b="0" dirty="0"/>
              <a:t>Challenge 1: Can we predict speech intelligibility from	EEG signals?</a:t>
            </a:r>
          </a:p>
        </p:txBody>
      </p:sp>
      <p:sp>
        <p:nvSpPr>
          <p:cNvPr id="3" name="Text Placeholder 2"/>
          <p:cNvSpPr>
            <a:spLocks noGrp="1"/>
          </p:cNvSpPr>
          <p:nvPr>
            <p:ph type="body" idx="13"/>
          </p:nvPr>
        </p:nvSpPr>
        <p:spPr>
          <a:xfrm>
            <a:off x="457198" y="1820181"/>
            <a:ext cx="7961087" cy="372612"/>
          </a:xfrm>
        </p:spPr>
        <p:txBody>
          <a:bodyPr>
            <a:normAutofit/>
          </a:bodyPr>
          <a:lstStyle/>
          <a:p>
            <a:r>
              <a:rPr lang="en-AU" dirty="0"/>
              <a:t>Jessica Monaghan and </a:t>
            </a:r>
            <a:r>
              <a:rPr lang="en-AU" dirty="0" err="1"/>
              <a:t>JoRGE</a:t>
            </a:r>
            <a:r>
              <a:rPr lang="en-AU" dirty="0"/>
              <a:t> </a:t>
            </a:r>
            <a:r>
              <a:rPr lang="en-AU" dirty="0" err="1"/>
              <a:t>MeiJA</a:t>
            </a:r>
            <a:endParaRPr lang="en-AU" dirty="0"/>
          </a:p>
        </p:txBody>
      </p:sp>
    </p:spTree>
    <p:extLst>
      <p:ext uri="{BB962C8B-B14F-4D97-AF65-F5344CB8AC3E}">
        <p14:creationId xmlns:p14="http://schemas.microsoft.com/office/powerpoint/2010/main" val="34756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1</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10</a:t>
            </a:fld>
            <a:endParaRPr lang="en-AU" noProof="0" dirty="0"/>
          </a:p>
        </p:txBody>
      </p:sp>
      <p:sp>
        <p:nvSpPr>
          <p:cNvPr id="5" name="Text Placeholder 4"/>
          <p:cNvSpPr>
            <a:spLocks noGrp="1"/>
          </p:cNvSpPr>
          <p:nvPr>
            <p:ph type="body" sz="quarter" idx="17"/>
          </p:nvPr>
        </p:nvSpPr>
        <p:spPr/>
        <p:txBody>
          <a:bodyPr/>
          <a:lstStyle/>
          <a:p>
            <a:r>
              <a:rPr lang="en-US" dirty="0"/>
              <a:t>Miles et al. 2017</a:t>
            </a:r>
          </a:p>
        </p:txBody>
      </p:sp>
      <p:sp>
        <p:nvSpPr>
          <p:cNvPr id="6" name="Content Placeholder 5"/>
          <p:cNvSpPr>
            <a:spLocks noGrp="1"/>
          </p:cNvSpPr>
          <p:nvPr>
            <p:ph idx="1"/>
          </p:nvPr>
        </p:nvSpPr>
        <p:spPr/>
        <p:txBody>
          <a:bodyPr numCol="1"/>
          <a:lstStyle/>
          <a:p>
            <a:r>
              <a:rPr lang="en-AU" u="sng" dirty="0">
                <a:hlinkClick r:id="rId2"/>
              </a:rPr>
              <a:t>https://www.ncbi.nlm.nih.gov/pmc/articles/PMC5536372/</a:t>
            </a:r>
            <a:r>
              <a:rPr lang="en-AU" dirty="0"/>
              <a:t>. </a:t>
            </a:r>
          </a:p>
          <a:p>
            <a:endParaRPr lang="en-US" dirty="0"/>
          </a:p>
          <a:p>
            <a:r>
              <a:rPr lang="en-US" dirty="0"/>
              <a:t>23 participants</a:t>
            </a:r>
          </a:p>
          <a:p>
            <a:endParaRPr lang="en-US" dirty="0"/>
          </a:p>
          <a:p>
            <a:r>
              <a:rPr lang="en-US" dirty="0"/>
              <a:t>Simple sentences in </a:t>
            </a:r>
            <a:r>
              <a:rPr lang="en-US" u="sng" dirty="0"/>
              <a:t>four</a:t>
            </a:r>
            <a:r>
              <a:rPr lang="en-US" dirty="0"/>
              <a:t> different conditions in background babble noise</a:t>
            </a:r>
          </a:p>
          <a:p>
            <a:endParaRPr lang="en-US" dirty="0"/>
          </a:p>
          <a:p>
            <a:r>
              <a:rPr lang="en-US" dirty="0"/>
              <a:t>Vocoded with either 8 or 16 channels</a:t>
            </a:r>
          </a:p>
          <a:p>
            <a:endParaRPr lang="en-US" dirty="0"/>
          </a:p>
          <a:p>
            <a:r>
              <a:rPr lang="en-US" dirty="0"/>
              <a:t>High or low noise level – previously chosen adaptively for each participant to give 50% or 80% correct performance</a:t>
            </a:r>
          </a:p>
          <a:p>
            <a:endParaRPr lang="en-US" dirty="0"/>
          </a:p>
          <a:p>
            <a:endParaRPr lang="en-US" dirty="0"/>
          </a:p>
          <a:p>
            <a:endParaRPr lang="en-US" dirty="0"/>
          </a:p>
        </p:txBody>
      </p:sp>
    </p:spTree>
    <p:extLst>
      <p:ext uri="{BB962C8B-B14F-4D97-AF65-F5344CB8AC3E}">
        <p14:creationId xmlns:p14="http://schemas.microsoft.com/office/powerpoint/2010/main" val="188594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1</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11</a:t>
            </a:fld>
            <a:endParaRPr lang="en-AU" noProof="0" dirty="0"/>
          </a:p>
        </p:txBody>
      </p:sp>
      <p:sp>
        <p:nvSpPr>
          <p:cNvPr id="5" name="Text Placeholder 4"/>
          <p:cNvSpPr>
            <a:spLocks noGrp="1"/>
          </p:cNvSpPr>
          <p:nvPr>
            <p:ph type="body" sz="quarter" idx="17"/>
          </p:nvPr>
        </p:nvSpPr>
        <p:spPr/>
        <p:txBody>
          <a:bodyPr/>
          <a:lstStyle/>
          <a:p>
            <a:r>
              <a:rPr lang="en-US" dirty="0"/>
              <a:t>Stimuli</a:t>
            </a:r>
          </a:p>
        </p:txBody>
      </p:sp>
      <p:sp>
        <p:nvSpPr>
          <p:cNvPr id="7" name="Content Placeholder 6">
            <a:extLst>
              <a:ext uri="{FF2B5EF4-FFF2-40B4-BE49-F238E27FC236}">
                <a16:creationId xmlns:a16="http://schemas.microsoft.com/office/drawing/2014/main" id="{73F60A6B-8A4C-E447-99AB-B2866F77B701}"/>
              </a:ext>
            </a:extLst>
          </p:cNvPr>
          <p:cNvSpPr>
            <a:spLocks noGrp="1"/>
          </p:cNvSpPr>
          <p:nvPr>
            <p:ph idx="1"/>
          </p:nvPr>
        </p:nvSpPr>
        <p:spPr/>
        <p:txBody>
          <a:bodyPr numCol="1">
            <a:normAutofit/>
          </a:bodyPr>
          <a:lstStyle/>
          <a:p>
            <a:r>
              <a:rPr lang="en-US" dirty="0"/>
              <a:t>EEG was recorded while the participants listened to 220 sentences – four conditions were interleaved</a:t>
            </a:r>
          </a:p>
          <a:p>
            <a:endParaRPr lang="en-US" dirty="0"/>
          </a:p>
          <a:p>
            <a:pPr marL="0" indent="0">
              <a:buNone/>
            </a:pPr>
            <a:endParaRPr lang="en-US" dirty="0"/>
          </a:p>
          <a:p>
            <a:endParaRPr lang="en-US" dirty="0"/>
          </a:p>
          <a:p>
            <a:r>
              <a:rPr lang="en-US" dirty="0"/>
              <a:t>After each sentence the participant reported back as much of the sentence as they understood</a:t>
            </a:r>
          </a:p>
          <a:p>
            <a:r>
              <a:rPr lang="en-US" dirty="0"/>
              <a:t>Actual performance differed from the 50% and 80% nominal values</a:t>
            </a:r>
          </a:p>
          <a:p>
            <a:endParaRPr lang="en-US" dirty="0"/>
          </a:p>
        </p:txBody>
      </p:sp>
      <p:pic>
        <p:nvPicPr>
          <p:cNvPr id="8" name="Picture 7">
            <a:extLst>
              <a:ext uri="{FF2B5EF4-FFF2-40B4-BE49-F238E27FC236}">
                <a16:creationId xmlns:a16="http://schemas.microsoft.com/office/drawing/2014/main" id="{D28F00A9-A9E3-6346-BFD3-15F1B78F143A}"/>
              </a:ext>
            </a:extLst>
          </p:cNvPr>
          <p:cNvPicPr>
            <a:picLocks noChangeAspect="1"/>
          </p:cNvPicPr>
          <p:nvPr/>
        </p:nvPicPr>
        <p:blipFill rotWithShape="1">
          <a:blip r:embed="rId2"/>
          <a:srcRect l="9656" t="10196" r="5007" b="75834"/>
          <a:stretch/>
        </p:blipFill>
        <p:spPr>
          <a:xfrm>
            <a:off x="703382" y="1899471"/>
            <a:ext cx="4847597" cy="514481"/>
          </a:xfrm>
          <a:prstGeom prst="rect">
            <a:avLst/>
          </a:prstGeom>
        </p:spPr>
      </p:pic>
      <p:pic>
        <p:nvPicPr>
          <p:cNvPr id="11" name="Picture 10">
            <a:extLst>
              <a:ext uri="{FF2B5EF4-FFF2-40B4-BE49-F238E27FC236}">
                <a16:creationId xmlns:a16="http://schemas.microsoft.com/office/drawing/2014/main" id="{EBD4924D-2014-E34E-BBE4-3B283B140136}"/>
              </a:ext>
            </a:extLst>
          </p:cNvPr>
          <p:cNvPicPr>
            <a:picLocks noChangeAspect="1"/>
          </p:cNvPicPr>
          <p:nvPr/>
        </p:nvPicPr>
        <p:blipFill rotWithShape="1">
          <a:blip r:embed="rId2"/>
          <a:srcRect l="9656" t="87827" r="5007"/>
          <a:stretch/>
        </p:blipFill>
        <p:spPr>
          <a:xfrm>
            <a:off x="703381" y="2378784"/>
            <a:ext cx="4847597" cy="448328"/>
          </a:xfrm>
          <a:prstGeom prst="rect">
            <a:avLst/>
          </a:prstGeom>
        </p:spPr>
      </p:pic>
      <p:pic>
        <p:nvPicPr>
          <p:cNvPr id="12" name="Picture 11">
            <a:extLst>
              <a:ext uri="{FF2B5EF4-FFF2-40B4-BE49-F238E27FC236}">
                <a16:creationId xmlns:a16="http://schemas.microsoft.com/office/drawing/2014/main" id="{A02E44CB-C81C-E341-8DC1-55584AAF5117}"/>
              </a:ext>
            </a:extLst>
          </p:cNvPr>
          <p:cNvPicPr>
            <a:picLocks noChangeAspect="1"/>
          </p:cNvPicPr>
          <p:nvPr/>
        </p:nvPicPr>
        <p:blipFill>
          <a:blip r:embed="rId3"/>
          <a:stretch>
            <a:fillRect/>
          </a:stretch>
        </p:blipFill>
        <p:spPr>
          <a:xfrm>
            <a:off x="773113" y="3981309"/>
            <a:ext cx="3819403" cy="967582"/>
          </a:xfrm>
          <a:prstGeom prst="rect">
            <a:avLst/>
          </a:prstGeom>
        </p:spPr>
      </p:pic>
      <p:sp>
        <p:nvSpPr>
          <p:cNvPr id="13" name="Rectangle 12">
            <a:extLst>
              <a:ext uri="{FF2B5EF4-FFF2-40B4-BE49-F238E27FC236}">
                <a16:creationId xmlns:a16="http://schemas.microsoft.com/office/drawing/2014/main" id="{1AEA512C-D8E8-CA41-98D6-7F1C7D3B5088}"/>
              </a:ext>
            </a:extLst>
          </p:cNvPr>
          <p:cNvSpPr/>
          <p:nvPr/>
        </p:nvSpPr>
        <p:spPr>
          <a:xfrm>
            <a:off x="861647" y="4554415"/>
            <a:ext cx="3730870" cy="13188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0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1</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12</a:t>
            </a:fld>
            <a:endParaRPr lang="en-AU" noProof="0" dirty="0"/>
          </a:p>
        </p:txBody>
      </p:sp>
      <p:sp>
        <p:nvSpPr>
          <p:cNvPr id="5" name="Text Placeholder 4"/>
          <p:cNvSpPr>
            <a:spLocks noGrp="1"/>
          </p:cNvSpPr>
          <p:nvPr>
            <p:ph type="body" sz="quarter" idx="17"/>
          </p:nvPr>
        </p:nvSpPr>
        <p:spPr/>
        <p:txBody>
          <a:bodyPr/>
          <a:lstStyle/>
          <a:p>
            <a:r>
              <a:rPr lang="en-US" dirty="0"/>
              <a:t>Trials (epochs)</a:t>
            </a:r>
          </a:p>
        </p:txBody>
      </p:sp>
      <p:sp>
        <p:nvSpPr>
          <p:cNvPr id="7" name="Content Placeholder 6">
            <a:extLst>
              <a:ext uri="{FF2B5EF4-FFF2-40B4-BE49-F238E27FC236}">
                <a16:creationId xmlns:a16="http://schemas.microsoft.com/office/drawing/2014/main" id="{73F60A6B-8A4C-E447-99AB-B2866F77B701}"/>
              </a:ext>
            </a:extLst>
          </p:cNvPr>
          <p:cNvSpPr>
            <a:spLocks noGrp="1"/>
          </p:cNvSpPr>
          <p:nvPr>
            <p:ph idx="1"/>
          </p:nvPr>
        </p:nvSpPr>
        <p:spPr>
          <a:xfrm>
            <a:off x="445641" y="1296734"/>
            <a:ext cx="8266559" cy="791150"/>
          </a:xfrm>
        </p:spPr>
        <p:txBody>
          <a:bodyPr numCol="1">
            <a:normAutofit fontScale="92500" lnSpcReduction="20000"/>
          </a:bodyPr>
          <a:lstStyle/>
          <a:p>
            <a:r>
              <a:rPr lang="en-US" dirty="0"/>
              <a:t>Alpha power in the encoding window (1 s, 0.2 seconds before sentence offset) was calculated. It was compared (%change) with power in a baseline window before the sentence began.</a:t>
            </a:r>
          </a:p>
          <a:p>
            <a:endParaRPr lang="en-US" dirty="0"/>
          </a:p>
          <a:p>
            <a:pPr marL="0" indent="0">
              <a:buNone/>
            </a:pPr>
            <a:endParaRPr lang="en-US" dirty="0"/>
          </a:p>
          <a:p>
            <a:endParaRPr lang="en-US" dirty="0"/>
          </a:p>
          <a:p>
            <a:endParaRPr lang="en-US" dirty="0"/>
          </a:p>
        </p:txBody>
      </p:sp>
      <p:pic>
        <p:nvPicPr>
          <p:cNvPr id="8" name="Picture 7">
            <a:extLst>
              <a:ext uri="{FF2B5EF4-FFF2-40B4-BE49-F238E27FC236}">
                <a16:creationId xmlns:a16="http://schemas.microsoft.com/office/drawing/2014/main" id="{D28F00A9-A9E3-6346-BFD3-15F1B78F143A}"/>
              </a:ext>
            </a:extLst>
          </p:cNvPr>
          <p:cNvPicPr>
            <a:picLocks noChangeAspect="1"/>
          </p:cNvPicPr>
          <p:nvPr/>
        </p:nvPicPr>
        <p:blipFill rotWithShape="1">
          <a:blip r:embed="rId2"/>
          <a:srcRect l="9656" t="10196" r="5007" b="75834"/>
          <a:stretch/>
        </p:blipFill>
        <p:spPr>
          <a:xfrm>
            <a:off x="756136" y="3429326"/>
            <a:ext cx="4847597" cy="514481"/>
          </a:xfrm>
          <a:prstGeom prst="rect">
            <a:avLst/>
          </a:prstGeom>
        </p:spPr>
      </p:pic>
      <p:pic>
        <p:nvPicPr>
          <p:cNvPr id="11" name="Picture 10">
            <a:extLst>
              <a:ext uri="{FF2B5EF4-FFF2-40B4-BE49-F238E27FC236}">
                <a16:creationId xmlns:a16="http://schemas.microsoft.com/office/drawing/2014/main" id="{EBD4924D-2014-E34E-BBE4-3B283B140136}"/>
              </a:ext>
            </a:extLst>
          </p:cNvPr>
          <p:cNvPicPr>
            <a:picLocks noChangeAspect="1"/>
          </p:cNvPicPr>
          <p:nvPr/>
        </p:nvPicPr>
        <p:blipFill rotWithShape="1">
          <a:blip r:embed="rId2"/>
          <a:srcRect l="9656" t="87827" r="5007"/>
          <a:stretch/>
        </p:blipFill>
        <p:spPr>
          <a:xfrm>
            <a:off x="756135" y="3908639"/>
            <a:ext cx="4847597" cy="448328"/>
          </a:xfrm>
          <a:prstGeom prst="rect">
            <a:avLst/>
          </a:prstGeom>
        </p:spPr>
      </p:pic>
      <p:sp>
        <p:nvSpPr>
          <p:cNvPr id="4" name="Rectangle 3">
            <a:extLst>
              <a:ext uri="{FF2B5EF4-FFF2-40B4-BE49-F238E27FC236}">
                <a16:creationId xmlns:a16="http://schemas.microsoft.com/office/drawing/2014/main" id="{E59B31C3-426C-F845-A15A-EB4927343DCA}"/>
              </a:ext>
            </a:extLst>
          </p:cNvPr>
          <p:cNvSpPr/>
          <p:nvPr/>
        </p:nvSpPr>
        <p:spPr>
          <a:xfrm>
            <a:off x="3455377" y="2666094"/>
            <a:ext cx="756139" cy="431823"/>
          </a:xfrm>
          <a:prstGeom prst="rect">
            <a:avLst/>
          </a:prstGeom>
          <a:no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4803C660-9801-E246-9239-03AE8864075E}"/>
              </a:ext>
            </a:extLst>
          </p:cNvPr>
          <p:cNvCxnSpPr/>
          <p:nvPr/>
        </p:nvCxnSpPr>
        <p:spPr>
          <a:xfrm>
            <a:off x="3455377" y="2505804"/>
            <a:ext cx="756139" cy="0"/>
          </a:xfrm>
          <a:prstGeom prst="straightConnector1">
            <a:avLst/>
          </a:prstGeom>
          <a:ln>
            <a:solidFill>
              <a:srgbClr val="92D05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B8725E7-1701-8A4D-BF19-220C4D4A3583}"/>
              </a:ext>
            </a:extLst>
          </p:cNvPr>
          <p:cNvSpPr txBox="1"/>
          <p:nvPr/>
        </p:nvSpPr>
        <p:spPr>
          <a:xfrm>
            <a:off x="3657600" y="2194732"/>
            <a:ext cx="914400"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US" sz="1400" b="0" i="0" cap="none" dirty="0">
                <a:solidFill>
                  <a:schemeClr val="tx1"/>
                </a:solidFill>
                <a:latin typeface="Georgia"/>
                <a:cs typeface="Georgia"/>
              </a:rPr>
              <a:t>1 s</a:t>
            </a:r>
          </a:p>
        </p:txBody>
      </p:sp>
      <p:sp>
        <p:nvSpPr>
          <p:cNvPr id="14" name="Rectangle 13">
            <a:extLst>
              <a:ext uri="{FF2B5EF4-FFF2-40B4-BE49-F238E27FC236}">
                <a16:creationId xmlns:a16="http://schemas.microsoft.com/office/drawing/2014/main" id="{376C7247-07D6-B247-9370-F4DCE5D8FE4F}"/>
              </a:ext>
            </a:extLst>
          </p:cNvPr>
          <p:cNvSpPr/>
          <p:nvPr/>
        </p:nvSpPr>
        <p:spPr>
          <a:xfrm>
            <a:off x="1776048" y="2630188"/>
            <a:ext cx="474781" cy="431823"/>
          </a:xfrm>
          <a:prstGeom prst="rect">
            <a:avLst/>
          </a:prstGeom>
          <a:noFill/>
          <a:ln>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B849ED3-549F-CC47-AAD8-FE772B6ABCBF}"/>
              </a:ext>
            </a:extLst>
          </p:cNvPr>
          <p:cNvSpPr txBox="1"/>
          <p:nvPr/>
        </p:nvSpPr>
        <p:spPr>
          <a:xfrm>
            <a:off x="3033349" y="3081044"/>
            <a:ext cx="1538651" cy="563435"/>
          </a:xfrm>
          <a:prstGeom prst="rect">
            <a:avLst/>
          </a:prstGeom>
        </p:spPr>
        <p:txBody>
          <a:bodyPr vert="horz" wrap="none" lIns="91440" tIns="45720" rIns="91440" bIns="45720" numCol="1" spcCol="0" rtlCol="0">
            <a:normAutofit/>
          </a:bodyPr>
          <a:lstStyle/>
          <a:p>
            <a:pPr marL="0" marR="0" indent="0" defTabSz="457200" rtl="0" eaLnBrk="1" fontAlgn="auto" latinLnBrk="0" hangingPunct="1">
              <a:lnSpc>
                <a:spcPct val="100000"/>
              </a:lnSpc>
              <a:spcBef>
                <a:spcPts val="0"/>
              </a:spcBef>
              <a:spcAft>
                <a:spcPts val="300"/>
              </a:spcAft>
              <a:buClrTx/>
              <a:buSzTx/>
              <a:buFontTx/>
              <a:buNone/>
              <a:tabLst/>
            </a:pPr>
            <a:r>
              <a:rPr lang="en-US" sz="1400" dirty="0">
                <a:latin typeface="Georgia"/>
                <a:cs typeface="Georgia"/>
              </a:rPr>
              <a:t>Encoding window</a:t>
            </a:r>
            <a:endParaRPr lang="en-US" sz="1400" b="0" i="0" cap="none" dirty="0">
              <a:solidFill>
                <a:schemeClr val="tx1"/>
              </a:solidFill>
              <a:latin typeface="Georgia"/>
              <a:cs typeface="Georgia"/>
            </a:endParaRPr>
          </a:p>
        </p:txBody>
      </p:sp>
      <p:sp>
        <p:nvSpPr>
          <p:cNvPr id="16" name="TextBox 15">
            <a:extLst>
              <a:ext uri="{FF2B5EF4-FFF2-40B4-BE49-F238E27FC236}">
                <a16:creationId xmlns:a16="http://schemas.microsoft.com/office/drawing/2014/main" id="{E6179B2B-A97D-BF4D-8F15-F677A786ED17}"/>
              </a:ext>
            </a:extLst>
          </p:cNvPr>
          <p:cNvSpPr txBox="1"/>
          <p:nvPr/>
        </p:nvSpPr>
        <p:spPr>
          <a:xfrm>
            <a:off x="1635368" y="3067768"/>
            <a:ext cx="756139" cy="563435"/>
          </a:xfrm>
          <a:prstGeom prst="rect">
            <a:avLst/>
          </a:prstGeom>
        </p:spPr>
        <p:txBody>
          <a:bodyPr vert="horz" wrap="none" lIns="91440" tIns="45720" rIns="91440" bIns="45720" numCol="1" spcCol="0" rtlCol="0">
            <a:normAutofit/>
          </a:bodyPr>
          <a:lstStyle/>
          <a:p>
            <a:pPr marL="0" marR="0" indent="0" algn="ctr" defTabSz="457200" rtl="0" eaLnBrk="1" fontAlgn="auto" latinLnBrk="0" hangingPunct="1">
              <a:lnSpc>
                <a:spcPct val="100000"/>
              </a:lnSpc>
              <a:spcBef>
                <a:spcPts val="0"/>
              </a:spcBef>
              <a:spcAft>
                <a:spcPts val="300"/>
              </a:spcAft>
              <a:buClrTx/>
              <a:buSzTx/>
              <a:buFontTx/>
              <a:buNone/>
              <a:tabLst/>
            </a:pPr>
            <a:r>
              <a:rPr lang="en-US" sz="1400" dirty="0">
                <a:latin typeface="Georgia"/>
                <a:cs typeface="Georgia"/>
              </a:rPr>
              <a:t>Baseline window</a:t>
            </a:r>
            <a:endParaRPr lang="en-US" sz="1400" b="0" i="0" cap="none" dirty="0">
              <a:solidFill>
                <a:schemeClr val="tx1"/>
              </a:solidFill>
              <a:latin typeface="Georgia"/>
              <a:cs typeface="Georgia"/>
            </a:endParaRPr>
          </a:p>
        </p:txBody>
      </p:sp>
      <p:cxnSp>
        <p:nvCxnSpPr>
          <p:cNvPr id="17" name="Straight Arrow Connector 16">
            <a:extLst>
              <a:ext uri="{FF2B5EF4-FFF2-40B4-BE49-F238E27FC236}">
                <a16:creationId xmlns:a16="http://schemas.microsoft.com/office/drawing/2014/main" id="{D1117823-F363-AE49-A78F-D38B9CB1E743}"/>
              </a:ext>
            </a:extLst>
          </p:cNvPr>
          <p:cNvCxnSpPr>
            <a:cxnSpLocks/>
          </p:cNvCxnSpPr>
          <p:nvPr/>
        </p:nvCxnSpPr>
        <p:spPr>
          <a:xfrm>
            <a:off x="1776050" y="2523339"/>
            <a:ext cx="474781" cy="0"/>
          </a:xfrm>
          <a:prstGeom prst="straightConnector1">
            <a:avLst/>
          </a:prstGeom>
          <a:ln>
            <a:solidFill>
              <a:srgbClr val="0080FF"/>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7BA27B9-E016-7240-AE86-3A52CA4D2643}"/>
              </a:ext>
            </a:extLst>
          </p:cNvPr>
          <p:cNvSpPr txBox="1"/>
          <p:nvPr/>
        </p:nvSpPr>
        <p:spPr>
          <a:xfrm>
            <a:off x="1776048" y="2152656"/>
            <a:ext cx="914400"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US" sz="1400" dirty="0">
                <a:latin typeface="Georgia"/>
                <a:cs typeface="Georgia"/>
              </a:rPr>
              <a:t>0.5</a:t>
            </a:r>
            <a:r>
              <a:rPr lang="en-US" sz="1400" b="0" i="0" cap="none" dirty="0">
                <a:solidFill>
                  <a:schemeClr val="tx1"/>
                </a:solidFill>
                <a:latin typeface="Georgia"/>
                <a:cs typeface="Georgia"/>
              </a:rPr>
              <a:t> s</a:t>
            </a:r>
          </a:p>
        </p:txBody>
      </p:sp>
      <p:cxnSp>
        <p:nvCxnSpPr>
          <p:cNvPr id="22" name="Straight Arrow Connector 21">
            <a:extLst>
              <a:ext uri="{FF2B5EF4-FFF2-40B4-BE49-F238E27FC236}">
                <a16:creationId xmlns:a16="http://schemas.microsoft.com/office/drawing/2014/main" id="{F28BC42C-A675-654A-BED9-C5E4B3EFAC72}"/>
              </a:ext>
            </a:extLst>
          </p:cNvPr>
          <p:cNvCxnSpPr>
            <a:cxnSpLocks/>
          </p:cNvCxnSpPr>
          <p:nvPr/>
        </p:nvCxnSpPr>
        <p:spPr>
          <a:xfrm flipV="1">
            <a:off x="4334608" y="3992859"/>
            <a:ext cx="0" cy="36410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540F1083-90D6-714C-87F4-FE10341F4EB5}"/>
              </a:ext>
            </a:extLst>
          </p:cNvPr>
          <p:cNvSpPr txBox="1"/>
          <p:nvPr/>
        </p:nvSpPr>
        <p:spPr>
          <a:xfrm>
            <a:off x="3565283" y="4406019"/>
            <a:ext cx="1613386" cy="677764"/>
          </a:xfrm>
          <a:prstGeom prst="rect">
            <a:avLst/>
          </a:prstGeom>
        </p:spPr>
        <p:txBody>
          <a:bodyPr vert="horz" wrap="square" lIns="91440" tIns="45720" rIns="91440" bIns="45720" numCol="1" spcCol="0" rtlCol="0">
            <a:normAutofit lnSpcReduction="10000"/>
          </a:bodyPr>
          <a:lstStyle/>
          <a:p>
            <a:pPr marL="0" marR="0" indent="0" defTabSz="457200" rtl="0" eaLnBrk="1" fontAlgn="auto" latinLnBrk="0" hangingPunct="1">
              <a:lnSpc>
                <a:spcPct val="100000"/>
              </a:lnSpc>
              <a:spcBef>
                <a:spcPts val="0"/>
              </a:spcBef>
              <a:spcAft>
                <a:spcPts val="300"/>
              </a:spcAft>
              <a:buClrTx/>
              <a:buSzTx/>
              <a:buFontTx/>
              <a:buNone/>
              <a:tabLst/>
            </a:pPr>
            <a:r>
              <a:rPr lang="en-US" sz="1400" b="0" i="0" cap="none" dirty="0">
                <a:solidFill>
                  <a:schemeClr val="tx1"/>
                </a:solidFill>
                <a:latin typeface="Georgia"/>
                <a:cs typeface="Georgia"/>
              </a:rPr>
              <a:t>sentence en</a:t>
            </a:r>
            <a:r>
              <a:rPr lang="en-US" sz="1400" dirty="0">
                <a:latin typeface="Georgia"/>
                <a:cs typeface="Georgia"/>
              </a:rPr>
              <a:t>ded at the same time in every trial</a:t>
            </a:r>
            <a:endParaRPr lang="en-US" sz="1400" b="0" i="0" cap="none" dirty="0">
              <a:solidFill>
                <a:schemeClr val="tx1"/>
              </a:solidFill>
              <a:latin typeface="Georgia"/>
              <a:cs typeface="Georgia"/>
            </a:endParaRPr>
          </a:p>
        </p:txBody>
      </p:sp>
      <p:cxnSp>
        <p:nvCxnSpPr>
          <p:cNvPr id="25" name="Straight Arrow Connector 24">
            <a:extLst>
              <a:ext uri="{FF2B5EF4-FFF2-40B4-BE49-F238E27FC236}">
                <a16:creationId xmlns:a16="http://schemas.microsoft.com/office/drawing/2014/main" id="{A8C16B63-B589-984F-A641-CA10A8405989}"/>
              </a:ext>
            </a:extLst>
          </p:cNvPr>
          <p:cNvCxnSpPr>
            <a:cxnSpLocks/>
          </p:cNvCxnSpPr>
          <p:nvPr/>
        </p:nvCxnSpPr>
        <p:spPr>
          <a:xfrm>
            <a:off x="4211516" y="2505804"/>
            <a:ext cx="216000"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8C4A2B9-090A-FB4C-8317-89B02AA72A7F}"/>
              </a:ext>
            </a:extLst>
          </p:cNvPr>
          <p:cNvSpPr txBox="1"/>
          <p:nvPr/>
        </p:nvSpPr>
        <p:spPr>
          <a:xfrm>
            <a:off x="4121720" y="2180688"/>
            <a:ext cx="914400"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US" sz="1400" dirty="0">
                <a:latin typeface="Georgia"/>
                <a:cs typeface="Georgia"/>
              </a:rPr>
              <a:t>0.2</a:t>
            </a:r>
            <a:r>
              <a:rPr lang="en-US" sz="1400" b="0" i="0" cap="none" dirty="0">
                <a:solidFill>
                  <a:schemeClr val="tx1"/>
                </a:solidFill>
                <a:latin typeface="Georgia"/>
                <a:cs typeface="Georgia"/>
              </a:rPr>
              <a:t> s</a:t>
            </a:r>
          </a:p>
        </p:txBody>
      </p:sp>
    </p:spTree>
    <p:extLst>
      <p:ext uri="{BB962C8B-B14F-4D97-AF65-F5344CB8AC3E}">
        <p14:creationId xmlns:p14="http://schemas.microsoft.com/office/powerpoint/2010/main" val="1747407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1</a:t>
            </a:r>
          </a:p>
        </p:txBody>
      </p:sp>
      <p:sp>
        <p:nvSpPr>
          <p:cNvPr id="5" name="Text Placeholder 4"/>
          <p:cNvSpPr>
            <a:spLocks noGrp="1"/>
          </p:cNvSpPr>
          <p:nvPr>
            <p:ph type="body" sz="quarter" idx="17"/>
          </p:nvPr>
        </p:nvSpPr>
        <p:spPr/>
        <p:txBody>
          <a:bodyPr/>
          <a:lstStyle/>
          <a:p>
            <a:r>
              <a:rPr lang="en-US" dirty="0"/>
              <a:t>Miles et al. Results</a:t>
            </a:r>
          </a:p>
        </p:txBody>
      </p:sp>
      <p:sp>
        <p:nvSpPr>
          <p:cNvPr id="7" name="Content Placeholder 6">
            <a:extLst>
              <a:ext uri="{FF2B5EF4-FFF2-40B4-BE49-F238E27FC236}">
                <a16:creationId xmlns:a16="http://schemas.microsoft.com/office/drawing/2014/main" id="{73F60A6B-8A4C-E447-99AB-B2866F77B701}"/>
              </a:ext>
            </a:extLst>
          </p:cNvPr>
          <p:cNvSpPr>
            <a:spLocks noGrp="1"/>
          </p:cNvSpPr>
          <p:nvPr>
            <p:ph idx="1"/>
          </p:nvPr>
        </p:nvSpPr>
        <p:spPr>
          <a:xfrm>
            <a:off x="445642" y="1296734"/>
            <a:ext cx="4693518" cy="3547032"/>
          </a:xfrm>
        </p:spPr>
        <p:txBody>
          <a:bodyPr numCol="1">
            <a:normAutofit/>
          </a:bodyPr>
          <a:lstStyle/>
          <a:p>
            <a:r>
              <a:rPr lang="en-US" dirty="0"/>
              <a:t>Change in alpha power in the encoding window relative to baseline was significantly higher in the 16 channel compared to the 6 channel conditions</a:t>
            </a:r>
          </a:p>
          <a:p>
            <a:endParaRPr lang="en-US" dirty="0"/>
          </a:p>
          <a:p>
            <a:r>
              <a:rPr lang="en-US" dirty="0"/>
              <a:t>No difference in alpha power change between noise levels</a:t>
            </a:r>
          </a:p>
          <a:p>
            <a:endParaRPr lang="en-US" dirty="0"/>
          </a:p>
          <a:p>
            <a:r>
              <a:rPr lang="en-US" dirty="0"/>
              <a:t>No significant correlation of alpha power with performance</a:t>
            </a:r>
          </a:p>
          <a:p>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C55196C3-68F8-C446-86AC-32FB99738C96}"/>
              </a:ext>
            </a:extLst>
          </p:cNvPr>
          <p:cNvPicPr>
            <a:picLocks noChangeAspect="1"/>
          </p:cNvPicPr>
          <p:nvPr/>
        </p:nvPicPr>
        <p:blipFill>
          <a:blip r:embed="rId2"/>
          <a:stretch>
            <a:fillRect/>
          </a:stretch>
        </p:blipFill>
        <p:spPr>
          <a:xfrm>
            <a:off x="5381115" y="1785603"/>
            <a:ext cx="3515458" cy="3058163"/>
          </a:xfrm>
          <a:prstGeom prst="rect">
            <a:avLst/>
          </a:prstGeom>
        </p:spPr>
      </p:pic>
      <p:sp>
        <p:nvSpPr>
          <p:cNvPr id="12" name="TextBox 11">
            <a:extLst>
              <a:ext uri="{FF2B5EF4-FFF2-40B4-BE49-F238E27FC236}">
                <a16:creationId xmlns:a16="http://schemas.microsoft.com/office/drawing/2014/main" id="{02FFF723-844A-9A4B-BD58-B9D90630B13D}"/>
              </a:ext>
            </a:extLst>
          </p:cNvPr>
          <p:cNvSpPr txBox="1"/>
          <p:nvPr/>
        </p:nvSpPr>
        <p:spPr>
          <a:xfrm>
            <a:off x="6099859" y="3495928"/>
            <a:ext cx="347241"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US" sz="1400" b="0" i="0" cap="none" dirty="0">
                <a:solidFill>
                  <a:schemeClr val="tx1"/>
                </a:solidFill>
                <a:latin typeface="Georgia"/>
                <a:cs typeface="Georgia"/>
              </a:rPr>
              <a:t>39%</a:t>
            </a:r>
          </a:p>
        </p:txBody>
      </p:sp>
      <p:sp>
        <p:nvSpPr>
          <p:cNvPr id="23" name="TextBox 22">
            <a:extLst>
              <a:ext uri="{FF2B5EF4-FFF2-40B4-BE49-F238E27FC236}">
                <a16:creationId xmlns:a16="http://schemas.microsoft.com/office/drawing/2014/main" id="{AC85F902-C28A-9549-B049-EF358B013791}"/>
              </a:ext>
            </a:extLst>
          </p:cNvPr>
          <p:cNvSpPr txBox="1"/>
          <p:nvPr/>
        </p:nvSpPr>
        <p:spPr>
          <a:xfrm>
            <a:off x="6501113" y="3213889"/>
            <a:ext cx="347241"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US" sz="1400" b="0" i="0" cap="none" dirty="0">
                <a:solidFill>
                  <a:schemeClr val="tx1"/>
                </a:solidFill>
                <a:latin typeface="Georgia"/>
                <a:cs typeface="Georgia"/>
              </a:rPr>
              <a:t>53%</a:t>
            </a:r>
          </a:p>
        </p:txBody>
      </p:sp>
      <p:sp>
        <p:nvSpPr>
          <p:cNvPr id="26" name="TextBox 25">
            <a:extLst>
              <a:ext uri="{FF2B5EF4-FFF2-40B4-BE49-F238E27FC236}">
                <a16:creationId xmlns:a16="http://schemas.microsoft.com/office/drawing/2014/main" id="{96C0A884-A63D-2748-A15A-DC53A6A0C03C}"/>
              </a:ext>
            </a:extLst>
          </p:cNvPr>
          <p:cNvSpPr txBox="1"/>
          <p:nvPr/>
        </p:nvSpPr>
        <p:spPr>
          <a:xfrm>
            <a:off x="6979273" y="3028276"/>
            <a:ext cx="347241"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US" sz="1400" dirty="0">
                <a:latin typeface="Georgia"/>
                <a:cs typeface="Georgia"/>
              </a:rPr>
              <a:t>61</a:t>
            </a:r>
            <a:r>
              <a:rPr lang="en-US" sz="1400" b="0" i="0" cap="none" dirty="0">
                <a:solidFill>
                  <a:schemeClr val="tx1"/>
                </a:solidFill>
                <a:latin typeface="Georgia"/>
                <a:cs typeface="Georgia"/>
              </a:rPr>
              <a:t>%</a:t>
            </a:r>
          </a:p>
        </p:txBody>
      </p:sp>
      <p:sp>
        <p:nvSpPr>
          <p:cNvPr id="28" name="TextBox 27">
            <a:extLst>
              <a:ext uri="{FF2B5EF4-FFF2-40B4-BE49-F238E27FC236}">
                <a16:creationId xmlns:a16="http://schemas.microsoft.com/office/drawing/2014/main" id="{A9299887-2C0E-234C-9D67-8581D51E3CCF}"/>
              </a:ext>
            </a:extLst>
          </p:cNvPr>
          <p:cNvSpPr txBox="1"/>
          <p:nvPr/>
        </p:nvSpPr>
        <p:spPr>
          <a:xfrm>
            <a:off x="7378089" y="2722339"/>
            <a:ext cx="347241"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US" sz="1400" dirty="0">
                <a:latin typeface="Georgia"/>
                <a:cs typeface="Georgia"/>
              </a:rPr>
              <a:t>68</a:t>
            </a:r>
            <a:r>
              <a:rPr lang="en-US" sz="1400" b="0" i="0" cap="none" dirty="0">
                <a:solidFill>
                  <a:schemeClr val="tx1"/>
                </a:solidFill>
                <a:latin typeface="Georgia"/>
                <a:cs typeface="Georgia"/>
              </a:rPr>
              <a:t>%</a:t>
            </a:r>
          </a:p>
        </p:txBody>
      </p:sp>
      <p:cxnSp>
        <p:nvCxnSpPr>
          <p:cNvPr id="19" name="Straight Connector 18">
            <a:extLst>
              <a:ext uri="{FF2B5EF4-FFF2-40B4-BE49-F238E27FC236}">
                <a16:creationId xmlns:a16="http://schemas.microsoft.com/office/drawing/2014/main" id="{75B1CA43-E69E-3F40-82CE-713A24F72956}"/>
              </a:ext>
            </a:extLst>
          </p:cNvPr>
          <p:cNvCxnSpPr>
            <a:cxnSpLocks/>
          </p:cNvCxnSpPr>
          <p:nvPr/>
        </p:nvCxnSpPr>
        <p:spPr>
          <a:xfrm>
            <a:off x="7326514" y="3314684"/>
            <a:ext cx="1119998" cy="10735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30624054-8D9F-0444-B039-DD66485EDEE5}"/>
              </a:ext>
            </a:extLst>
          </p:cNvPr>
          <p:cNvSpPr txBox="1"/>
          <p:nvPr/>
        </p:nvSpPr>
        <p:spPr>
          <a:xfrm flipH="1">
            <a:off x="7961312" y="4388199"/>
            <a:ext cx="1194438" cy="914400"/>
          </a:xfrm>
          <a:prstGeom prst="rect">
            <a:avLst/>
          </a:prstGeom>
        </p:spPr>
        <p:txBody>
          <a:bodyPr vert="horz" wrap="square" lIns="91440" tIns="45720" rIns="91440" bIns="45720" numCol="1" spcCol="0" rtlCol="0">
            <a:normAutofit/>
          </a:bodyPr>
          <a:lstStyle/>
          <a:p>
            <a:pPr marL="0" marR="0" indent="0" algn="ctr" defTabSz="457200" rtl="0" eaLnBrk="1" fontAlgn="auto" latinLnBrk="0" hangingPunct="1">
              <a:lnSpc>
                <a:spcPct val="100000"/>
              </a:lnSpc>
              <a:spcBef>
                <a:spcPts val="0"/>
              </a:spcBef>
              <a:spcAft>
                <a:spcPts val="300"/>
              </a:spcAft>
              <a:buClrTx/>
              <a:buSzTx/>
              <a:buFontTx/>
              <a:buNone/>
              <a:tabLst/>
            </a:pPr>
            <a:r>
              <a:rPr lang="en-US" sz="1400" dirty="0">
                <a:latin typeface="Georgia"/>
                <a:cs typeface="Georgia"/>
              </a:rPr>
              <a:t>Performance scores</a:t>
            </a:r>
            <a:endParaRPr lang="en-US" sz="1400" b="0" i="0" cap="none" dirty="0">
              <a:solidFill>
                <a:schemeClr val="tx1"/>
              </a:solidFill>
              <a:latin typeface="Georgia"/>
              <a:cs typeface="Georgia"/>
            </a:endParaRPr>
          </a:p>
        </p:txBody>
      </p:sp>
    </p:spTree>
    <p:extLst>
      <p:ext uri="{BB962C8B-B14F-4D97-AF65-F5344CB8AC3E}">
        <p14:creationId xmlns:p14="http://schemas.microsoft.com/office/powerpoint/2010/main" val="205485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D10A-1D3B-0249-8D17-12822FA12C17}"/>
              </a:ext>
            </a:extLst>
          </p:cNvPr>
          <p:cNvSpPr>
            <a:spLocks noGrp="1"/>
          </p:cNvSpPr>
          <p:nvPr>
            <p:ph type="title"/>
          </p:nvPr>
        </p:nvSpPr>
        <p:spPr>
          <a:xfrm>
            <a:off x="457200" y="205979"/>
            <a:ext cx="6400800" cy="483450"/>
          </a:xfrm>
        </p:spPr>
        <p:txBody>
          <a:bodyPr>
            <a:normAutofit fontScale="90000"/>
          </a:bodyPr>
          <a:lstStyle/>
          <a:p>
            <a:r>
              <a:rPr lang="en-US" dirty="0"/>
              <a:t>Dataset 1</a:t>
            </a:r>
          </a:p>
        </p:txBody>
      </p:sp>
      <p:sp>
        <p:nvSpPr>
          <p:cNvPr id="3" name="Slide Number Placeholder 2">
            <a:extLst>
              <a:ext uri="{FF2B5EF4-FFF2-40B4-BE49-F238E27FC236}">
                <a16:creationId xmlns:a16="http://schemas.microsoft.com/office/drawing/2014/main" id="{F803CA7B-C3D7-4E40-B16E-16893F898041}"/>
              </a:ext>
            </a:extLst>
          </p:cNvPr>
          <p:cNvSpPr>
            <a:spLocks noGrp="1"/>
          </p:cNvSpPr>
          <p:nvPr>
            <p:ph type="sldNum" sz="quarter" idx="10"/>
          </p:nvPr>
        </p:nvSpPr>
        <p:spPr>
          <a:xfrm>
            <a:off x="6553200" y="4767263"/>
            <a:ext cx="2133600" cy="273844"/>
          </a:xfrm>
        </p:spPr>
        <p:txBody>
          <a:bodyPr/>
          <a:lstStyle/>
          <a:p>
            <a:fld id="{D263D112-7C89-384D-B4FC-664FC949D667}" type="slidenum">
              <a:rPr lang="en-AU" noProof="0" smtClean="0"/>
              <a:pPr/>
              <a:t>14</a:t>
            </a:fld>
            <a:endParaRPr lang="en-AU" noProof="0" dirty="0"/>
          </a:p>
        </p:txBody>
      </p:sp>
      <p:sp>
        <p:nvSpPr>
          <p:cNvPr id="5" name="Text Placeholder 4">
            <a:extLst>
              <a:ext uri="{FF2B5EF4-FFF2-40B4-BE49-F238E27FC236}">
                <a16:creationId xmlns:a16="http://schemas.microsoft.com/office/drawing/2014/main" id="{3D923FD4-96F6-A145-A32A-CF36F79CB937}"/>
              </a:ext>
            </a:extLst>
          </p:cNvPr>
          <p:cNvSpPr>
            <a:spLocks noGrp="1"/>
          </p:cNvSpPr>
          <p:nvPr>
            <p:ph type="body" sz="quarter" idx="17"/>
          </p:nvPr>
        </p:nvSpPr>
        <p:spPr>
          <a:xfrm>
            <a:off x="460072" y="635000"/>
            <a:ext cx="6397928" cy="399143"/>
          </a:xfrm>
        </p:spPr>
        <p:txBody>
          <a:bodyPr/>
          <a:lstStyle/>
          <a:p>
            <a:r>
              <a:rPr lang="en-US" dirty="0"/>
              <a:t>Electrode locations</a:t>
            </a:r>
          </a:p>
        </p:txBody>
      </p:sp>
      <p:pic>
        <p:nvPicPr>
          <p:cNvPr id="9" name="Picture 8">
            <a:extLst>
              <a:ext uri="{FF2B5EF4-FFF2-40B4-BE49-F238E27FC236}">
                <a16:creationId xmlns:a16="http://schemas.microsoft.com/office/drawing/2014/main" id="{1B70B033-E6B1-D04F-9DC8-729A11D85823}"/>
              </a:ext>
            </a:extLst>
          </p:cNvPr>
          <p:cNvPicPr>
            <a:picLocks noChangeAspect="1"/>
          </p:cNvPicPr>
          <p:nvPr/>
        </p:nvPicPr>
        <p:blipFill>
          <a:blip r:embed="rId2"/>
          <a:stretch>
            <a:fillRect/>
          </a:stretch>
        </p:blipFill>
        <p:spPr>
          <a:xfrm>
            <a:off x="4249395" y="1327913"/>
            <a:ext cx="4437405" cy="3327208"/>
          </a:xfrm>
          <a:prstGeom prst="rect">
            <a:avLst/>
          </a:prstGeom>
        </p:spPr>
      </p:pic>
      <p:graphicFrame>
        <p:nvGraphicFramePr>
          <p:cNvPr id="13" name="Table 12">
            <a:extLst>
              <a:ext uri="{FF2B5EF4-FFF2-40B4-BE49-F238E27FC236}">
                <a16:creationId xmlns:a16="http://schemas.microsoft.com/office/drawing/2014/main" id="{F1354422-81B0-4841-BF21-D7317E201280}"/>
              </a:ext>
            </a:extLst>
          </p:cNvPr>
          <p:cNvGraphicFramePr>
            <a:graphicFrameLocks noGrp="1"/>
          </p:cNvGraphicFramePr>
          <p:nvPr>
            <p:extLst>
              <p:ext uri="{D42A27DB-BD31-4B8C-83A1-F6EECF244321}">
                <p14:modId xmlns:p14="http://schemas.microsoft.com/office/powerpoint/2010/main" val="1615038517"/>
              </p:ext>
            </p:extLst>
          </p:nvPr>
        </p:nvGraphicFramePr>
        <p:xfrm>
          <a:off x="121895" y="1467858"/>
          <a:ext cx="4127500" cy="2844800"/>
        </p:xfrm>
        <a:graphic>
          <a:graphicData uri="http://schemas.openxmlformats.org/drawingml/2006/table">
            <a:tbl>
              <a:tblPr>
                <a:tableStyleId>{073A0DAA-6AF3-43AB-8588-CEC1D06C72B9}</a:tableStyleId>
              </a:tblPr>
              <a:tblGrid>
                <a:gridCol w="825500">
                  <a:extLst>
                    <a:ext uri="{9D8B030D-6E8A-4147-A177-3AD203B41FA5}">
                      <a16:colId xmlns:a16="http://schemas.microsoft.com/office/drawing/2014/main" val="3208915133"/>
                    </a:ext>
                  </a:extLst>
                </a:gridCol>
                <a:gridCol w="825500">
                  <a:extLst>
                    <a:ext uri="{9D8B030D-6E8A-4147-A177-3AD203B41FA5}">
                      <a16:colId xmlns:a16="http://schemas.microsoft.com/office/drawing/2014/main" val="1252066822"/>
                    </a:ext>
                  </a:extLst>
                </a:gridCol>
                <a:gridCol w="707838">
                  <a:extLst>
                    <a:ext uri="{9D8B030D-6E8A-4147-A177-3AD203B41FA5}">
                      <a16:colId xmlns:a16="http://schemas.microsoft.com/office/drawing/2014/main" val="3745781907"/>
                    </a:ext>
                  </a:extLst>
                </a:gridCol>
                <a:gridCol w="943162">
                  <a:extLst>
                    <a:ext uri="{9D8B030D-6E8A-4147-A177-3AD203B41FA5}">
                      <a16:colId xmlns:a16="http://schemas.microsoft.com/office/drawing/2014/main" val="1270786050"/>
                    </a:ext>
                  </a:extLst>
                </a:gridCol>
                <a:gridCol w="825500">
                  <a:extLst>
                    <a:ext uri="{9D8B030D-6E8A-4147-A177-3AD203B41FA5}">
                      <a16:colId xmlns:a16="http://schemas.microsoft.com/office/drawing/2014/main" val="1285084262"/>
                    </a:ext>
                  </a:extLst>
                </a:gridCol>
              </a:tblGrid>
              <a:tr h="203200">
                <a:tc>
                  <a:txBody>
                    <a:bodyPr/>
                    <a:lstStyle/>
                    <a:p>
                      <a:pPr algn="r" fontAlgn="b"/>
                      <a:r>
                        <a:rPr lang="en-AU" sz="1200" u="none" strike="noStrike">
                          <a:effectLst/>
                        </a:rPr>
                        <a:t>1</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'F3'</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15</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'FZ'</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884583"/>
                  </a:ext>
                </a:extLst>
              </a:tr>
              <a:tr h="203200">
                <a:tc>
                  <a:txBody>
                    <a:bodyPr/>
                    <a:lstStyle/>
                    <a:p>
                      <a:pPr algn="r" fontAlgn="b"/>
                      <a:r>
                        <a:rPr lang="en-AU" sz="1200" u="none" strike="noStrike">
                          <a:effectLst/>
                        </a:rPr>
                        <a:t>2</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'F4'</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16</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'CZ'</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2316306"/>
                  </a:ext>
                </a:extLst>
              </a:tr>
              <a:tr h="203200">
                <a:tc>
                  <a:txBody>
                    <a:bodyPr/>
                    <a:lstStyle/>
                    <a:p>
                      <a:pPr algn="r" fontAlgn="b"/>
                      <a:r>
                        <a:rPr lang="en-AU" sz="1200" u="none" strike="noStrike">
                          <a:effectLst/>
                        </a:rPr>
                        <a:t>3</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'C3'</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17</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'PZ'</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2889571"/>
                  </a:ext>
                </a:extLst>
              </a:tr>
              <a:tr h="203200">
                <a:tc>
                  <a:txBody>
                    <a:bodyPr/>
                    <a:lstStyle/>
                    <a:p>
                      <a:pPr algn="r" fontAlgn="b"/>
                      <a:r>
                        <a:rPr lang="en-AU" sz="1200" u="none" strike="noStrike">
                          <a:effectLst/>
                        </a:rPr>
                        <a:t>4</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'C4'</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18</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'OZ'</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875017"/>
                  </a:ext>
                </a:extLst>
              </a:tr>
              <a:tr h="203200">
                <a:tc>
                  <a:txBody>
                    <a:bodyPr/>
                    <a:lstStyle/>
                    <a:p>
                      <a:pPr algn="r" fontAlgn="b"/>
                      <a:r>
                        <a:rPr lang="en-AU" sz="1200" u="none" strike="noStrike">
                          <a:effectLst/>
                        </a:rPr>
                        <a:t>5</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'P3'</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19</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'FC3'</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0234238"/>
                  </a:ext>
                </a:extLst>
              </a:tr>
              <a:tr h="203200">
                <a:tc>
                  <a:txBody>
                    <a:bodyPr/>
                    <a:lstStyle/>
                    <a:p>
                      <a:pPr algn="r" fontAlgn="b"/>
                      <a:r>
                        <a:rPr lang="en-AU" sz="1200" u="none" strike="noStrike" dirty="0">
                          <a:effectLst/>
                        </a:rPr>
                        <a:t>6</a:t>
                      </a:r>
                      <a:endParaRPr lang="en-AU"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'P4'</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20</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'FC4'</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8749481"/>
                  </a:ext>
                </a:extLst>
              </a:tr>
              <a:tr h="203200">
                <a:tc>
                  <a:txBody>
                    <a:bodyPr/>
                    <a:lstStyle/>
                    <a:p>
                      <a:pPr algn="r" fontAlgn="b"/>
                      <a:r>
                        <a:rPr lang="en-AU" sz="1200" u="none" strike="noStrike">
                          <a:effectLst/>
                        </a:rPr>
                        <a:t>7</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'O1'</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21</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'CP3'</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1434272"/>
                  </a:ext>
                </a:extLst>
              </a:tr>
              <a:tr h="203200">
                <a:tc>
                  <a:txBody>
                    <a:bodyPr/>
                    <a:lstStyle/>
                    <a:p>
                      <a:pPr algn="r" fontAlgn="b"/>
                      <a:r>
                        <a:rPr lang="en-AU" sz="1200" u="none" strike="noStrike">
                          <a:effectLst/>
                        </a:rPr>
                        <a:t>8</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'O2'</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22</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'CP4'</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5458995"/>
                  </a:ext>
                </a:extLst>
              </a:tr>
              <a:tr h="203200">
                <a:tc>
                  <a:txBody>
                    <a:bodyPr/>
                    <a:lstStyle/>
                    <a:p>
                      <a:pPr algn="r" fontAlgn="b"/>
                      <a:r>
                        <a:rPr lang="en-AU" sz="1200" u="none" strike="noStrike">
                          <a:effectLst/>
                        </a:rPr>
                        <a:t>9</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'F7'</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23</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'FT7'</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5905992"/>
                  </a:ext>
                </a:extLst>
              </a:tr>
              <a:tr h="203200">
                <a:tc>
                  <a:txBody>
                    <a:bodyPr/>
                    <a:lstStyle/>
                    <a:p>
                      <a:pPr algn="r" fontAlgn="b"/>
                      <a:r>
                        <a:rPr lang="en-AU" sz="1200" u="none" strike="noStrike">
                          <a:effectLst/>
                        </a:rPr>
                        <a:t>10</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'F8'</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24</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'FT8'</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0610793"/>
                  </a:ext>
                </a:extLst>
              </a:tr>
              <a:tr h="203200">
                <a:tc>
                  <a:txBody>
                    <a:bodyPr/>
                    <a:lstStyle/>
                    <a:p>
                      <a:pPr algn="r" fontAlgn="b"/>
                      <a:r>
                        <a:rPr lang="en-AU" sz="1200" u="none" strike="noStrike">
                          <a:effectLst/>
                        </a:rPr>
                        <a:t>11</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'T7'</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25</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'TP7'</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6594382"/>
                  </a:ext>
                </a:extLst>
              </a:tr>
              <a:tr h="203200">
                <a:tc>
                  <a:txBody>
                    <a:bodyPr/>
                    <a:lstStyle/>
                    <a:p>
                      <a:pPr algn="r" fontAlgn="b"/>
                      <a:r>
                        <a:rPr lang="en-AU" sz="1200" u="none" strike="noStrike">
                          <a:effectLst/>
                        </a:rPr>
                        <a:t>12</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'T8'</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26</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'TP8'</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1236425"/>
                  </a:ext>
                </a:extLst>
              </a:tr>
              <a:tr h="203200">
                <a:tc>
                  <a:txBody>
                    <a:bodyPr/>
                    <a:lstStyle/>
                    <a:p>
                      <a:pPr algn="r" fontAlgn="b"/>
                      <a:r>
                        <a:rPr lang="en-AU" sz="1200" u="none" strike="noStrike">
                          <a:effectLst/>
                        </a:rPr>
                        <a:t>13</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'P7'</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200" u="none" strike="noStrike">
                          <a:effectLst/>
                        </a:rPr>
                        <a:t>27</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'FCZ'</a:t>
                      </a:r>
                      <a:endParaRPr lang="en-AU"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2665824"/>
                  </a:ext>
                </a:extLst>
              </a:tr>
              <a:tr h="203200">
                <a:tc>
                  <a:txBody>
                    <a:bodyPr/>
                    <a:lstStyle/>
                    <a:p>
                      <a:pPr algn="r" fontAlgn="b"/>
                      <a:r>
                        <a:rPr lang="en-AU" sz="1200" u="none" strike="noStrike">
                          <a:effectLst/>
                        </a:rPr>
                        <a:t>14</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200" u="none" strike="noStrike">
                          <a:effectLst/>
                        </a:rPr>
                        <a:t>'P8'</a:t>
                      </a:r>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6376771"/>
                  </a:ext>
                </a:extLst>
              </a:tr>
            </a:tbl>
          </a:graphicData>
        </a:graphic>
      </p:graphicFrame>
      <p:sp>
        <p:nvSpPr>
          <p:cNvPr id="11" name="Content Placeholder 5">
            <a:extLst>
              <a:ext uri="{FF2B5EF4-FFF2-40B4-BE49-F238E27FC236}">
                <a16:creationId xmlns:a16="http://schemas.microsoft.com/office/drawing/2014/main" id="{EE582791-B0F2-9745-839C-F6994E2DEBC1}"/>
              </a:ext>
            </a:extLst>
          </p:cNvPr>
          <p:cNvSpPr txBox="1">
            <a:spLocks/>
          </p:cNvSpPr>
          <p:nvPr/>
        </p:nvSpPr>
        <p:spPr>
          <a:xfrm>
            <a:off x="457200" y="1194341"/>
            <a:ext cx="4113833" cy="3846766"/>
          </a:xfrm>
          <a:prstGeom prst="rect">
            <a:avLst/>
          </a:prstGeom>
        </p:spPr>
        <p:txBody>
          <a:bodyPr vert="horz" lIns="91440" tIns="45720" rIns="91440" bIns="45720" numCol="1" spcCol="540000" rtlCol="0">
            <a:normAutofit fontScale="85000" lnSpcReduction="20000"/>
          </a:bodyPr>
          <a:lstStyle>
            <a:lvl1pPr marL="285750" indent="-285750" algn="l" defTabSz="457200" rtl="0" eaLnBrk="1" latinLnBrk="0" hangingPunct="1">
              <a:spcBef>
                <a:spcPts val="0"/>
              </a:spcBef>
              <a:spcAft>
                <a:spcPts val="300"/>
              </a:spcAft>
              <a:buClrTx/>
              <a:buFont typeface="Arial" panose="020B0604020202020204" pitchFamily="34" charset="0"/>
              <a:buChar char="•"/>
              <a:defRPr sz="1800" kern="1200">
                <a:solidFill>
                  <a:schemeClr val="tx1"/>
                </a:solidFill>
                <a:latin typeface="Georgia" panose="02040502050405020303" pitchFamily="18" charset="0"/>
                <a:ea typeface="+mn-ea"/>
                <a:cs typeface="Arial"/>
              </a:defRPr>
            </a:lvl1pPr>
            <a:lvl2pPr marL="533400" indent="-266700" algn="l" defTabSz="457200" rtl="0" eaLnBrk="1" latinLnBrk="0" hangingPunct="1">
              <a:spcBef>
                <a:spcPts val="0"/>
              </a:spcBef>
              <a:spcAft>
                <a:spcPts val="300"/>
              </a:spcAft>
              <a:buClrTx/>
              <a:buFont typeface="Arial" panose="020B0604020202020204" pitchFamily="34" charset="0"/>
              <a:buChar char="•"/>
              <a:defRPr sz="1800" kern="1200" baseline="0">
                <a:solidFill>
                  <a:schemeClr val="tx1"/>
                </a:solidFill>
                <a:latin typeface="Georgia"/>
                <a:ea typeface="+mn-ea"/>
                <a:cs typeface="Georgia"/>
              </a:defRPr>
            </a:lvl2pPr>
            <a:lvl3pPr marL="723900" indent="0" algn="l" defTabSz="457200" rtl="0" eaLnBrk="1" latinLnBrk="0" hangingPunct="1">
              <a:spcBef>
                <a:spcPts val="0"/>
              </a:spcBef>
              <a:spcAft>
                <a:spcPts val="300"/>
              </a:spcAft>
              <a:buClrTx/>
              <a:buFontTx/>
              <a:buNone/>
              <a:defRPr lang="en-AU" sz="1800" b="1" kern="1200" cap="all" baseline="0" dirty="0" smtClean="0">
                <a:solidFill>
                  <a:schemeClr val="tx2"/>
                </a:solidFill>
                <a:latin typeface="+mj-lt"/>
                <a:ea typeface="+mn-ea"/>
                <a:cs typeface="Arial"/>
              </a:defRPr>
            </a:lvl3pPr>
            <a:lvl4pPr marL="990600" indent="0" algn="l" defTabSz="457200" rtl="0" eaLnBrk="1" latinLnBrk="0" hangingPunct="1">
              <a:lnSpc>
                <a:spcPct val="100000"/>
              </a:lnSpc>
              <a:spcBef>
                <a:spcPts val="0"/>
              </a:spcBef>
              <a:spcAft>
                <a:spcPts val="300"/>
              </a:spcAft>
              <a:buClrTx/>
              <a:buFontTx/>
              <a:buNone/>
              <a:defRPr lang="en-AU" sz="1800" b="0" kern="1200" cap="none" dirty="0" smtClean="0">
                <a:solidFill>
                  <a:schemeClr val="tx1"/>
                </a:solidFill>
                <a:latin typeface="Georgia"/>
                <a:ea typeface="+mn-ea"/>
                <a:cs typeface="Georgia"/>
              </a:defRPr>
            </a:lvl4pPr>
            <a:lvl5pPr marL="1524000" marR="0" indent="-355600"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27 electrodes in dataset: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Miles et al. used only P3, </a:t>
            </a:r>
            <a:r>
              <a:rPr lang="en-US" dirty="0" err="1"/>
              <a:t>Pz</a:t>
            </a:r>
            <a:r>
              <a:rPr lang="en-US" dirty="0"/>
              <a:t>, P4 for alpha power analysis</a:t>
            </a:r>
          </a:p>
          <a:p>
            <a:endParaRPr lang="en-US" dirty="0"/>
          </a:p>
        </p:txBody>
      </p:sp>
      <p:pic>
        <p:nvPicPr>
          <p:cNvPr id="14" name="Picture 4" descr="EEG1">
            <a:extLst>
              <a:ext uri="{FF2B5EF4-FFF2-40B4-BE49-F238E27FC236}">
                <a16:creationId xmlns:a16="http://schemas.microsoft.com/office/drawing/2014/main" id="{1C4623E1-BE2D-4542-AAF5-F8799E26F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398" y="91592"/>
            <a:ext cx="661835" cy="86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82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1</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15</a:t>
            </a:fld>
            <a:endParaRPr lang="en-AU" noProof="0" dirty="0"/>
          </a:p>
        </p:txBody>
      </p:sp>
      <p:sp>
        <p:nvSpPr>
          <p:cNvPr id="5" name="Text Placeholder 4"/>
          <p:cNvSpPr>
            <a:spLocks noGrp="1"/>
          </p:cNvSpPr>
          <p:nvPr>
            <p:ph type="body" sz="quarter" idx="17"/>
          </p:nvPr>
        </p:nvSpPr>
        <p:spPr/>
        <p:txBody>
          <a:bodyPr/>
          <a:lstStyle/>
          <a:p>
            <a:r>
              <a:rPr lang="en-US" dirty="0"/>
              <a:t>Data structure</a:t>
            </a:r>
          </a:p>
        </p:txBody>
      </p:sp>
      <p:sp>
        <p:nvSpPr>
          <p:cNvPr id="6" name="Content Placeholder 5"/>
          <p:cNvSpPr>
            <a:spLocks noGrp="1"/>
          </p:cNvSpPr>
          <p:nvPr>
            <p:ph idx="1"/>
          </p:nvPr>
        </p:nvSpPr>
        <p:spPr>
          <a:xfrm>
            <a:off x="445642" y="1296734"/>
            <a:ext cx="6945758" cy="3389566"/>
          </a:xfrm>
        </p:spPr>
        <p:txBody>
          <a:bodyPr numCol="1">
            <a:normAutofit fontScale="55000" lnSpcReduction="20000"/>
          </a:bodyPr>
          <a:lstStyle/>
          <a:p>
            <a:r>
              <a:rPr lang="en-AU" dirty="0"/>
              <a:t>    '</a:t>
            </a:r>
            <a:r>
              <a:rPr lang="en-AU" dirty="0" err="1"/>
              <a:t>eegwholetrial</a:t>
            </a:r>
            <a:r>
              <a:rPr lang="en-AU" dirty="0"/>
              <a:t>' – filtered EEG data (0.5 Hz – 45 Hz) – 6 seconds duration, 27 channels</a:t>
            </a:r>
          </a:p>
          <a:p>
            <a:r>
              <a:rPr lang="en-AU" dirty="0"/>
              <a:t>    'fs' – sampling rate (= 500 Hz)</a:t>
            </a:r>
          </a:p>
          <a:p>
            <a:r>
              <a:rPr lang="en-AU" dirty="0"/>
              <a:t>    '</a:t>
            </a:r>
            <a:r>
              <a:rPr lang="en-AU" dirty="0" err="1"/>
              <a:t>eeg_Alpha_Active</a:t>
            </a:r>
            <a:r>
              <a:rPr lang="en-AU" dirty="0"/>
              <a:t>' – 27 dimensions (channels) per trial</a:t>
            </a:r>
          </a:p>
          <a:p>
            <a:r>
              <a:rPr lang="en-AU" dirty="0"/>
              <a:t>    '</a:t>
            </a:r>
            <a:r>
              <a:rPr lang="en-AU" dirty="0" err="1"/>
              <a:t>eeg_Alpha_Baseline</a:t>
            </a:r>
            <a:r>
              <a:rPr lang="en-AU" dirty="0"/>
              <a:t>'– 27 dimensions (channels) per trial</a:t>
            </a:r>
          </a:p>
          <a:p>
            <a:r>
              <a:rPr lang="en-AU" dirty="0"/>
              <a:t>    '</a:t>
            </a:r>
            <a:r>
              <a:rPr lang="en-AU" dirty="0" err="1"/>
              <a:t>eeg_Beta_Active</a:t>
            </a:r>
            <a:r>
              <a:rPr lang="en-AU" dirty="0"/>
              <a:t>'– 27 dimensions (channels) per trial</a:t>
            </a:r>
          </a:p>
          <a:p>
            <a:r>
              <a:rPr lang="en-AU" dirty="0"/>
              <a:t>    '</a:t>
            </a:r>
            <a:r>
              <a:rPr lang="en-AU" dirty="0" err="1"/>
              <a:t>eeg_Beta_Baseline</a:t>
            </a:r>
            <a:r>
              <a:rPr lang="en-AU" dirty="0"/>
              <a:t>'– 27 dimensions (channels) per trial</a:t>
            </a:r>
          </a:p>
          <a:p>
            <a:r>
              <a:rPr lang="en-AU" dirty="0"/>
              <a:t>    '</a:t>
            </a:r>
            <a:r>
              <a:rPr lang="en-AU" dirty="0" err="1"/>
              <a:t>eeg_Delta_Active</a:t>
            </a:r>
            <a:r>
              <a:rPr lang="en-AU" dirty="0"/>
              <a:t>'– 27 dimensions (channels) per trial</a:t>
            </a:r>
          </a:p>
          <a:p>
            <a:r>
              <a:rPr lang="en-AU" dirty="0"/>
              <a:t>    '</a:t>
            </a:r>
            <a:r>
              <a:rPr lang="en-AU" dirty="0" err="1"/>
              <a:t>eeg_Delta_Baseline</a:t>
            </a:r>
            <a:r>
              <a:rPr lang="en-AU" dirty="0"/>
              <a:t>'– 27 dimensions (channels) per trial</a:t>
            </a:r>
          </a:p>
          <a:p>
            <a:r>
              <a:rPr lang="en-AU" dirty="0"/>
              <a:t>    '</a:t>
            </a:r>
            <a:r>
              <a:rPr lang="en-AU" dirty="0" err="1"/>
              <a:t>eeg_Theta_Active</a:t>
            </a:r>
            <a:r>
              <a:rPr lang="en-AU" dirty="0"/>
              <a:t>'– 27 dimensions (channels) per trial</a:t>
            </a:r>
          </a:p>
          <a:p>
            <a:r>
              <a:rPr lang="en-AU" dirty="0"/>
              <a:t>    '</a:t>
            </a:r>
            <a:r>
              <a:rPr lang="en-AU" dirty="0" err="1"/>
              <a:t>eeg_Theta_Baseline</a:t>
            </a:r>
            <a:r>
              <a:rPr lang="en-AU" dirty="0"/>
              <a:t>'– 27 dimensions (channels) per trial</a:t>
            </a:r>
          </a:p>
          <a:p>
            <a:r>
              <a:rPr lang="en-AU" dirty="0"/>
              <a:t>    '</a:t>
            </a:r>
            <a:r>
              <a:rPr lang="en-AU" dirty="0" err="1"/>
              <a:t>eeg_Gamma_Active</a:t>
            </a:r>
            <a:r>
              <a:rPr lang="en-AU" dirty="0"/>
              <a:t>'– 27 dimensions (channels) per trial</a:t>
            </a:r>
          </a:p>
          <a:p>
            <a:r>
              <a:rPr lang="en-AU" dirty="0"/>
              <a:t>    '</a:t>
            </a:r>
            <a:r>
              <a:rPr lang="en-AU" dirty="0" err="1"/>
              <a:t>eeg_Gamma_Baseline</a:t>
            </a:r>
            <a:r>
              <a:rPr lang="en-AU" dirty="0"/>
              <a:t>'– 27 dimensions (channels) per trial</a:t>
            </a:r>
          </a:p>
          <a:p>
            <a:r>
              <a:rPr lang="en-AU" dirty="0"/>
              <a:t>    '</a:t>
            </a:r>
            <a:r>
              <a:rPr lang="en-AU" dirty="0" err="1"/>
              <a:t>SpeechRecall</a:t>
            </a:r>
            <a:r>
              <a:rPr lang="en-AU" dirty="0"/>
              <a:t>' – number of words correctly identified per trial</a:t>
            </a:r>
          </a:p>
          <a:p>
            <a:r>
              <a:rPr lang="en-AU" dirty="0"/>
              <a:t>    '</a:t>
            </a:r>
            <a:r>
              <a:rPr lang="en-AU" dirty="0" err="1"/>
              <a:t>ToSpeechItems</a:t>
            </a:r>
            <a:r>
              <a:rPr lang="en-AU" dirty="0"/>
              <a:t>' – total number of words per trial</a:t>
            </a:r>
          </a:p>
          <a:p>
            <a:r>
              <a:rPr lang="en-AU" dirty="0"/>
              <a:t>    'condition' – 1 to 4: 16 channel low noise; 16 channel high noise; 6 channel low noise; 6 channel high noise</a:t>
            </a:r>
          </a:p>
          <a:p>
            <a:r>
              <a:rPr lang="en-AU" dirty="0"/>
              <a:t>    '</a:t>
            </a:r>
            <a:r>
              <a:rPr lang="en-AU" dirty="0" err="1"/>
              <a:t>siglen</a:t>
            </a:r>
            <a:r>
              <a:rPr lang="en-AU" dirty="0"/>
              <a:t>' – sentence durations (</a:t>
            </a:r>
            <a:r>
              <a:rPr lang="en-AU" dirty="0" err="1"/>
              <a:t>ms</a:t>
            </a:r>
            <a:r>
              <a:rPr lang="en-AU" dirty="0"/>
              <a:t>)</a:t>
            </a:r>
          </a:p>
          <a:p>
            <a:r>
              <a:rPr lang="en-AU" dirty="0"/>
              <a:t>    '</a:t>
            </a:r>
            <a:r>
              <a:rPr lang="en-AU" dirty="0" err="1"/>
              <a:t>sigonset</a:t>
            </a:r>
            <a:r>
              <a:rPr lang="en-AU" dirty="0"/>
              <a:t>' – sentence onset relative to trial start (</a:t>
            </a:r>
            <a:r>
              <a:rPr lang="en-AU" dirty="0" err="1"/>
              <a:t>ms</a:t>
            </a:r>
            <a:r>
              <a:rPr lang="en-AU" dirty="0"/>
              <a:t>)</a:t>
            </a:r>
          </a:p>
          <a:p>
            <a:r>
              <a:rPr lang="en-AU" dirty="0"/>
              <a:t>    'sex' – 1 or 0</a:t>
            </a:r>
          </a:p>
          <a:p>
            <a:r>
              <a:rPr lang="en-AU" dirty="0"/>
              <a:t>    'age’</a:t>
            </a:r>
          </a:p>
        </p:txBody>
      </p:sp>
    </p:spTree>
    <p:extLst>
      <p:ext uri="{BB962C8B-B14F-4D97-AF65-F5344CB8AC3E}">
        <p14:creationId xmlns:p14="http://schemas.microsoft.com/office/powerpoint/2010/main" val="73792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8703-1FD1-0E41-B44C-D956943FF3D1}"/>
              </a:ext>
            </a:extLst>
          </p:cNvPr>
          <p:cNvSpPr>
            <a:spLocks noGrp="1"/>
          </p:cNvSpPr>
          <p:nvPr>
            <p:ph type="title"/>
          </p:nvPr>
        </p:nvSpPr>
        <p:spPr/>
        <p:txBody>
          <a:bodyPr>
            <a:normAutofit fontScale="90000"/>
          </a:bodyPr>
          <a:lstStyle/>
          <a:p>
            <a:r>
              <a:rPr lang="en-US" dirty="0"/>
              <a:t>Dataset 2</a:t>
            </a:r>
          </a:p>
        </p:txBody>
      </p:sp>
      <p:sp>
        <p:nvSpPr>
          <p:cNvPr id="5" name="Text Placeholder 4">
            <a:extLst>
              <a:ext uri="{FF2B5EF4-FFF2-40B4-BE49-F238E27FC236}">
                <a16:creationId xmlns:a16="http://schemas.microsoft.com/office/drawing/2014/main" id="{8A0D9F3C-1840-3E40-8C29-1A0C493CD20C}"/>
              </a:ext>
            </a:extLst>
          </p:cNvPr>
          <p:cNvSpPr>
            <a:spLocks noGrp="1"/>
          </p:cNvSpPr>
          <p:nvPr>
            <p:ph type="body" sz="quarter" idx="17"/>
          </p:nvPr>
        </p:nvSpPr>
        <p:spPr/>
        <p:txBody>
          <a:bodyPr/>
          <a:lstStyle/>
          <a:p>
            <a:r>
              <a:rPr lang="en-US" dirty="0" err="1"/>
              <a:t>MeJia</a:t>
            </a:r>
            <a:r>
              <a:rPr lang="en-US" dirty="0"/>
              <a:t> et Al. 2017</a:t>
            </a:r>
          </a:p>
        </p:txBody>
      </p:sp>
      <p:sp>
        <p:nvSpPr>
          <p:cNvPr id="6" name="Content Placeholder 5">
            <a:extLst>
              <a:ext uri="{FF2B5EF4-FFF2-40B4-BE49-F238E27FC236}">
                <a16:creationId xmlns:a16="http://schemas.microsoft.com/office/drawing/2014/main" id="{0F12C837-BA36-4943-B3E7-150B0630BBA4}"/>
              </a:ext>
            </a:extLst>
          </p:cNvPr>
          <p:cNvSpPr>
            <a:spLocks noGrp="1"/>
          </p:cNvSpPr>
          <p:nvPr>
            <p:ph idx="1"/>
          </p:nvPr>
        </p:nvSpPr>
        <p:spPr/>
        <p:txBody>
          <a:bodyPr numCol="1">
            <a:normAutofit lnSpcReduction="10000"/>
          </a:bodyPr>
          <a:lstStyle/>
          <a:p>
            <a:r>
              <a:rPr lang="en-AU" dirty="0"/>
              <a:t>56 participants from 3 studies including Mejia et al. 2017: </a:t>
            </a:r>
            <a:r>
              <a:rPr lang="en-AU" u="sng" dirty="0">
                <a:hlinkClick r:id="rId2"/>
              </a:rPr>
              <a:t>http://www.hearingreview.com/2017/01/listening-effort-speech-intelligibility-narrow-directionality/#</a:t>
            </a:r>
            <a:endParaRPr lang="en-AU" u="sng" dirty="0"/>
          </a:p>
          <a:p>
            <a:endParaRPr lang="en-AU" dirty="0"/>
          </a:p>
          <a:p>
            <a:r>
              <a:rPr lang="en-AU" dirty="0"/>
              <a:t>In all studies, the target stimuli selected were simple sentences presented in speech babble background noise </a:t>
            </a:r>
          </a:p>
          <a:p>
            <a:endParaRPr lang="en-AU" dirty="0"/>
          </a:p>
          <a:p>
            <a:r>
              <a:rPr lang="en-AU" dirty="0"/>
              <a:t>The signal to noise ratios used were 0, -3.5 and -5 dB SNR for the different studies.  Participants were asked to repeat what they heard. </a:t>
            </a:r>
          </a:p>
          <a:p>
            <a:endParaRPr lang="en-AU" dirty="0"/>
          </a:p>
          <a:p>
            <a:r>
              <a:rPr lang="en-AU" dirty="0"/>
              <a:t>The performance measure to be predicted is percentage of morphemes (parts of words) correctly identified in each sentence. </a:t>
            </a:r>
            <a:endParaRPr lang="en-AU" dirty="0">
              <a:hlinkClick r:id="rId2"/>
            </a:endParaRPr>
          </a:p>
          <a:p>
            <a:endParaRPr lang="en-AU" u="sng" dirty="0">
              <a:hlinkClick r:id="rId2"/>
            </a:endParaRPr>
          </a:p>
          <a:p>
            <a:endParaRPr lang="en-AU" u="sng" dirty="0"/>
          </a:p>
          <a:p>
            <a:endParaRPr lang="en-AU" dirty="0"/>
          </a:p>
          <a:p>
            <a:endParaRPr lang="en-AU" dirty="0"/>
          </a:p>
          <a:p>
            <a:endParaRPr lang="en-US" dirty="0"/>
          </a:p>
        </p:txBody>
      </p:sp>
    </p:spTree>
    <p:extLst>
      <p:ext uri="{BB962C8B-B14F-4D97-AF65-F5344CB8AC3E}">
        <p14:creationId xmlns:p14="http://schemas.microsoft.com/office/powerpoint/2010/main" val="207911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8703-1FD1-0E41-B44C-D956943FF3D1}"/>
              </a:ext>
            </a:extLst>
          </p:cNvPr>
          <p:cNvSpPr>
            <a:spLocks noGrp="1"/>
          </p:cNvSpPr>
          <p:nvPr>
            <p:ph type="title"/>
          </p:nvPr>
        </p:nvSpPr>
        <p:spPr/>
        <p:txBody>
          <a:bodyPr>
            <a:normAutofit fontScale="90000"/>
          </a:bodyPr>
          <a:lstStyle/>
          <a:p>
            <a:r>
              <a:rPr lang="en-US" dirty="0"/>
              <a:t>Dataset 2</a:t>
            </a:r>
          </a:p>
        </p:txBody>
      </p:sp>
      <p:sp>
        <p:nvSpPr>
          <p:cNvPr id="5" name="Text Placeholder 4">
            <a:extLst>
              <a:ext uri="{FF2B5EF4-FFF2-40B4-BE49-F238E27FC236}">
                <a16:creationId xmlns:a16="http://schemas.microsoft.com/office/drawing/2014/main" id="{8A0D9F3C-1840-3E40-8C29-1A0C493CD20C}"/>
              </a:ext>
            </a:extLst>
          </p:cNvPr>
          <p:cNvSpPr>
            <a:spLocks noGrp="1"/>
          </p:cNvSpPr>
          <p:nvPr>
            <p:ph type="body" sz="quarter" idx="17"/>
          </p:nvPr>
        </p:nvSpPr>
        <p:spPr/>
        <p:txBody>
          <a:bodyPr/>
          <a:lstStyle/>
          <a:p>
            <a:r>
              <a:rPr lang="en-US" dirty="0"/>
              <a:t>Electrode Locations</a:t>
            </a:r>
          </a:p>
        </p:txBody>
      </p:sp>
      <p:sp>
        <p:nvSpPr>
          <p:cNvPr id="6" name="Content Placeholder 5">
            <a:extLst>
              <a:ext uri="{FF2B5EF4-FFF2-40B4-BE49-F238E27FC236}">
                <a16:creationId xmlns:a16="http://schemas.microsoft.com/office/drawing/2014/main" id="{0F12C837-BA36-4943-B3E7-150B0630BBA4}"/>
              </a:ext>
            </a:extLst>
          </p:cNvPr>
          <p:cNvSpPr>
            <a:spLocks noGrp="1"/>
          </p:cNvSpPr>
          <p:nvPr>
            <p:ph idx="1"/>
          </p:nvPr>
        </p:nvSpPr>
        <p:spPr/>
        <p:txBody>
          <a:bodyPr numCol="1"/>
          <a:lstStyle/>
          <a:p>
            <a:r>
              <a:rPr lang="en-AU" dirty="0"/>
              <a:t>6 channel EEG recording</a:t>
            </a:r>
          </a:p>
          <a:p>
            <a:endParaRPr lang="en-AU" dirty="0"/>
          </a:p>
          <a:p>
            <a:endParaRPr lang="en-AU" dirty="0"/>
          </a:p>
          <a:p>
            <a:endParaRPr lang="en-US" dirty="0"/>
          </a:p>
        </p:txBody>
      </p:sp>
      <p:pic>
        <p:nvPicPr>
          <p:cNvPr id="7" name="Picture 6">
            <a:extLst>
              <a:ext uri="{FF2B5EF4-FFF2-40B4-BE49-F238E27FC236}">
                <a16:creationId xmlns:a16="http://schemas.microsoft.com/office/drawing/2014/main" id="{E2844CC9-040B-6644-AD9C-9AF5F19560C5}"/>
              </a:ext>
            </a:extLst>
          </p:cNvPr>
          <p:cNvPicPr>
            <a:picLocks noChangeAspect="1"/>
          </p:cNvPicPr>
          <p:nvPr/>
        </p:nvPicPr>
        <p:blipFill rotWithShape="1">
          <a:blip r:embed="rId2">
            <a:extLst>
              <a:ext uri="{28A0092B-C50C-407E-A947-70E740481C1C}">
                <a14:useLocalDpi xmlns:a14="http://schemas.microsoft.com/office/drawing/2010/main" val="0"/>
              </a:ext>
            </a:extLst>
          </a:blip>
          <a:srcRect l="31864" t="16978" r="29476" b="13152"/>
          <a:stretch/>
        </p:blipFill>
        <p:spPr>
          <a:xfrm>
            <a:off x="3416462" y="1641448"/>
            <a:ext cx="3441538" cy="3498761"/>
          </a:xfrm>
          <a:prstGeom prst="rect">
            <a:avLst/>
          </a:prstGeom>
        </p:spPr>
      </p:pic>
    </p:spTree>
    <p:extLst>
      <p:ext uri="{BB962C8B-B14F-4D97-AF65-F5344CB8AC3E}">
        <p14:creationId xmlns:p14="http://schemas.microsoft.com/office/powerpoint/2010/main" val="3242923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2</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18</a:t>
            </a:fld>
            <a:endParaRPr lang="en-AU" noProof="0" dirty="0"/>
          </a:p>
        </p:txBody>
      </p:sp>
      <p:sp>
        <p:nvSpPr>
          <p:cNvPr id="5" name="Text Placeholder 4"/>
          <p:cNvSpPr>
            <a:spLocks noGrp="1"/>
          </p:cNvSpPr>
          <p:nvPr>
            <p:ph type="body" sz="quarter" idx="17"/>
          </p:nvPr>
        </p:nvSpPr>
        <p:spPr/>
        <p:txBody>
          <a:bodyPr/>
          <a:lstStyle/>
          <a:p>
            <a:r>
              <a:rPr lang="en-US" dirty="0"/>
              <a:t>Trials (epochs)</a:t>
            </a:r>
          </a:p>
        </p:txBody>
      </p:sp>
      <p:sp>
        <p:nvSpPr>
          <p:cNvPr id="7" name="Content Placeholder 6">
            <a:extLst>
              <a:ext uri="{FF2B5EF4-FFF2-40B4-BE49-F238E27FC236}">
                <a16:creationId xmlns:a16="http://schemas.microsoft.com/office/drawing/2014/main" id="{73F60A6B-8A4C-E447-99AB-B2866F77B701}"/>
              </a:ext>
            </a:extLst>
          </p:cNvPr>
          <p:cNvSpPr>
            <a:spLocks noGrp="1"/>
          </p:cNvSpPr>
          <p:nvPr>
            <p:ph idx="1"/>
          </p:nvPr>
        </p:nvSpPr>
        <p:spPr>
          <a:xfrm>
            <a:off x="445641" y="1296734"/>
            <a:ext cx="8266559" cy="791150"/>
          </a:xfrm>
        </p:spPr>
        <p:txBody>
          <a:bodyPr numCol="1">
            <a:normAutofit/>
          </a:bodyPr>
          <a:lstStyle/>
          <a:p>
            <a:r>
              <a:rPr lang="en-US" dirty="0"/>
              <a:t>Alpha power in the encoding window (2 s, before and after the sentence offset) was calculated.</a:t>
            </a:r>
          </a:p>
          <a:p>
            <a:endParaRPr lang="en-US" dirty="0"/>
          </a:p>
          <a:p>
            <a:pPr marL="0" indent="0">
              <a:buNone/>
            </a:pPr>
            <a:endParaRPr lang="en-US" dirty="0"/>
          </a:p>
          <a:p>
            <a:endParaRPr lang="en-US" dirty="0"/>
          </a:p>
          <a:p>
            <a:endParaRPr lang="en-US" dirty="0"/>
          </a:p>
        </p:txBody>
      </p:sp>
      <p:pic>
        <p:nvPicPr>
          <p:cNvPr id="11" name="Picture 10">
            <a:extLst>
              <a:ext uri="{FF2B5EF4-FFF2-40B4-BE49-F238E27FC236}">
                <a16:creationId xmlns:a16="http://schemas.microsoft.com/office/drawing/2014/main" id="{EBD4924D-2014-E34E-BBE4-3B283B140136}"/>
              </a:ext>
            </a:extLst>
          </p:cNvPr>
          <p:cNvPicPr>
            <a:picLocks noChangeAspect="1"/>
          </p:cNvPicPr>
          <p:nvPr/>
        </p:nvPicPr>
        <p:blipFill rotWithShape="1">
          <a:blip r:embed="rId2"/>
          <a:srcRect l="9656" t="87827" r="5007"/>
          <a:stretch/>
        </p:blipFill>
        <p:spPr>
          <a:xfrm>
            <a:off x="1687313" y="3422078"/>
            <a:ext cx="4847597" cy="448328"/>
          </a:xfrm>
          <a:prstGeom prst="rect">
            <a:avLst/>
          </a:prstGeom>
        </p:spPr>
      </p:pic>
      <p:cxnSp>
        <p:nvCxnSpPr>
          <p:cNvPr id="17" name="Straight Arrow Connector 16">
            <a:extLst>
              <a:ext uri="{FF2B5EF4-FFF2-40B4-BE49-F238E27FC236}">
                <a16:creationId xmlns:a16="http://schemas.microsoft.com/office/drawing/2014/main" id="{D1117823-F363-AE49-A78F-D38B9CB1E743}"/>
              </a:ext>
            </a:extLst>
          </p:cNvPr>
          <p:cNvCxnSpPr>
            <a:cxnSpLocks/>
          </p:cNvCxnSpPr>
          <p:nvPr/>
        </p:nvCxnSpPr>
        <p:spPr>
          <a:xfrm>
            <a:off x="3103584" y="3161422"/>
            <a:ext cx="766239" cy="0"/>
          </a:xfrm>
          <a:prstGeom prst="straightConnector1">
            <a:avLst/>
          </a:prstGeom>
          <a:ln>
            <a:solidFill>
              <a:srgbClr val="0080FF"/>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7BA27B9-E016-7240-AE86-3A52CA4D2643}"/>
              </a:ext>
            </a:extLst>
          </p:cNvPr>
          <p:cNvSpPr txBox="1"/>
          <p:nvPr/>
        </p:nvSpPr>
        <p:spPr>
          <a:xfrm>
            <a:off x="3281764" y="2848511"/>
            <a:ext cx="914400"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US" sz="1400" dirty="0">
                <a:latin typeface="Georgia"/>
                <a:cs typeface="Georgia"/>
              </a:rPr>
              <a:t>2</a:t>
            </a:r>
            <a:r>
              <a:rPr lang="en-US" sz="1400" b="0" i="0" cap="none" dirty="0">
                <a:solidFill>
                  <a:schemeClr val="tx1"/>
                </a:solidFill>
                <a:latin typeface="Georgia"/>
                <a:cs typeface="Georgia"/>
              </a:rPr>
              <a:t> s</a:t>
            </a:r>
          </a:p>
        </p:txBody>
      </p:sp>
      <p:cxnSp>
        <p:nvCxnSpPr>
          <p:cNvPr id="22" name="Straight Arrow Connector 21">
            <a:extLst>
              <a:ext uri="{FF2B5EF4-FFF2-40B4-BE49-F238E27FC236}">
                <a16:creationId xmlns:a16="http://schemas.microsoft.com/office/drawing/2014/main" id="{F28BC42C-A675-654A-BED9-C5E4B3EFAC72}"/>
              </a:ext>
            </a:extLst>
          </p:cNvPr>
          <p:cNvCxnSpPr>
            <a:cxnSpLocks/>
          </p:cNvCxnSpPr>
          <p:nvPr/>
        </p:nvCxnSpPr>
        <p:spPr>
          <a:xfrm flipV="1">
            <a:off x="3060058" y="3506298"/>
            <a:ext cx="0" cy="36410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540F1083-90D6-714C-87F4-FE10341F4EB5}"/>
              </a:ext>
            </a:extLst>
          </p:cNvPr>
          <p:cNvSpPr txBox="1"/>
          <p:nvPr/>
        </p:nvSpPr>
        <p:spPr>
          <a:xfrm>
            <a:off x="2596951" y="3937920"/>
            <a:ext cx="1613386" cy="677764"/>
          </a:xfrm>
          <a:prstGeom prst="rect">
            <a:avLst/>
          </a:prstGeom>
        </p:spPr>
        <p:txBody>
          <a:bodyPr vert="horz" wrap="square" lIns="91440" tIns="45720" rIns="91440" bIns="45720" numCol="1" spcCol="0" rtlCol="0">
            <a:normAutofit/>
          </a:bodyPr>
          <a:lstStyle/>
          <a:p>
            <a:pPr marL="0" marR="0" indent="0" defTabSz="457200" rtl="0" eaLnBrk="1" fontAlgn="auto" latinLnBrk="0" hangingPunct="1">
              <a:lnSpc>
                <a:spcPct val="100000"/>
              </a:lnSpc>
              <a:spcBef>
                <a:spcPts val="0"/>
              </a:spcBef>
              <a:spcAft>
                <a:spcPts val="300"/>
              </a:spcAft>
              <a:buClrTx/>
              <a:buSzTx/>
              <a:buFontTx/>
              <a:buNone/>
              <a:tabLst/>
            </a:pPr>
            <a:r>
              <a:rPr lang="en-US" sz="1400" dirty="0">
                <a:latin typeface="Georgia"/>
                <a:cs typeface="Georgia"/>
              </a:rPr>
              <a:t>Onset Trigger</a:t>
            </a:r>
            <a:endParaRPr lang="en-US" sz="1400" b="0" i="0" cap="none" dirty="0">
              <a:solidFill>
                <a:schemeClr val="tx1"/>
              </a:solidFill>
              <a:latin typeface="Georgia"/>
              <a:cs typeface="Georgia"/>
            </a:endParaRPr>
          </a:p>
        </p:txBody>
      </p:sp>
      <p:sp>
        <p:nvSpPr>
          <p:cNvPr id="6" name="Rectangle 5"/>
          <p:cNvSpPr/>
          <p:nvPr/>
        </p:nvSpPr>
        <p:spPr>
          <a:xfrm>
            <a:off x="1687313" y="3275741"/>
            <a:ext cx="1372745" cy="23055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dirty="0"/>
              <a:t>N</a:t>
            </a:r>
          </a:p>
        </p:txBody>
      </p:sp>
      <p:sp>
        <p:nvSpPr>
          <p:cNvPr id="21" name="Rectangle 20"/>
          <p:cNvSpPr/>
          <p:nvPr/>
        </p:nvSpPr>
        <p:spPr>
          <a:xfrm>
            <a:off x="3060059" y="3275740"/>
            <a:ext cx="809764" cy="2219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dirty="0"/>
              <a:t>N + S</a:t>
            </a:r>
          </a:p>
        </p:txBody>
      </p:sp>
      <p:sp>
        <p:nvSpPr>
          <p:cNvPr id="23" name="Rectangle 22"/>
          <p:cNvSpPr/>
          <p:nvPr/>
        </p:nvSpPr>
        <p:spPr>
          <a:xfrm>
            <a:off x="3897744" y="3259803"/>
            <a:ext cx="1372745" cy="23055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dirty="0"/>
              <a:t>N</a:t>
            </a:r>
          </a:p>
        </p:txBody>
      </p:sp>
      <p:cxnSp>
        <p:nvCxnSpPr>
          <p:cNvPr id="28" name="Straight Arrow Connector 27">
            <a:extLst>
              <a:ext uri="{FF2B5EF4-FFF2-40B4-BE49-F238E27FC236}">
                <a16:creationId xmlns:a16="http://schemas.microsoft.com/office/drawing/2014/main" id="{F28BC42C-A675-654A-BED9-C5E4B3EFAC72}"/>
              </a:ext>
            </a:extLst>
          </p:cNvPr>
          <p:cNvCxnSpPr>
            <a:cxnSpLocks/>
          </p:cNvCxnSpPr>
          <p:nvPr/>
        </p:nvCxnSpPr>
        <p:spPr>
          <a:xfrm flipV="1">
            <a:off x="5270489" y="3506298"/>
            <a:ext cx="0" cy="36410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286701" y="3264540"/>
            <a:ext cx="809764" cy="2219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dirty="0"/>
              <a:t>N + S</a:t>
            </a:r>
          </a:p>
        </p:txBody>
      </p:sp>
      <p:sp>
        <p:nvSpPr>
          <p:cNvPr id="32" name="TextBox 31">
            <a:extLst>
              <a:ext uri="{FF2B5EF4-FFF2-40B4-BE49-F238E27FC236}">
                <a16:creationId xmlns:a16="http://schemas.microsoft.com/office/drawing/2014/main" id="{540F1083-90D6-714C-87F4-FE10341F4EB5}"/>
              </a:ext>
            </a:extLst>
          </p:cNvPr>
          <p:cNvSpPr txBox="1"/>
          <p:nvPr/>
        </p:nvSpPr>
        <p:spPr>
          <a:xfrm>
            <a:off x="5052898" y="3925966"/>
            <a:ext cx="1613386" cy="677764"/>
          </a:xfrm>
          <a:prstGeom prst="rect">
            <a:avLst/>
          </a:prstGeom>
        </p:spPr>
        <p:txBody>
          <a:bodyPr vert="horz" wrap="square" lIns="91440" tIns="45720" rIns="91440" bIns="45720" numCol="1" spcCol="0" rtlCol="0">
            <a:normAutofit/>
          </a:bodyPr>
          <a:lstStyle/>
          <a:p>
            <a:pPr>
              <a:spcAft>
                <a:spcPts val="300"/>
              </a:spcAft>
            </a:pPr>
            <a:r>
              <a:rPr lang="en-US" sz="1400" dirty="0">
                <a:cs typeface="Georgia"/>
              </a:rPr>
              <a:t>Onset Trigger</a:t>
            </a:r>
          </a:p>
        </p:txBody>
      </p:sp>
      <p:cxnSp>
        <p:nvCxnSpPr>
          <p:cNvPr id="33" name="Straight Arrow Connector 32">
            <a:extLst>
              <a:ext uri="{FF2B5EF4-FFF2-40B4-BE49-F238E27FC236}">
                <a16:creationId xmlns:a16="http://schemas.microsoft.com/office/drawing/2014/main" id="{D1117823-F363-AE49-A78F-D38B9CB1E743}"/>
              </a:ext>
            </a:extLst>
          </p:cNvPr>
          <p:cNvCxnSpPr>
            <a:cxnSpLocks/>
          </p:cNvCxnSpPr>
          <p:nvPr/>
        </p:nvCxnSpPr>
        <p:spPr>
          <a:xfrm>
            <a:off x="3907425" y="3189342"/>
            <a:ext cx="14072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7BA27B9-E016-7240-AE86-3A52CA4D2643}"/>
              </a:ext>
            </a:extLst>
          </p:cNvPr>
          <p:cNvSpPr txBox="1"/>
          <p:nvPr/>
        </p:nvSpPr>
        <p:spPr>
          <a:xfrm>
            <a:off x="4391056" y="2873558"/>
            <a:ext cx="914400"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US" sz="1400" dirty="0">
                <a:latin typeface="Georgia"/>
                <a:cs typeface="Georgia"/>
              </a:rPr>
              <a:t>&gt;&gt; 2</a:t>
            </a:r>
            <a:r>
              <a:rPr lang="en-US" sz="1400" b="0" i="0" cap="none" dirty="0">
                <a:solidFill>
                  <a:schemeClr val="tx1"/>
                </a:solidFill>
                <a:latin typeface="Georgia"/>
                <a:cs typeface="Georgia"/>
              </a:rPr>
              <a:t> s</a:t>
            </a:r>
          </a:p>
        </p:txBody>
      </p:sp>
      <p:cxnSp>
        <p:nvCxnSpPr>
          <p:cNvPr id="36" name="Straight Arrow Connector 35">
            <a:extLst>
              <a:ext uri="{FF2B5EF4-FFF2-40B4-BE49-F238E27FC236}">
                <a16:creationId xmlns:a16="http://schemas.microsoft.com/office/drawing/2014/main" id="{D1117823-F363-AE49-A78F-D38B9CB1E743}"/>
              </a:ext>
            </a:extLst>
          </p:cNvPr>
          <p:cNvCxnSpPr>
            <a:cxnSpLocks/>
          </p:cNvCxnSpPr>
          <p:nvPr/>
        </p:nvCxnSpPr>
        <p:spPr>
          <a:xfrm>
            <a:off x="2337345" y="3161422"/>
            <a:ext cx="7662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7BA27B9-E016-7240-AE86-3A52CA4D2643}"/>
              </a:ext>
            </a:extLst>
          </p:cNvPr>
          <p:cNvSpPr txBox="1"/>
          <p:nvPr/>
        </p:nvSpPr>
        <p:spPr>
          <a:xfrm>
            <a:off x="2545413" y="2838949"/>
            <a:ext cx="914400"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US" sz="1400" dirty="0">
                <a:latin typeface="Georgia"/>
                <a:cs typeface="Georgia"/>
              </a:rPr>
              <a:t>2 </a:t>
            </a:r>
            <a:r>
              <a:rPr lang="en-US" sz="1400" b="0" i="0" cap="none" dirty="0">
                <a:solidFill>
                  <a:schemeClr val="tx1"/>
                </a:solidFill>
                <a:latin typeface="Georgia"/>
                <a:cs typeface="Georgia"/>
              </a:rPr>
              <a:t>s</a:t>
            </a:r>
          </a:p>
        </p:txBody>
      </p:sp>
      <p:sp>
        <p:nvSpPr>
          <p:cNvPr id="19" name="TextBox 18"/>
          <p:cNvSpPr txBox="1"/>
          <p:nvPr/>
        </p:nvSpPr>
        <p:spPr>
          <a:xfrm>
            <a:off x="2258364" y="2682967"/>
            <a:ext cx="914400"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AU" sz="1050" dirty="0">
                <a:latin typeface="Georgia"/>
                <a:cs typeface="Georgia"/>
              </a:rPr>
              <a:t>B</a:t>
            </a:r>
            <a:r>
              <a:rPr lang="en-AU" sz="1050" b="0" i="0" cap="none" dirty="0">
                <a:solidFill>
                  <a:schemeClr val="tx1"/>
                </a:solidFill>
                <a:latin typeface="Georgia"/>
                <a:cs typeface="Georgia"/>
              </a:rPr>
              <a:t>ASELINE</a:t>
            </a:r>
          </a:p>
        </p:txBody>
      </p:sp>
      <p:sp>
        <p:nvSpPr>
          <p:cNvPr id="38" name="TextBox 37"/>
          <p:cNvSpPr txBox="1"/>
          <p:nvPr/>
        </p:nvSpPr>
        <p:spPr>
          <a:xfrm>
            <a:off x="3106711" y="2665188"/>
            <a:ext cx="914400" cy="914400"/>
          </a:xfrm>
          <a:prstGeom prst="rect">
            <a:avLst/>
          </a:prstGeom>
        </p:spPr>
        <p:txBody>
          <a:bodyPr vert="horz" wrap="none" lIns="91440" tIns="45720" rIns="91440" bIns="45720" numCol="1" spcCol="0" rtlCol="0">
            <a:normAutofit/>
          </a:bodyPr>
          <a:lstStyle/>
          <a:p>
            <a:pPr marL="0" marR="0" indent="0" algn="l" defTabSz="457200" rtl="0" eaLnBrk="1" fontAlgn="auto" latinLnBrk="0" hangingPunct="1">
              <a:lnSpc>
                <a:spcPct val="100000"/>
              </a:lnSpc>
              <a:spcBef>
                <a:spcPts val="0"/>
              </a:spcBef>
              <a:spcAft>
                <a:spcPts val="300"/>
              </a:spcAft>
              <a:buClrTx/>
              <a:buSzTx/>
              <a:buFontTx/>
              <a:buNone/>
              <a:tabLst/>
            </a:pPr>
            <a:r>
              <a:rPr lang="en-AU" sz="1050" dirty="0">
                <a:latin typeface="Georgia"/>
                <a:cs typeface="Georgia"/>
              </a:rPr>
              <a:t>ACTIVE</a:t>
            </a:r>
            <a:endParaRPr lang="en-AU" sz="1050" b="0" i="0" cap="none" dirty="0">
              <a:solidFill>
                <a:schemeClr val="tx1"/>
              </a:solidFill>
              <a:latin typeface="Georgia"/>
              <a:cs typeface="Georgia"/>
            </a:endParaRPr>
          </a:p>
        </p:txBody>
      </p:sp>
      <p:cxnSp>
        <p:nvCxnSpPr>
          <p:cNvPr id="39" name="Straight Connector 38"/>
          <p:cNvCxnSpPr/>
          <p:nvPr/>
        </p:nvCxnSpPr>
        <p:spPr>
          <a:xfrm flipV="1">
            <a:off x="6178492" y="3342933"/>
            <a:ext cx="1043801" cy="11632"/>
          </a:xfrm>
          <a:prstGeom prst="line">
            <a:avLst/>
          </a:prstGeom>
          <a:ln w="762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576081" y="3375072"/>
            <a:ext cx="1043801" cy="11632"/>
          </a:xfrm>
          <a:prstGeom prst="line">
            <a:avLst/>
          </a:prstGeom>
          <a:ln w="76200">
            <a:solidFill>
              <a:schemeClr val="tx1"/>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7266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D10A-1D3B-0249-8D17-12822FA12C17}"/>
              </a:ext>
            </a:extLst>
          </p:cNvPr>
          <p:cNvSpPr>
            <a:spLocks noGrp="1"/>
          </p:cNvSpPr>
          <p:nvPr>
            <p:ph type="title"/>
          </p:nvPr>
        </p:nvSpPr>
        <p:spPr>
          <a:xfrm>
            <a:off x="457200" y="205979"/>
            <a:ext cx="6400800" cy="483450"/>
          </a:xfrm>
        </p:spPr>
        <p:txBody>
          <a:bodyPr>
            <a:normAutofit fontScale="90000"/>
          </a:bodyPr>
          <a:lstStyle/>
          <a:p>
            <a:r>
              <a:rPr lang="en-US" dirty="0"/>
              <a:t>Dataset 2</a:t>
            </a:r>
          </a:p>
        </p:txBody>
      </p:sp>
      <p:sp>
        <p:nvSpPr>
          <p:cNvPr id="3" name="Slide Number Placeholder 2">
            <a:extLst>
              <a:ext uri="{FF2B5EF4-FFF2-40B4-BE49-F238E27FC236}">
                <a16:creationId xmlns:a16="http://schemas.microsoft.com/office/drawing/2014/main" id="{F803CA7B-C3D7-4E40-B16E-16893F898041}"/>
              </a:ext>
            </a:extLst>
          </p:cNvPr>
          <p:cNvSpPr>
            <a:spLocks noGrp="1"/>
          </p:cNvSpPr>
          <p:nvPr>
            <p:ph type="sldNum" sz="quarter" idx="10"/>
          </p:nvPr>
        </p:nvSpPr>
        <p:spPr>
          <a:xfrm>
            <a:off x="6553200" y="4767263"/>
            <a:ext cx="2133600" cy="273844"/>
          </a:xfrm>
        </p:spPr>
        <p:txBody>
          <a:bodyPr/>
          <a:lstStyle/>
          <a:p>
            <a:fld id="{D263D112-7C89-384D-B4FC-664FC949D667}" type="slidenum">
              <a:rPr lang="en-AU" noProof="0" smtClean="0"/>
              <a:pPr/>
              <a:t>19</a:t>
            </a:fld>
            <a:endParaRPr lang="en-AU" noProof="0" dirty="0"/>
          </a:p>
        </p:txBody>
      </p:sp>
      <p:sp>
        <p:nvSpPr>
          <p:cNvPr id="5" name="Text Placeholder 4">
            <a:extLst>
              <a:ext uri="{FF2B5EF4-FFF2-40B4-BE49-F238E27FC236}">
                <a16:creationId xmlns:a16="http://schemas.microsoft.com/office/drawing/2014/main" id="{3D923FD4-96F6-A145-A32A-CF36F79CB937}"/>
              </a:ext>
            </a:extLst>
          </p:cNvPr>
          <p:cNvSpPr>
            <a:spLocks noGrp="1"/>
          </p:cNvSpPr>
          <p:nvPr>
            <p:ph type="body" sz="quarter" idx="17"/>
          </p:nvPr>
        </p:nvSpPr>
        <p:spPr>
          <a:xfrm>
            <a:off x="460072" y="635000"/>
            <a:ext cx="6397928" cy="399143"/>
          </a:xfrm>
        </p:spPr>
        <p:txBody>
          <a:bodyPr/>
          <a:lstStyle/>
          <a:p>
            <a:r>
              <a:rPr lang="en-US" dirty="0"/>
              <a:t>Data structure</a:t>
            </a:r>
          </a:p>
        </p:txBody>
      </p:sp>
      <p:sp>
        <p:nvSpPr>
          <p:cNvPr id="11" name="Content Placeholder 5">
            <a:extLst>
              <a:ext uri="{FF2B5EF4-FFF2-40B4-BE49-F238E27FC236}">
                <a16:creationId xmlns:a16="http://schemas.microsoft.com/office/drawing/2014/main" id="{EE582791-B0F2-9745-839C-F6994E2DEBC1}"/>
              </a:ext>
            </a:extLst>
          </p:cNvPr>
          <p:cNvSpPr txBox="1">
            <a:spLocks/>
          </p:cNvSpPr>
          <p:nvPr/>
        </p:nvSpPr>
        <p:spPr>
          <a:xfrm>
            <a:off x="445641" y="1296734"/>
            <a:ext cx="5885711" cy="3389566"/>
          </a:xfrm>
          <a:prstGeom prst="rect">
            <a:avLst/>
          </a:prstGeom>
        </p:spPr>
        <p:txBody>
          <a:bodyPr vert="horz" lIns="91440" tIns="45720" rIns="91440" bIns="45720" numCol="1" spcCol="540000" rtlCol="0">
            <a:normAutofit fontScale="62500" lnSpcReduction="20000"/>
          </a:bodyPr>
          <a:lstStyle>
            <a:lvl1pPr marL="285750" indent="-285750" algn="l" defTabSz="457200" rtl="0" eaLnBrk="1" latinLnBrk="0" hangingPunct="1">
              <a:spcBef>
                <a:spcPts val="0"/>
              </a:spcBef>
              <a:spcAft>
                <a:spcPts val="300"/>
              </a:spcAft>
              <a:buClrTx/>
              <a:buFont typeface="Arial" panose="020B0604020202020204" pitchFamily="34" charset="0"/>
              <a:buChar char="•"/>
              <a:defRPr sz="1800" kern="1200">
                <a:solidFill>
                  <a:schemeClr val="tx1"/>
                </a:solidFill>
                <a:latin typeface="Georgia" panose="02040502050405020303" pitchFamily="18" charset="0"/>
                <a:ea typeface="+mn-ea"/>
                <a:cs typeface="Arial"/>
              </a:defRPr>
            </a:lvl1pPr>
            <a:lvl2pPr marL="533400" indent="-266700" algn="l" defTabSz="457200" rtl="0" eaLnBrk="1" latinLnBrk="0" hangingPunct="1">
              <a:spcBef>
                <a:spcPts val="0"/>
              </a:spcBef>
              <a:spcAft>
                <a:spcPts val="300"/>
              </a:spcAft>
              <a:buClrTx/>
              <a:buFont typeface="Arial" panose="020B0604020202020204" pitchFamily="34" charset="0"/>
              <a:buChar char="•"/>
              <a:defRPr sz="1800" kern="1200" baseline="0">
                <a:solidFill>
                  <a:schemeClr val="tx1"/>
                </a:solidFill>
                <a:latin typeface="Georgia"/>
                <a:ea typeface="+mn-ea"/>
                <a:cs typeface="Georgia"/>
              </a:defRPr>
            </a:lvl2pPr>
            <a:lvl3pPr marL="723900" indent="0" algn="l" defTabSz="457200" rtl="0" eaLnBrk="1" latinLnBrk="0" hangingPunct="1">
              <a:spcBef>
                <a:spcPts val="0"/>
              </a:spcBef>
              <a:spcAft>
                <a:spcPts val="300"/>
              </a:spcAft>
              <a:buClrTx/>
              <a:buFontTx/>
              <a:buNone/>
              <a:defRPr lang="en-AU" sz="1800" b="1" kern="1200" cap="all" baseline="0" dirty="0" smtClean="0">
                <a:solidFill>
                  <a:schemeClr val="tx2"/>
                </a:solidFill>
                <a:latin typeface="+mj-lt"/>
                <a:ea typeface="+mn-ea"/>
                <a:cs typeface="Arial"/>
              </a:defRPr>
            </a:lvl3pPr>
            <a:lvl4pPr marL="990600" indent="0" algn="l" defTabSz="457200" rtl="0" eaLnBrk="1" latinLnBrk="0" hangingPunct="1">
              <a:lnSpc>
                <a:spcPct val="100000"/>
              </a:lnSpc>
              <a:spcBef>
                <a:spcPts val="0"/>
              </a:spcBef>
              <a:spcAft>
                <a:spcPts val="300"/>
              </a:spcAft>
              <a:buClrTx/>
              <a:buFontTx/>
              <a:buNone/>
              <a:defRPr lang="en-AU" sz="1800" b="0" kern="1200" cap="none" dirty="0" smtClean="0">
                <a:solidFill>
                  <a:schemeClr val="tx1"/>
                </a:solidFill>
                <a:latin typeface="Georgia"/>
                <a:ea typeface="+mn-ea"/>
                <a:cs typeface="Georgia"/>
              </a:defRPr>
            </a:lvl4pPr>
            <a:lvl5pPr marL="1524000" marR="0" indent="-355600"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dirty="0"/>
              <a:t>Data fields:    </a:t>
            </a:r>
          </a:p>
          <a:p>
            <a:r>
              <a:rPr lang="en-AU" dirty="0"/>
              <a:t>    '</a:t>
            </a:r>
            <a:r>
              <a:rPr lang="en-AU" dirty="0" err="1"/>
              <a:t>eegwholetrial</a:t>
            </a:r>
            <a:r>
              <a:rPr lang="en-AU" dirty="0"/>
              <a:t>' – unfiltered EEG data – 6 seconds duration, 6 channels</a:t>
            </a:r>
          </a:p>
          <a:p>
            <a:r>
              <a:rPr lang="en-AU" dirty="0"/>
              <a:t>    'fs' – sampling rate (= 500 Hz)</a:t>
            </a:r>
          </a:p>
          <a:p>
            <a:r>
              <a:rPr lang="en-AU" dirty="0"/>
              <a:t>    '</a:t>
            </a:r>
            <a:r>
              <a:rPr lang="en-AU" dirty="0" err="1"/>
              <a:t>eeg_Alpha_Active</a:t>
            </a:r>
            <a:r>
              <a:rPr lang="en-AU" dirty="0"/>
              <a:t>' – 6 dimensions (channels) per trial</a:t>
            </a:r>
          </a:p>
          <a:p>
            <a:r>
              <a:rPr lang="en-AU" dirty="0"/>
              <a:t>    '</a:t>
            </a:r>
            <a:r>
              <a:rPr lang="en-AU" dirty="0" err="1"/>
              <a:t>eeg_Alpha_Baseline</a:t>
            </a:r>
            <a:r>
              <a:rPr lang="en-AU" dirty="0"/>
              <a:t>'– 6 dimensions (channels) per trial</a:t>
            </a:r>
          </a:p>
          <a:p>
            <a:r>
              <a:rPr lang="en-AU" dirty="0"/>
              <a:t>    '</a:t>
            </a:r>
            <a:r>
              <a:rPr lang="en-AU" dirty="0" err="1"/>
              <a:t>eeg_Beta_Active</a:t>
            </a:r>
            <a:r>
              <a:rPr lang="en-AU" dirty="0"/>
              <a:t>'– 6 dimensions (channels) per trial</a:t>
            </a:r>
          </a:p>
          <a:p>
            <a:r>
              <a:rPr lang="en-AU" dirty="0"/>
              <a:t>    '</a:t>
            </a:r>
            <a:r>
              <a:rPr lang="en-AU" dirty="0" err="1"/>
              <a:t>eeg_Beta_Baseline</a:t>
            </a:r>
            <a:r>
              <a:rPr lang="en-AU" dirty="0"/>
              <a:t>'– 6 dimensions (channels) per trial</a:t>
            </a:r>
          </a:p>
          <a:p>
            <a:r>
              <a:rPr lang="en-AU" dirty="0"/>
              <a:t>    '</a:t>
            </a:r>
            <a:r>
              <a:rPr lang="en-AU" dirty="0" err="1"/>
              <a:t>eeg_Delta_Active</a:t>
            </a:r>
            <a:r>
              <a:rPr lang="en-AU" dirty="0"/>
              <a:t>'– 6 dimensions (channels) per trial</a:t>
            </a:r>
          </a:p>
          <a:p>
            <a:r>
              <a:rPr lang="en-AU" dirty="0"/>
              <a:t>    '</a:t>
            </a:r>
            <a:r>
              <a:rPr lang="en-AU" dirty="0" err="1"/>
              <a:t>eeg_Delta_Baseline</a:t>
            </a:r>
            <a:r>
              <a:rPr lang="en-AU" dirty="0"/>
              <a:t>'– 6 dimensions (channels) per trial</a:t>
            </a:r>
          </a:p>
          <a:p>
            <a:r>
              <a:rPr lang="en-AU" dirty="0"/>
              <a:t>    '</a:t>
            </a:r>
            <a:r>
              <a:rPr lang="en-AU" dirty="0" err="1"/>
              <a:t>eeg_Theta_Active</a:t>
            </a:r>
            <a:r>
              <a:rPr lang="en-AU" dirty="0"/>
              <a:t>'– 6 dimensions (channels) per trial</a:t>
            </a:r>
          </a:p>
          <a:p>
            <a:r>
              <a:rPr lang="en-AU" dirty="0"/>
              <a:t>    '</a:t>
            </a:r>
            <a:r>
              <a:rPr lang="en-AU" dirty="0" err="1"/>
              <a:t>eeg_Theta_Baseline</a:t>
            </a:r>
            <a:r>
              <a:rPr lang="en-AU" dirty="0"/>
              <a:t>'– 6 dimensions (channels) per trial</a:t>
            </a:r>
          </a:p>
          <a:p>
            <a:r>
              <a:rPr lang="en-AU" dirty="0"/>
              <a:t>    '</a:t>
            </a:r>
            <a:r>
              <a:rPr lang="en-AU" dirty="0" err="1"/>
              <a:t>eeg_Gamma_Active</a:t>
            </a:r>
            <a:r>
              <a:rPr lang="en-AU" dirty="0"/>
              <a:t>'– 6 dimensions (channels) per trial</a:t>
            </a:r>
          </a:p>
          <a:p>
            <a:r>
              <a:rPr lang="en-AU" dirty="0"/>
              <a:t>    '</a:t>
            </a:r>
            <a:r>
              <a:rPr lang="en-AU" dirty="0" err="1"/>
              <a:t>eeg_Gamma_Baseline</a:t>
            </a:r>
            <a:r>
              <a:rPr lang="en-AU" dirty="0"/>
              <a:t>'– 6 dimensions (channels) per trial</a:t>
            </a:r>
          </a:p>
          <a:p>
            <a:r>
              <a:rPr lang="en-AU" dirty="0"/>
              <a:t>    '</a:t>
            </a:r>
            <a:r>
              <a:rPr lang="en-AU" dirty="0" err="1"/>
              <a:t>SpeechRecall</a:t>
            </a:r>
            <a:r>
              <a:rPr lang="en-AU" dirty="0"/>
              <a:t>' – number of words correctly identified per trial</a:t>
            </a:r>
          </a:p>
          <a:p>
            <a:r>
              <a:rPr lang="en-AU" dirty="0"/>
              <a:t>    '</a:t>
            </a:r>
            <a:r>
              <a:rPr lang="en-AU" dirty="0" err="1"/>
              <a:t>ToSpeechItems</a:t>
            </a:r>
            <a:r>
              <a:rPr lang="en-AU" dirty="0"/>
              <a:t>' – total number of words per trial</a:t>
            </a:r>
          </a:p>
          <a:p>
            <a:r>
              <a:rPr lang="en-AU" dirty="0"/>
              <a:t>    'sex' – 1 or 0</a:t>
            </a:r>
          </a:p>
          <a:p>
            <a:r>
              <a:rPr lang="en-AU" dirty="0"/>
              <a:t>    'age'</a:t>
            </a:r>
          </a:p>
        </p:txBody>
      </p:sp>
    </p:spTree>
    <p:extLst>
      <p:ext uri="{BB962C8B-B14F-4D97-AF65-F5344CB8AC3E}">
        <p14:creationId xmlns:p14="http://schemas.microsoft.com/office/powerpoint/2010/main" val="249910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400800" cy="483450"/>
          </a:xfrm>
        </p:spPr>
        <p:txBody>
          <a:bodyPr>
            <a:normAutofit fontScale="90000"/>
          </a:bodyPr>
          <a:lstStyle/>
          <a:p>
            <a:r>
              <a:rPr lang="en-US" dirty="0"/>
              <a:t>Introduction to EEG</a:t>
            </a:r>
          </a:p>
        </p:txBody>
      </p:sp>
      <p:sp>
        <p:nvSpPr>
          <p:cNvPr id="5" name="Content Placeholder 4">
            <a:extLst>
              <a:ext uri="{FF2B5EF4-FFF2-40B4-BE49-F238E27FC236}">
                <a16:creationId xmlns:a16="http://schemas.microsoft.com/office/drawing/2014/main" id="{1B8376A3-9F36-094D-9198-E221FD33098C}"/>
              </a:ext>
            </a:extLst>
          </p:cNvPr>
          <p:cNvSpPr>
            <a:spLocks noGrp="1"/>
          </p:cNvSpPr>
          <p:nvPr>
            <p:ph idx="1"/>
          </p:nvPr>
        </p:nvSpPr>
        <p:spPr>
          <a:xfrm>
            <a:off x="445642" y="1296733"/>
            <a:ext cx="5298454" cy="3740779"/>
          </a:xfrm>
        </p:spPr>
        <p:txBody>
          <a:bodyPr numCol="1">
            <a:normAutofit/>
          </a:bodyPr>
          <a:lstStyle/>
          <a:p>
            <a:pPr>
              <a:spcBef>
                <a:spcPct val="50000"/>
              </a:spcBef>
            </a:pPr>
            <a:r>
              <a:rPr lang="en-US" altLang="en-US" dirty="0">
                <a:latin typeface="+mn-lt"/>
              </a:rPr>
              <a:t>The electroencephalogram (EEG) measures the activity of large numbers (populations) of neurons.</a:t>
            </a:r>
          </a:p>
          <a:p>
            <a:pPr>
              <a:spcBef>
                <a:spcPct val="50000"/>
              </a:spcBef>
            </a:pPr>
            <a:r>
              <a:rPr lang="en-US" altLang="en-US" dirty="0">
                <a:latin typeface="+mn-lt"/>
              </a:rPr>
              <a:t>First recorded by Hans Berger in 1929.</a:t>
            </a:r>
          </a:p>
          <a:p>
            <a:pPr>
              <a:spcBef>
                <a:spcPct val="50000"/>
              </a:spcBef>
            </a:pPr>
            <a:r>
              <a:rPr lang="en-US" altLang="en-US" dirty="0">
                <a:latin typeface="+mn-lt"/>
              </a:rPr>
              <a:t>EEG recordings are noninvasive, painless, do not interfere much with a human subject’s ability to move or perceive stimuli, are relatively low-cost.</a:t>
            </a:r>
          </a:p>
          <a:p>
            <a:pPr>
              <a:spcBef>
                <a:spcPct val="50000"/>
              </a:spcBef>
            </a:pPr>
            <a:r>
              <a:rPr lang="en-US" altLang="en-US" dirty="0">
                <a:latin typeface="+mn-lt"/>
                <a:cs typeface="Arial" panose="020B0604020202020204" pitchFamily="34" charset="0"/>
              </a:rPr>
              <a:t>Voltage-traces are recorded with millisecond resolution – great advantage over brain imaging (fMRI or PET).</a:t>
            </a:r>
          </a:p>
          <a:p>
            <a:endParaRPr lang="en-US" dirty="0">
              <a:latin typeface="+mn-lt"/>
            </a:endParaRPr>
          </a:p>
        </p:txBody>
      </p:sp>
      <p:pic>
        <p:nvPicPr>
          <p:cNvPr id="22" name="Picture 4" descr="EEG1">
            <a:extLst>
              <a:ext uri="{FF2B5EF4-FFF2-40B4-BE49-F238E27FC236}">
                <a16:creationId xmlns:a16="http://schemas.microsoft.com/office/drawing/2014/main" id="{BF5F77DC-0EBB-9145-AAE9-C3B2FB842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350" y="1488671"/>
            <a:ext cx="2251075"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6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models</a:t>
            </a:r>
          </a:p>
        </p:txBody>
      </p:sp>
      <p:sp>
        <p:nvSpPr>
          <p:cNvPr id="5" name="Text Placeholder 4"/>
          <p:cNvSpPr>
            <a:spLocks noGrp="1"/>
          </p:cNvSpPr>
          <p:nvPr>
            <p:ph type="body" sz="quarter" idx="17"/>
          </p:nvPr>
        </p:nvSpPr>
        <p:spPr>
          <a:xfrm>
            <a:off x="460072" y="635000"/>
            <a:ext cx="6397928" cy="399143"/>
          </a:xfrm>
        </p:spPr>
        <p:txBody>
          <a:bodyPr/>
          <a:lstStyle/>
          <a:p>
            <a:r>
              <a:rPr lang="en-US" dirty="0" err="1"/>
              <a:t>Tensorflow</a:t>
            </a:r>
            <a:r>
              <a:rPr lang="en-US" dirty="0"/>
              <a:t> and </a:t>
            </a:r>
            <a:r>
              <a:rPr lang="en-US" dirty="0" err="1"/>
              <a:t>Sklearn</a:t>
            </a:r>
            <a:endParaRPr lang="en-US" dirty="0"/>
          </a:p>
        </p:txBody>
      </p:sp>
      <p:sp>
        <p:nvSpPr>
          <p:cNvPr id="9" name="Rectangle 3">
            <a:extLst>
              <a:ext uri="{FF2B5EF4-FFF2-40B4-BE49-F238E27FC236}">
                <a16:creationId xmlns:a16="http://schemas.microsoft.com/office/drawing/2014/main" id="{6FECD4E6-0329-FE49-AE5A-7D90A38ADE0C}"/>
              </a:ext>
            </a:extLst>
          </p:cNvPr>
          <p:cNvSpPr txBox="1">
            <a:spLocks noChangeArrowheads="1"/>
          </p:cNvSpPr>
          <p:nvPr/>
        </p:nvSpPr>
        <p:spPr bwMode="auto">
          <a:xfrm>
            <a:off x="457200" y="1118450"/>
            <a:ext cx="7052733" cy="4025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a:lstStyle>
          <a:p>
            <a:r>
              <a:rPr lang="en-US" sz="1800" kern="0" dirty="0"/>
              <a:t>See </a:t>
            </a:r>
            <a:r>
              <a:rPr lang="en-US" sz="1800" kern="0" dirty="0" err="1"/>
              <a:t>Jupyter</a:t>
            </a:r>
            <a:r>
              <a:rPr lang="en-US" sz="1800" kern="0" dirty="0"/>
              <a:t> Notebook examples</a:t>
            </a:r>
          </a:p>
          <a:p>
            <a:pPr marL="0" indent="0">
              <a:buNone/>
            </a:pPr>
            <a:endParaRPr lang="en-US" sz="1800" kern="0" dirty="0"/>
          </a:p>
          <a:p>
            <a:r>
              <a:rPr lang="en-US" sz="1800" kern="0" dirty="0"/>
              <a:t>Run by typing ‘</a:t>
            </a:r>
            <a:r>
              <a:rPr lang="en-US" sz="1800" kern="0" dirty="0" err="1"/>
              <a:t>conda</a:t>
            </a:r>
            <a:r>
              <a:rPr lang="en-US" sz="1800" kern="0" dirty="0"/>
              <a:t> </a:t>
            </a:r>
            <a:r>
              <a:rPr lang="en-US" sz="1800" kern="0" dirty="0" err="1"/>
              <a:t>jupyter</a:t>
            </a:r>
            <a:r>
              <a:rPr lang="en-US" sz="1800" kern="0" dirty="0"/>
              <a:t> notebook’ in anaconda prompt and opening notebook in navigator</a:t>
            </a:r>
          </a:p>
          <a:p>
            <a:pPr marL="0" indent="0">
              <a:buNone/>
            </a:pPr>
            <a:endParaRPr lang="en-US" sz="1800" kern="0" dirty="0"/>
          </a:p>
          <a:p>
            <a:r>
              <a:rPr lang="en-US" sz="1800" kern="0" dirty="0"/>
              <a:t>Sci-kit learn has lots of useful approaches for selecting features and modelling</a:t>
            </a:r>
          </a:p>
        </p:txBody>
      </p:sp>
    </p:spTree>
    <p:extLst>
      <p:ext uri="{BB962C8B-B14F-4D97-AF65-F5344CB8AC3E}">
        <p14:creationId xmlns:p14="http://schemas.microsoft.com/office/powerpoint/2010/main" val="6777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Evaluation</a:t>
            </a:r>
          </a:p>
        </p:txBody>
      </p:sp>
      <p:sp>
        <p:nvSpPr>
          <p:cNvPr id="5" name="Text Placeholder 4"/>
          <p:cNvSpPr>
            <a:spLocks noGrp="1"/>
          </p:cNvSpPr>
          <p:nvPr>
            <p:ph type="body" sz="quarter" idx="17"/>
          </p:nvPr>
        </p:nvSpPr>
        <p:spPr>
          <a:xfrm>
            <a:off x="460072" y="635000"/>
            <a:ext cx="6397928" cy="399143"/>
          </a:xfrm>
        </p:spPr>
        <p:txBody>
          <a:bodyPr/>
          <a:lstStyle/>
          <a:p>
            <a:r>
              <a:rPr lang="en-US" dirty="0"/>
              <a:t>Criteria</a:t>
            </a:r>
          </a:p>
        </p:txBody>
      </p:sp>
      <p:sp>
        <p:nvSpPr>
          <p:cNvPr id="9" name="Content Placeholder 5">
            <a:extLst>
              <a:ext uri="{FF2B5EF4-FFF2-40B4-BE49-F238E27FC236}">
                <a16:creationId xmlns:a16="http://schemas.microsoft.com/office/drawing/2014/main" id="{006FA041-B5C1-234F-9BC4-7D31DF8F9845}"/>
              </a:ext>
            </a:extLst>
          </p:cNvPr>
          <p:cNvSpPr txBox="1">
            <a:spLocks/>
          </p:cNvSpPr>
          <p:nvPr/>
        </p:nvSpPr>
        <p:spPr>
          <a:xfrm>
            <a:off x="445641" y="1296734"/>
            <a:ext cx="8037959" cy="3525788"/>
          </a:xfrm>
          <a:prstGeom prst="rect">
            <a:avLst/>
          </a:prstGeom>
        </p:spPr>
        <p:txBody>
          <a:bodyPr vert="horz" lIns="91440" tIns="45720" rIns="91440" bIns="45720" numCol="1" spcCol="540000" rtlCol="0">
            <a:normAutofit/>
          </a:bodyPr>
          <a:lstStyle>
            <a:lvl1pPr marL="285750" indent="-285750" algn="l" defTabSz="457200" rtl="0" eaLnBrk="1" latinLnBrk="0" hangingPunct="1">
              <a:spcBef>
                <a:spcPts val="0"/>
              </a:spcBef>
              <a:spcAft>
                <a:spcPts val="300"/>
              </a:spcAft>
              <a:buClrTx/>
              <a:buFont typeface="Arial" panose="020B0604020202020204" pitchFamily="34" charset="0"/>
              <a:buChar char="•"/>
              <a:defRPr sz="1800" kern="1200">
                <a:solidFill>
                  <a:schemeClr val="tx1"/>
                </a:solidFill>
                <a:latin typeface="Georgia" panose="02040502050405020303" pitchFamily="18" charset="0"/>
                <a:ea typeface="+mn-ea"/>
                <a:cs typeface="Arial"/>
              </a:defRPr>
            </a:lvl1pPr>
            <a:lvl2pPr marL="533400" indent="-266700" algn="l" defTabSz="457200" rtl="0" eaLnBrk="1" latinLnBrk="0" hangingPunct="1">
              <a:spcBef>
                <a:spcPts val="0"/>
              </a:spcBef>
              <a:spcAft>
                <a:spcPts val="300"/>
              </a:spcAft>
              <a:buClrTx/>
              <a:buFont typeface="Arial" panose="020B0604020202020204" pitchFamily="34" charset="0"/>
              <a:buChar char="•"/>
              <a:defRPr sz="1800" kern="1200" baseline="0">
                <a:solidFill>
                  <a:schemeClr val="tx1"/>
                </a:solidFill>
                <a:latin typeface="Georgia"/>
                <a:ea typeface="+mn-ea"/>
                <a:cs typeface="Georgia"/>
              </a:defRPr>
            </a:lvl2pPr>
            <a:lvl3pPr marL="723900" indent="0" algn="l" defTabSz="457200" rtl="0" eaLnBrk="1" latinLnBrk="0" hangingPunct="1">
              <a:spcBef>
                <a:spcPts val="0"/>
              </a:spcBef>
              <a:spcAft>
                <a:spcPts val="300"/>
              </a:spcAft>
              <a:buClrTx/>
              <a:buFontTx/>
              <a:buNone/>
              <a:defRPr lang="en-AU" sz="1800" b="1" kern="1200" cap="all" baseline="0" dirty="0" smtClean="0">
                <a:solidFill>
                  <a:schemeClr val="tx2"/>
                </a:solidFill>
                <a:latin typeface="+mj-lt"/>
                <a:ea typeface="+mn-ea"/>
                <a:cs typeface="Arial"/>
              </a:defRPr>
            </a:lvl3pPr>
            <a:lvl4pPr marL="990600" indent="0" algn="l" defTabSz="457200" rtl="0" eaLnBrk="1" latinLnBrk="0" hangingPunct="1">
              <a:lnSpc>
                <a:spcPct val="100000"/>
              </a:lnSpc>
              <a:spcBef>
                <a:spcPts val="0"/>
              </a:spcBef>
              <a:spcAft>
                <a:spcPts val="300"/>
              </a:spcAft>
              <a:buClrTx/>
              <a:buFontTx/>
              <a:buNone/>
              <a:defRPr lang="en-AU" sz="1800" b="0" kern="1200" cap="none" dirty="0" smtClean="0">
                <a:solidFill>
                  <a:schemeClr val="tx1"/>
                </a:solidFill>
                <a:latin typeface="Georgia"/>
                <a:ea typeface="+mn-ea"/>
                <a:cs typeface="Georgia"/>
              </a:defRPr>
            </a:lvl4pPr>
            <a:lvl5pPr marL="1524000" marR="0" indent="-355600"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Training sets will be released now – test set features will be released Friday 9 am</a:t>
            </a:r>
          </a:p>
          <a:p>
            <a:endParaRPr lang="en-US" dirty="0"/>
          </a:p>
          <a:p>
            <a:r>
              <a:rPr lang="en-US" dirty="0"/>
              <a:t>Each team will need to submit a csv file with your predictions (see notebook for example) for the test sets Friday at 12 noon. You can get feedback once on the performance of your model by submitting it before 10 am on Friday</a:t>
            </a:r>
          </a:p>
          <a:p>
            <a:endParaRPr lang="en-US" dirty="0"/>
          </a:p>
          <a:p>
            <a:r>
              <a:rPr lang="en-US" dirty="0"/>
              <a:t>Each team will present a 3 min presentation about your model describing the features and the modelling approach that you used</a:t>
            </a:r>
          </a:p>
          <a:p>
            <a:endParaRPr lang="en-US" dirty="0"/>
          </a:p>
        </p:txBody>
      </p:sp>
    </p:spTree>
    <p:extLst>
      <p:ext uri="{BB962C8B-B14F-4D97-AF65-F5344CB8AC3E}">
        <p14:creationId xmlns:p14="http://schemas.microsoft.com/office/powerpoint/2010/main" val="188305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Evaluation</a:t>
            </a:r>
          </a:p>
        </p:txBody>
      </p:sp>
      <p:sp>
        <p:nvSpPr>
          <p:cNvPr id="5" name="Text Placeholder 4"/>
          <p:cNvSpPr>
            <a:spLocks noGrp="1"/>
          </p:cNvSpPr>
          <p:nvPr>
            <p:ph type="body" sz="quarter" idx="17"/>
          </p:nvPr>
        </p:nvSpPr>
        <p:spPr>
          <a:xfrm>
            <a:off x="460072" y="635000"/>
            <a:ext cx="6397928" cy="399143"/>
          </a:xfrm>
        </p:spPr>
        <p:txBody>
          <a:bodyPr/>
          <a:lstStyle/>
          <a:p>
            <a:r>
              <a:rPr lang="en-US" dirty="0"/>
              <a:t>Criteria</a:t>
            </a:r>
          </a:p>
        </p:txBody>
      </p:sp>
      <p:sp>
        <p:nvSpPr>
          <p:cNvPr id="9" name="Content Placeholder 5">
            <a:extLst>
              <a:ext uri="{FF2B5EF4-FFF2-40B4-BE49-F238E27FC236}">
                <a16:creationId xmlns:a16="http://schemas.microsoft.com/office/drawing/2014/main" id="{006FA041-B5C1-234F-9BC4-7D31DF8F9845}"/>
              </a:ext>
            </a:extLst>
          </p:cNvPr>
          <p:cNvSpPr txBox="1">
            <a:spLocks/>
          </p:cNvSpPr>
          <p:nvPr/>
        </p:nvSpPr>
        <p:spPr>
          <a:xfrm>
            <a:off x="445641" y="1296734"/>
            <a:ext cx="8037959" cy="3525788"/>
          </a:xfrm>
          <a:prstGeom prst="rect">
            <a:avLst/>
          </a:prstGeom>
        </p:spPr>
        <p:txBody>
          <a:bodyPr vert="horz" lIns="91440" tIns="45720" rIns="91440" bIns="45720" numCol="1" spcCol="540000" rtlCol="0">
            <a:normAutofit/>
          </a:bodyPr>
          <a:lstStyle>
            <a:lvl1pPr marL="285750" indent="-285750" algn="l" defTabSz="457200" rtl="0" eaLnBrk="1" latinLnBrk="0" hangingPunct="1">
              <a:spcBef>
                <a:spcPts val="0"/>
              </a:spcBef>
              <a:spcAft>
                <a:spcPts val="300"/>
              </a:spcAft>
              <a:buClrTx/>
              <a:buFont typeface="Arial" panose="020B0604020202020204" pitchFamily="34" charset="0"/>
              <a:buChar char="•"/>
              <a:defRPr sz="1800" kern="1200">
                <a:solidFill>
                  <a:schemeClr val="tx1"/>
                </a:solidFill>
                <a:latin typeface="Georgia" panose="02040502050405020303" pitchFamily="18" charset="0"/>
                <a:ea typeface="+mn-ea"/>
                <a:cs typeface="Arial"/>
              </a:defRPr>
            </a:lvl1pPr>
            <a:lvl2pPr marL="533400" indent="-266700" algn="l" defTabSz="457200" rtl="0" eaLnBrk="1" latinLnBrk="0" hangingPunct="1">
              <a:spcBef>
                <a:spcPts val="0"/>
              </a:spcBef>
              <a:spcAft>
                <a:spcPts val="300"/>
              </a:spcAft>
              <a:buClrTx/>
              <a:buFont typeface="Arial" panose="020B0604020202020204" pitchFamily="34" charset="0"/>
              <a:buChar char="•"/>
              <a:defRPr sz="1800" kern="1200" baseline="0">
                <a:solidFill>
                  <a:schemeClr val="tx1"/>
                </a:solidFill>
                <a:latin typeface="Georgia"/>
                <a:ea typeface="+mn-ea"/>
                <a:cs typeface="Georgia"/>
              </a:defRPr>
            </a:lvl2pPr>
            <a:lvl3pPr marL="723900" indent="0" algn="l" defTabSz="457200" rtl="0" eaLnBrk="1" latinLnBrk="0" hangingPunct="1">
              <a:spcBef>
                <a:spcPts val="0"/>
              </a:spcBef>
              <a:spcAft>
                <a:spcPts val="300"/>
              </a:spcAft>
              <a:buClrTx/>
              <a:buFontTx/>
              <a:buNone/>
              <a:defRPr lang="en-AU" sz="1800" b="1" kern="1200" cap="all" baseline="0" dirty="0" smtClean="0">
                <a:solidFill>
                  <a:schemeClr val="tx2"/>
                </a:solidFill>
                <a:latin typeface="+mj-lt"/>
                <a:ea typeface="+mn-ea"/>
                <a:cs typeface="Arial"/>
              </a:defRPr>
            </a:lvl3pPr>
            <a:lvl4pPr marL="990600" indent="0" algn="l" defTabSz="457200" rtl="0" eaLnBrk="1" latinLnBrk="0" hangingPunct="1">
              <a:lnSpc>
                <a:spcPct val="100000"/>
              </a:lnSpc>
              <a:spcBef>
                <a:spcPts val="0"/>
              </a:spcBef>
              <a:spcAft>
                <a:spcPts val="300"/>
              </a:spcAft>
              <a:buClrTx/>
              <a:buFontTx/>
              <a:buNone/>
              <a:defRPr lang="en-AU" sz="1800" b="0" kern="1200" cap="none" dirty="0" smtClean="0">
                <a:solidFill>
                  <a:schemeClr val="tx1"/>
                </a:solidFill>
                <a:latin typeface="Georgia"/>
                <a:ea typeface="+mn-ea"/>
                <a:cs typeface="Georgia"/>
              </a:defRPr>
            </a:lvl4pPr>
            <a:lvl5pPr marL="1524000" marR="0" indent="-355600"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Either regression or classification can be attempted – either predicting performance or condition</a:t>
            </a:r>
          </a:p>
          <a:p>
            <a:endParaRPr lang="en-US" dirty="0"/>
          </a:p>
          <a:p>
            <a:r>
              <a:rPr lang="en-US" dirty="0"/>
              <a:t>Team scoring: </a:t>
            </a:r>
          </a:p>
          <a:p>
            <a:pPr lvl="1"/>
            <a:r>
              <a:rPr lang="en-US" dirty="0"/>
              <a:t>50% Accuracy –rank mean absolute error performance across entries</a:t>
            </a:r>
          </a:p>
          <a:p>
            <a:pPr lvl="1"/>
            <a:r>
              <a:rPr lang="en-US" dirty="0"/>
              <a:t>10% Bonus added to the regression challenge</a:t>
            </a:r>
          </a:p>
          <a:p>
            <a:pPr lvl="1"/>
            <a:r>
              <a:rPr lang="en-US" dirty="0"/>
              <a:t>15% Block size required -</a:t>
            </a:r>
            <a:r>
              <a:rPr lang="en-US" i="1" dirty="0"/>
              <a:t> 50 scores 0%, 1 scores 20% </a:t>
            </a:r>
          </a:p>
          <a:p>
            <a:pPr lvl="1"/>
            <a:r>
              <a:rPr lang="en-US" dirty="0"/>
              <a:t>25% Presentation</a:t>
            </a:r>
          </a:p>
          <a:p>
            <a:pPr lvl="2"/>
            <a:r>
              <a:rPr lang="en-US" sz="1400" dirty="0">
                <a:solidFill>
                  <a:schemeClr val="tx2"/>
                </a:solidFill>
              </a:rPr>
              <a:t>50% Innovation</a:t>
            </a:r>
          </a:p>
          <a:p>
            <a:pPr lvl="2"/>
            <a:r>
              <a:rPr lang="en-US" sz="1400" dirty="0">
                <a:solidFill>
                  <a:schemeClr val="tx2"/>
                </a:solidFill>
              </a:rPr>
              <a:t>50% Quality of presentation</a:t>
            </a:r>
          </a:p>
          <a:p>
            <a:endParaRPr lang="en-US" dirty="0"/>
          </a:p>
          <a:p>
            <a:endParaRPr lang="en-US" dirty="0"/>
          </a:p>
        </p:txBody>
      </p:sp>
    </p:spTree>
    <p:extLst>
      <p:ext uri="{BB962C8B-B14F-4D97-AF65-F5344CB8AC3E}">
        <p14:creationId xmlns:p14="http://schemas.microsoft.com/office/powerpoint/2010/main" val="392155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Questions?</a:t>
            </a:r>
          </a:p>
        </p:txBody>
      </p:sp>
      <p:sp>
        <p:nvSpPr>
          <p:cNvPr id="22" name="TextBox 21">
            <a:extLst>
              <a:ext uri="{FF2B5EF4-FFF2-40B4-BE49-F238E27FC236}">
                <a16:creationId xmlns:a16="http://schemas.microsoft.com/office/drawing/2014/main" id="{DCDA0231-A66B-494D-BED0-5BA1BEE9C65B}"/>
              </a:ext>
            </a:extLst>
          </p:cNvPr>
          <p:cNvSpPr txBox="1"/>
          <p:nvPr/>
        </p:nvSpPr>
        <p:spPr>
          <a:xfrm>
            <a:off x="-1422400" y="6426200"/>
            <a:ext cx="0" cy="0"/>
          </a:xfrm>
          <a:prstGeom prst="rect">
            <a:avLst/>
          </a:prstGeom>
        </p:spPr>
        <p:txBody>
          <a:bodyPr vert="horz" wrap="none" lIns="91440" tIns="45720" rIns="91440" bIns="45720" numCol="1" spcCol="0" rtlCol="0">
            <a:normAutofit fontScale="25000" lnSpcReduction="20000"/>
          </a:bodyPr>
          <a:lstStyle/>
          <a:p>
            <a:pPr marL="0" marR="0" indent="0" algn="l" defTabSz="457200" rtl="0" eaLnBrk="1" fontAlgn="auto" latinLnBrk="0" hangingPunct="1">
              <a:lnSpc>
                <a:spcPct val="100000"/>
              </a:lnSpc>
              <a:spcBef>
                <a:spcPts val="0"/>
              </a:spcBef>
              <a:spcAft>
                <a:spcPts val="300"/>
              </a:spcAft>
              <a:buClrTx/>
              <a:buSzTx/>
              <a:buFontTx/>
              <a:buNone/>
              <a:tabLst/>
            </a:pPr>
            <a:endParaRPr lang="en-US" sz="1400" b="0" i="0" cap="none" dirty="0">
              <a:solidFill>
                <a:schemeClr val="tx1"/>
              </a:solidFill>
              <a:latin typeface="Georgia"/>
              <a:cs typeface="Georgia"/>
            </a:endParaRPr>
          </a:p>
        </p:txBody>
      </p:sp>
      <p:sp>
        <p:nvSpPr>
          <p:cNvPr id="7" name="Text Placeholder 6">
            <a:extLst>
              <a:ext uri="{FF2B5EF4-FFF2-40B4-BE49-F238E27FC236}">
                <a16:creationId xmlns:a16="http://schemas.microsoft.com/office/drawing/2014/main" id="{F829A75C-B1CE-6943-9097-A834D4E0CC40}"/>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480919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24</a:t>
            </a:fld>
            <a:endParaRPr lang="en-AU" noProof="0" dirty="0"/>
          </a:p>
        </p:txBody>
      </p:sp>
      <p:sp>
        <p:nvSpPr>
          <p:cNvPr id="5" name="Text Placeholder 4"/>
          <p:cNvSpPr>
            <a:spLocks noGrp="1"/>
          </p:cNvSpPr>
          <p:nvPr>
            <p:ph type="body" sz="quarter" idx="17"/>
          </p:nvPr>
        </p:nvSpPr>
        <p:spPr/>
        <p:txBody>
          <a:bodyPr>
            <a:normAutofit/>
          </a:bodyPr>
          <a:lstStyle/>
          <a:p>
            <a:endParaRPr lang="en-US" dirty="0"/>
          </a:p>
        </p:txBody>
      </p:sp>
      <p:sp>
        <p:nvSpPr>
          <p:cNvPr id="6" name="Content Placeholder 5"/>
          <p:cNvSpPr>
            <a:spLocks noGrp="1"/>
          </p:cNvSpPr>
          <p:nvPr>
            <p:ph idx="1"/>
          </p:nvPr>
        </p:nvSpPr>
        <p:spPr/>
        <p:txBody>
          <a:bodyPr numCol="1"/>
          <a:lstStyle/>
          <a:p>
            <a:r>
              <a:rPr lang="en-US" dirty="0"/>
              <a:t>Download the data, information, and </a:t>
            </a:r>
            <a:r>
              <a:rPr lang="en-US" dirty="0" err="1"/>
              <a:t>Jupyter</a:t>
            </a:r>
            <a:r>
              <a:rPr lang="en-US" dirty="0"/>
              <a:t> notebooks here:</a:t>
            </a:r>
          </a:p>
          <a:p>
            <a:pPr lvl="1"/>
            <a:r>
              <a:rPr lang="en-US" dirty="0">
                <a:solidFill>
                  <a:srgbClr val="FF0000"/>
                </a:solidFill>
              </a:rPr>
              <a:t>Link to be added</a:t>
            </a:r>
          </a:p>
          <a:p>
            <a:endParaRPr lang="en-US" dirty="0"/>
          </a:p>
        </p:txBody>
      </p:sp>
    </p:spTree>
    <p:extLst>
      <p:ext uri="{BB962C8B-B14F-4D97-AF65-F5344CB8AC3E}">
        <p14:creationId xmlns:p14="http://schemas.microsoft.com/office/powerpoint/2010/main" val="262348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a:t>
            </a:r>
          </a:p>
        </p:txBody>
      </p:sp>
      <p:sp>
        <p:nvSpPr>
          <p:cNvPr id="7" name="Text Placeholder 6"/>
          <p:cNvSpPr>
            <a:spLocks noGrp="1"/>
          </p:cNvSpPr>
          <p:nvPr>
            <p:ph type="body" sz="quarter" idx="17"/>
          </p:nvPr>
        </p:nvSpPr>
        <p:spPr/>
        <p:txBody>
          <a:bodyPr/>
          <a:lstStyle/>
          <a:p>
            <a:r>
              <a:rPr lang="en-AU" dirty="0"/>
              <a:t>EEG</a:t>
            </a:r>
          </a:p>
        </p:txBody>
      </p:sp>
      <p:pic>
        <p:nvPicPr>
          <p:cNvPr id="10" name="Picture 4" descr="19_003_cropped">
            <a:extLst>
              <a:ext uri="{FF2B5EF4-FFF2-40B4-BE49-F238E27FC236}">
                <a16:creationId xmlns:a16="http://schemas.microsoft.com/office/drawing/2014/main" id="{396839B8-A8E6-DF44-BEAC-3CAF386F8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348" y="1204136"/>
            <a:ext cx="3729304" cy="378000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4">
            <a:extLst>
              <a:ext uri="{FF2B5EF4-FFF2-40B4-BE49-F238E27FC236}">
                <a16:creationId xmlns:a16="http://schemas.microsoft.com/office/drawing/2014/main" id="{21A74794-035D-AB44-8360-665DDF640DCD}"/>
              </a:ext>
            </a:extLst>
          </p:cNvPr>
          <p:cNvSpPr>
            <a:spLocks noGrp="1"/>
          </p:cNvSpPr>
          <p:nvPr>
            <p:ph idx="1"/>
          </p:nvPr>
        </p:nvSpPr>
        <p:spPr>
          <a:xfrm>
            <a:off x="445641" y="1296734"/>
            <a:ext cx="4450555" cy="3389566"/>
          </a:xfrm>
        </p:spPr>
        <p:txBody>
          <a:bodyPr numCol="1"/>
          <a:lstStyle/>
          <a:p>
            <a:r>
              <a:rPr lang="en-US" altLang="en-US" dirty="0">
                <a:latin typeface="+mn-lt"/>
              </a:rPr>
              <a:t>EEG signal is the summation of post-synaptic potentials from the cortical pyramidal cells </a:t>
            </a:r>
          </a:p>
          <a:p>
            <a:endParaRPr lang="en-US" altLang="en-US" dirty="0">
              <a:latin typeface="+mn-lt"/>
            </a:endParaRPr>
          </a:p>
          <a:p>
            <a:r>
              <a:rPr lang="en-US" altLang="en-US" dirty="0">
                <a:latin typeface="+mn-lt"/>
              </a:rPr>
              <a:t>Electrodes measure voltage-differences at the scalp in the microvolt (</a:t>
            </a:r>
            <a:r>
              <a:rPr lang="el-GR" altLang="en-US" dirty="0">
                <a:latin typeface="+mn-lt"/>
                <a:cs typeface="Arial" panose="020B0604020202020204" pitchFamily="34" charset="0"/>
              </a:rPr>
              <a:t>μ</a:t>
            </a:r>
            <a:r>
              <a:rPr lang="en-US" altLang="en-US" dirty="0">
                <a:latin typeface="+mn-lt"/>
                <a:cs typeface="Arial" panose="020B0604020202020204" pitchFamily="34" charset="0"/>
              </a:rPr>
              <a:t>V) range.</a:t>
            </a:r>
          </a:p>
          <a:p>
            <a:endParaRPr lang="en-US" altLang="en-US" dirty="0">
              <a:latin typeface="+mn-lt"/>
            </a:endParaRPr>
          </a:p>
          <a:p>
            <a:endParaRPr lang="en-US" dirty="0">
              <a:latin typeface="+mn-lt"/>
            </a:endParaRPr>
          </a:p>
        </p:txBody>
      </p:sp>
    </p:spTree>
    <p:extLst>
      <p:ext uri="{BB962C8B-B14F-4D97-AF65-F5344CB8AC3E}">
        <p14:creationId xmlns:p14="http://schemas.microsoft.com/office/powerpoint/2010/main" val="154166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a:t>
            </a:r>
          </a:p>
        </p:txBody>
      </p:sp>
      <p:sp>
        <p:nvSpPr>
          <p:cNvPr id="7" name="Text Placeholder 6"/>
          <p:cNvSpPr>
            <a:spLocks noGrp="1"/>
          </p:cNvSpPr>
          <p:nvPr>
            <p:ph type="body" sz="quarter" idx="17"/>
          </p:nvPr>
        </p:nvSpPr>
        <p:spPr/>
        <p:txBody>
          <a:bodyPr/>
          <a:lstStyle/>
          <a:p>
            <a:r>
              <a:rPr lang="en-AU" dirty="0"/>
              <a:t>EEG</a:t>
            </a:r>
          </a:p>
        </p:txBody>
      </p:sp>
      <p:sp>
        <p:nvSpPr>
          <p:cNvPr id="5" name="Content Placeholder 4">
            <a:extLst>
              <a:ext uri="{FF2B5EF4-FFF2-40B4-BE49-F238E27FC236}">
                <a16:creationId xmlns:a16="http://schemas.microsoft.com/office/drawing/2014/main" id="{E4C8F1E0-A812-2C4E-A86A-F733F4264319}"/>
              </a:ext>
            </a:extLst>
          </p:cNvPr>
          <p:cNvSpPr>
            <a:spLocks noGrp="1"/>
          </p:cNvSpPr>
          <p:nvPr>
            <p:ph idx="1"/>
          </p:nvPr>
        </p:nvSpPr>
        <p:spPr>
          <a:xfrm>
            <a:off x="445642" y="1296734"/>
            <a:ext cx="2921013" cy="3389566"/>
          </a:xfrm>
        </p:spPr>
        <p:txBody>
          <a:bodyPr numCol="1"/>
          <a:lstStyle/>
          <a:p>
            <a:r>
              <a:rPr lang="en-US" altLang="en-US" dirty="0"/>
              <a:t>Many neurons need to sum their activity in order to be detected by EEG electrodes.  </a:t>
            </a:r>
          </a:p>
          <a:p>
            <a:endParaRPr lang="en-US" altLang="en-US" dirty="0"/>
          </a:p>
          <a:p>
            <a:r>
              <a:rPr lang="en-US" altLang="en-US" dirty="0"/>
              <a:t>The timing of their activity is crucial.  Synchronized neural activity produces larger signals.</a:t>
            </a:r>
          </a:p>
          <a:p>
            <a:endParaRPr lang="en-US" dirty="0"/>
          </a:p>
        </p:txBody>
      </p:sp>
      <p:sp>
        <p:nvSpPr>
          <p:cNvPr id="8" name="Text Box 2">
            <a:extLst>
              <a:ext uri="{FF2B5EF4-FFF2-40B4-BE49-F238E27FC236}">
                <a16:creationId xmlns:a16="http://schemas.microsoft.com/office/drawing/2014/main" id="{8A76B58D-CC7D-1C43-AAF2-B0DDE5632C11}"/>
              </a:ext>
            </a:extLst>
          </p:cNvPr>
          <p:cNvSpPr txBox="1">
            <a:spLocks noChangeArrowheads="1"/>
          </p:cNvSpPr>
          <p:nvPr/>
        </p:nvSpPr>
        <p:spPr bwMode="auto">
          <a:xfrm>
            <a:off x="609600" y="3568700"/>
            <a:ext cx="184150" cy="4619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i="1">
              <a:latin typeface="Verdana" panose="020B0604030504040204" pitchFamily="34" charset="0"/>
            </a:endParaRPr>
          </a:p>
        </p:txBody>
      </p:sp>
      <p:pic>
        <p:nvPicPr>
          <p:cNvPr id="9" name="Picture 4" descr="19_004_ccropped">
            <a:extLst>
              <a:ext uri="{FF2B5EF4-FFF2-40B4-BE49-F238E27FC236}">
                <a16:creationId xmlns:a16="http://schemas.microsoft.com/office/drawing/2014/main" id="{3703F040-CEF2-4948-8DD3-774C1AFDA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560" y="1296734"/>
            <a:ext cx="5688440" cy="37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40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EEG</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5</a:t>
            </a:fld>
            <a:endParaRPr lang="en-AU" noProof="0" dirty="0"/>
          </a:p>
        </p:txBody>
      </p:sp>
      <p:sp>
        <p:nvSpPr>
          <p:cNvPr id="5" name="Text Placeholder 4"/>
          <p:cNvSpPr>
            <a:spLocks noGrp="1"/>
          </p:cNvSpPr>
          <p:nvPr>
            <p:ph type="body" sz="quarter" idx="17"/>
          </p:nvPr>
        </p:nvSpPr>
        <p:spPr/>
        <p:txBody>
          <a:bodyPr/>
          <a:lstStyle/>
          <a:p>
            <a:r>
              <a:rPr lang="en-US" dirty="0"/>
              <a:t>Oscillations</a:t>
            </a:r>
          </a:p>
        </p:txBody>
      </p:sp>
      <p:sp>
        <p:nvSpPr>
          <p:cNvPr id="7" name="Content Placeholder 6">
            <a:extLst>
              <a:ext uri="{FF2B5EF4-FFF2-40B4-BE49-F238E27FC236}">
                <a16:creationId xmlns:a16="http://schemas.microsoft.com/office/drawing/2014/main" id="{98E8F126-C121-4E48-95EE-4A6E91FDBE10}"/>
              </a:ext>
            </a:extLst>
          </p:cNvPr>
          <p:cNvSpPr>
            <a:spLocks noGrp="1"/>
          </p:cNvSpPr>
          <p:nvPr>
            <p:ph idx="1"/>
          </p:nvPr>
        </p:nvSpPr>
        <p:spPr/>
        <p:txBody>
          <a:bodyPr numCol="1">
            <a:normAutofit fontScale="85000" lnSpcReduction="20000"/>
          </a:bodyPr>
          <a:lstStyle/>
          <a:p>
            <a:pPr>
              <a:spcBef>
                <a:spcPct val="50000"/>
              </a:spcBef>
            </a:pPr>
            <a:r>
              <a:rPr lang="en-US" altLang="en-US" dirty="0"/>
              <a:t>EEG rhythms correlate with patterns of behavior (level of attentiveness, sleeping, waking, seizures, coma).</a:t>
            </a:r>
          </a:p>
          <a:p>
            <a:pPr>
              <a:spcBef>
                <a:spcPct val="50000"/>
              </a:spcBef>
            </a:pPr>
            <a:r>
              <a:rPr lang="en-US" altLang="en-US" dirty="0"/>
              <a:t>Rhythms occur in distinct frequency ranges:</a:t>
            </a:r>
          </a:p>
          <a:p>
            <a:pPr lvl="1">
              <a:spcBef>
                <a:spcPct val="50000"/>
              </a:spcBef>
            </a:pPr>
            <a:r>
              <a:rPr lang="en-US" altLang="en-US" dirty="0"/>
              <a:t>Gamma: 	20-60 Hz </a:t>
            </a:r>
          </a:p>
          <a:p>
            <a:pPr lvl="1">
              <a:spcBef>
                <a:spcPct val="50000"/>
              </a:spcBef>
            </a:pPr>
            <a:r>
              <a:rPr lang="en-US" altLang="en-US" dirty="0"/>
              <a:t>Beta: 	14-20 Hz </a:t>
            </a:r>
          </a:p>
          <a:p>
            <a:pPr lvl="1">
              <a:spcBef>
                <a:spcPct val="50000"/>
              </a:spcBef>
            </a:pPr>
            <a:r>
              <a:rPr lang="en-US" altLang="en-US" dirty="0"/>
              <a:t>Alpha: 	8-13 Hz</a:t>
            </a:r>
          </a:p>
          <a:p>
            <a:pPr lvl="1">
              <a:spcBef>
                <a:spcPct val="50000"/>
              </a:spcBef>
            </a:pPr>
            <a:r>
              <a:rPr lang="en-US" altLang="en-US" dirty="0"/>
              <a:t>Theta: 	4-7 Hz</a:t>
            </a:r>
          </a:p>
          <a:p>
            <a:pPr lvl="1">
              <a:spcBef>
                <a:spcPct val="50000"/>
              </a:spcBef>
            </a:pPr>
            <a:r>
              <a:rPr lang="en-US" altLang="en-US" dirty="0"/>
              <a:t>Delta: 	less than 4 Hz (sleep stages, especially “deep sleep”)</a:t>
            </a:r>
          </a:p>
          <a:p>
            <a:pPr>
              <a:spcBef>
                <a:spcPct val="50000"/>
              </a:spcBef>
            </a:pPr>
            <a:r>
              <a:rPr lang="en-US" altLang="en-US" dirty="0"/>
              <a:t>Higher frequencies: active processing, relatively de-synchronized activity (alert wakefulness, dream sleep).</a:t>
            </a:r>
          </a:p>
          <a:p>
            <a:pPr>
              <a:spcBef>
                <a:spcPct val="50000"/>
              </a:spcBef>
            </a:pPr>
            <a:r>
              <a:rPr lang="en-US" altLang="en-US" dirty="0"/>
              <a:t>Lower frequencies: strongly synchronized activity (non-dreaming sleep, coma).</a:t>
            </a:r>
          </a:p>
          <a:p>
            <a:pPr>
              <a:lnSpc>
                <a:spcPct val="110000"/>
              </a:lnSpc>
            </a:pPr>
            <a:endParaRPr lang="en-US" dirty="0"/>
          </a:p>
        </p:txBody>
      </p:sp>
    </p:spTree>
    <p:extLst>
      <p:ext uri="{BB962C8B-B14F-4D97-AF65-F5344CB8AC3E}">
        <p14:creationId xmlns:p14="http://schemas.microsoft.com/office/powerpoint/2010/main" val="424478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EEG</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6</a:t>
            </a:fld>
            <a:endParaRPr lang="en-AU" noProof="0" dirty="0"/>
          </a:p>
        </p:txBody>
      </p:sp>
      <p:sp>
        <p:nvSpPr>
          <p:cNvPr id="5" name="Text Placeholder 4"/>
          <p:cNvSpPr>
            <a:spLocks noGrp="1"/>
          </p:cNvSpPr>
          <p:nvPr>
            <p:ph type="body" sz="quarter" idx="17"/>
          </p:nvPr>
        </p:nvSpPr>
        <p:spPr/>
        <p:txBody>
          <a:bodyPr/>
          <a:lstStyle/>
          <a:p>
            <a:r>
              <a:rPr lang="en-US" dirty="0"/>
              <a:t>Power spectrum</a:t>
            </a:r>
          </a:p>
        </p:txBody>
      </p:sp>
      <p:sp>
        <p:nvSpPr>
          <p:cNvPr id="6" name="Content Placeholder 5">
            <a:extLst>
              <a:ext uri="{FF2B5EF4-FFF2-40B4-BE49-F238E27FC236}">
                <a16:creationId xmlns:a16="http://schemas.microsoft.com/office/drawing/2014/main" id="{DC615F61-9E58-9548-80F9-D25E0776BA0A}"/>
              </a:ext>
            </a:extLst>
          </p:cNvPr>
          <p:cNvSpPr>
            <a:spLocks noGrp="1"/>
          </p:cNvSpPr>
          <p:nvPr>
            <p:ph idx="1"/>
          </p:nvPr>
        </p:nvSpPr>
        <p:spPr/>
        <p:txBody>
          <a:bodyPr/>
          <a:lstStyle/>
          <a:p>
            <a:endParaRPr lang="en-US"/>
          </a:p>
        </p:txBody>
      </p:sp>
      <p:pic>
        <p:nvPicPr>
          <p:cNvPr id="8" name="Picture 5" descr="eeg-series">
            <a:extLst>
              <a:ext uri="{FF2B5EF4-FFF2-40B4-BE49-F238E27FC236}">
                <a16:creationId xmlns:a16="http://schemas.microsoft.com/office/drawing/2014/main" id="{9CA5E48D-75FD-5F4B-9F71-FA8703423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41" y="1288545"/>
            <a:ext cx="7637556" cy="3816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EG1">
            <a:extLst>
              <a:ext uri="{FF2B5EF4-FFF2-40B4-BE49-F238E27FC236}">
                <a16:creationId xmlns:a16="http://schemas.microsoft.com/office/drawing/2014/main" id="{01174E1E-8FDC-A745-8748-F931F88C8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398" y="91592"/>
            <a:ext cx="661835" cy="86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89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EEG</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7</a:t>
            </a:fld>
            <a:endParaRPr lang="en-AU" noProof="0" dirty="0"/>
          </a:p>
        </p:txBody>
      </p:sp>
      <p:sp>
        <p:nvSpPr>
          <p:cNvPr id="5" name="Text Placeholder 4"/>
          <p:cNvSpPr>
            <a:spLocks noGrp="1"/>
          </p:cNvSpPr>
          <p:nvPr>
            <p:ph type="body" sz="quarter" idx="17"/>
          </p:nvPr>
        </p:nvSpPr>
        <p:spPr/>
        <p:txBody>
          <a:bodyPr/>
          <a:lstStyle/>
          <a:p>
            <a:r>
              <a:rPr lang="en-US" dirty="0"/>
              <a:t>Power spectrum</a:t>
            </a:r>
          </a:p>
        </p:txBody>
      </p:sp>
      <p:sp>
        <p:nvSpPr>
          <p:cNvPr id="6" name="Content Placeholder 5">
            <a:extLst>
              <a:ext uri="{FF2B5EF4-FFF2-40B4-BE49-F238E27FC236}">
                <a16:creationId xmlns:a16="http://schemas.microsoft.com/office/drawing/2014/main" id="{DC615F61-9E58-9548-80F9-D25E0776BA0A}"/>
              </a:ext>
            </a:extLst>
          </p:cNvPr>
          <p:cNvSpPr>
            <a:spLocks noGrp="1"/>
          </p:cNvSpPr>
          <p:nvPr>
            <p:ph idx="1"/>
          </p:nvPr>
        </p:nvSpPr>
        <p:spPr>
          <a:xfrm>
            <a:off x="445641" y="1296734"/>
            <a:ext cx="2030171" cy="3389566"/>
          </a:xfrm>
        </p:spPr>
        <p:txBody>
          <a:bodyPr numCol="1">
            <a:normAutofit/>
          </a:bodyPr>
          <a:lstStyle/>
          <a:p>
            <a:r>
              <a:rPr lang="en-US" altLang="en-US" sz="1400" i="1" dirty="0">
                <a:latin typeface="Verdana" panose="020B0604030504040204" pitchFamily="34" charset="0"/>
              </a:rPr>
              <a:t>ERPs are obtained after averaging EEG signals obtained over multiple trials (trials are aligned by stimulus onset).</a:t>
            </a:r>
          </a:p>
        </p:txBody>
      </p:sp>
      <p:pic>
        <p:nvPicPr>
          <p:cNvPr id="9" name="Picture 5" descr="Fig">
            <a:extLst>
              <a:ext uri="{FF2B5EF4-FFF2-40B4-BE49-F238E27FC236}">
                <a16:creationId xmlns:a16="http://schemas.microsoft.com/office/drawing/2014/main" id="{B5FBC092-8435-7E46-BB51-047BBD029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812" y="1189107"/>
            <a:ext cx="6412169" cy="385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33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Experiments</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8</a:t>
            </a:fld>
            <a:endParaRPr lang="en-AU" noProof="0" dirty="0"/>
          </a:p>
        </p:txBody>
      </p:sp>
      <p:sp>
        <p:nvSpPr>
          <p:cNvPr id="5" name="Text Placeholder 4"/>
          <p:cNvSpPr>
            <a:spLocks noGrp="1"/>
          </p:cNvSpPr>
          <p:nvPr>
            <p:ph type="body" sz="quarter" idx="17"/>
          </p:nvPr>
        </p:nvSpPr>
        <p:spPr/>
        <p:txBody>
          <a:bodyPr/>
          <a:lstStyle/>
          <a:p>
            <a:r>
              <a:rPr lang="en-US" dirty="0"/>
              <a:t>‘Listening Effort’</a:t>
            </a:r>
          </a:p>
        </p:txBody>
      </p:sp>
      <p:sp>
        <p:nvSpPr>
          <p:cNvPr id="6" name="Content Placeholder 5"/>
          <p:cNvSpPr>
            <a:spLocks noGrp="1"/>
          </p:cNvSpPr>
          <p:nvPr>
            <p:ph idx="1"/>
          </p:nvPr>
        </p:nvSpPr>
        <p:spPr/>
        <p:txBody>
          <a:bodyPr numCol="1">
            <a:normAutofit fontScale="85000" lnSpcReduction="10000"/>
          </a:bodyPr>
          <a:lstStyle/>
          <a:p>
            <a:r>
              <a:rPr lang="en-AU" dirty="0"/>
              <a:t>Listening to speech in noise is difficult, especially for people with a hearing impairment</a:t>
            </a:r>
          </a:p>
          <a:p>
            <a:endParaRPr lang="en-AU" dirty="0"/>
          </a:p>
          <a:p>
            <a:r>
              <a:rPr lang="en-AU" dirty="0"/>
              <a:t>Listening effort is the level of cognitive resources that a listener has to devote to speech understanding in challenging environments. Sustained mental exertion is linked to numerous adverse health outcomes</a:t>
            </a:r>
          </a:p>
          <a:p>
            <a:endParaRPr lang="en-AU" dirty="0"/>
          </a:p>
          <a:p>
            <a:r>
              <a:rPr lang="en-AU" dirty="0"/>
              <a:t>The studies these data come from were investigating listening effort in these noisy situations and how it is reflected in physiological measures – particularly neural oscillations</a:t>
            </a:r>
          </a:p>
          <a:p>
            <a:endParaRPr lang="en-AU" dirty="0"/>
          </a:p>
          <a:p>
            <a:r>
              <a:rPr lang="en-AU" dirty="0"/>
              <a:t>Interventions such as hearing aids and background noise reduction algorithms reduce listening effort for hearing impaired people</a:t>
            </a:r>
          </a:p>
          <a:p>
            <a:endParaRPr lang="en-AU" dirty="0"/>
          </a:p>
          <a:p>
            <a:r>
              <a:rPr lang="en-AU" dirty="0"/>
              <a:t>Here we are using speech understanding (percentage of words/parts of words recognised) as a proxy for listening effort (but this isn’t always applicable)</a:t>
            </a:r>
          </a:p>
          <a:p>
            <a:endParaRPr lang="en-AU" dirty="0"/>
          </a:p>
          <a:p>
            <a:endParaRPr lang="en-AU" dirty="0"/>
          </a:p>
          <a:p>
            <a:endParaRPr lang="en-US" dirty="0"/>
          </a:p>
        </p:txBody>
      </p:sp>
    </p:spTree>
    <p:extLst>
      <p:ext uri="{BB962C8B-B14F-4D97-AF65-F5344CB8AC3E}">
        <p14:creationId xmlns:p14="http://schemas.microsoft.com/office/powerpoint/2010/main" val="417920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Predicting intelligibility</a:t>
            </a:r>
          </a:p>
        </p:txBody>
      </p:sp>
      <p:sp>
        <p:nvSpPr>
          <p:cNvPr id="3" name="Slide Number Placeholder 2"/>
          <p:cNvSpPr>
            <a:spLocks noGrp="1"/>
          </p:cNvSpPr>
          <p:nvPr>
            <p:ph type="sldNum" sz="quarter" idx="10"/>
          </p:nvPr>
        </p:nvSpPr>
        <p:spPr/>
        <p:txBody>
          <a:bodyPr/>
          <a:lstStyle/>
          <a:p>
            <a:fld id="{D263D112-7C89-384D-B4FC-664FC949D667}" type="slidenum">
              <a:rPr lang="en-AU" noProof="0" smtClean="0"/>
              <a:pPr/>
              <a:t>9</a:t>
            </a:fld>
            <a:endParaRPr lang="en-AU" noProof="0" dirty="0"/>
          </a:p>
        </p:txBody>
      </p:sp>
      <p:sp>
        <p:nvSpPr>
          <p:cNvPr id="5" name="Text Placeholder 4"/>
          <p:cNvSpPr>
            <a:spLocks noGrp="1"/>
          </p:cNvSpPr>
          <p:nvPr>
            <p:ph type="body" sz="quarter" idx="17"/>
          </p:nvPr>
        </p:nvSpPr>
        <p:spPr/>
        <p:txBody>
          <a:bodyPr/>
          <a:lstStyle/>
          <a:p>
            <a:r>
              <a:rPr lang="en-US" dirty="0"/>
              <a:t>motivation</a:t>
            </a:r>
          </a:p>
        </p:txBody>
      </p:sp>
      <p:sp>
        <p:nvSpPr>
          <p:cNvPr id="6" name="Content Placeholder 5"/>
          <p:cNvSpPr>
            <a:spLocks noGrp="1"/>
          </p:cNvSpPr>
          <p:nvPr>
            <p:ph idx="1"/>
          </p:nvPr>
        </p:nvSpPr>
        <p:spPr/>
        <p:txBody>
          <a:bodyPr numCol="1">
            <a:normAutofit lnSpcReduction="10000"/>
          </a:bodyPr>
          <a:lstStyle/>
          <a:p>
            <a:r>
              <a:rPr lang="en-AU" dirty="0"/>
              <a:t>Being able to determined the degree of difficulty a listener is having in a particular situation would be useful for allowing smart hearing aids to adapt to a user’s needs</a:t>
            </a:r>
          </a:p>
          <a:p>
            <a:endParaRPr lang="en-AU" dirty="0"/>
          </a:p>
          <a:p>
            <a:r>
              <a:rPr lang="en-AU" dirty="0"/>
              <a:t>Neural oscillations can be measured in minimally invasively ways (behind/in ear electrodes)</a:t>
            </a:r>
          </a:p>
          <a:p>
            <a:endParaRPr lang="en-AU" dirty="0"/>
          </a:p>
          <a:p>
            <a:r>
              <a:rPr lang="en-AU" dirty="0"/>
              <a:t>Another potential application would be clinically as a method of measuring listening difficulty in children or adults with communication difficulties</a:t>
            </a:r>
          </a:p>
          <a:p>
            <a:endParaRPr lang="en-AU" dirty="0"/>
          </a:p>
          <a:p>
            <a:r>
              <a:rPr lang="en-AU" dirty="0"/>
              <a:t>The shorter the testing period the better so ideally a system would only require a few sentences to determine the listener’s listening effort</a:t>
            </a:r>
          </a:p>
          <a:p>
            <a:endParaRPr lang="en-AU" dirty="0"/>
          </a:p>
          <a:p>
            <a:endParaRPr lang="en-AU" dirty="0"/>
          </a:p>
          <a:p>
            <a:endParaRPr lang="en-AU" dirty="0"/>
          </a:p>
          <a:p>
            <a:endParaRPr lang="en-US" dirty="0"/>
          </a:p>
        </p:txBody>
      </p:sp>
    </p:spTree>
    <p:extLst>
      <p:ext uri="{BB962C8B-B14F-4D97-AF65-F5344CB8AC3E}">
        <p14:creationId xmlns:p14="http://schemas.microsoft.com/office/powerpoint/2010/main" val="3407260304"/>
      </p:ext>
    </p:extLst>
  </p:cSld>
  <p:clrMapOvr>
    <a:masterClrMapping/>
  </p:clrMapOvr>
</p:sld>
</file>

<file path=ppt/theme/theme1.xml><?xml version="1.0" encoding="utf-8"?>
<a:theme xmlns:a="http://schemas.openxmlformats.org/drawingml/2006/main" name="Office Theme">
  <a:themeElements>
    <a:clrScheme name="Mac Uni Palette">
      <a:dk1>
        <a:srgbClr val="000000"/>
      </a:dk1>
      <a:lt1>
        <a:srgbClr val="FFFFFF"/>
      </a:lt1>
      <a:dk2>
        <a:srgbClr val="611723"/>
      </a:dk2>
      <a:lt2>
        <a:srgbClr val="D6D2C4"/>
      </a:lt2>
      <a:accent1>
        <a:srgbClr val="CA0016"/>
      </a:accent1>
      <a:accent2>
        <a:srgbClr val="C5007D"/>
      </a:accent2>
      <a:accent3>
        <a:srgbClr val="7D215C"/>
      </a:accent3>
      <a:accent4>
        <a:srgbClr val="30322F"/>
      </a:accent4>
      <a:accent5>
        <a:srgbClr val="A6192E"/>
      </a:accent5>
      <a:accent6>
        <a:srgbClr val="505150"/>
      </a:accent6>
      <a:hlink>
        <a:srgbClr val="777877"/>
      </a:hlink>
      <a:folHlink>
        <a:srgbClr val="3C3C3B"/>
      </a:folHlink>
    </a:clrScheme>
    <a:fontScheme name="MQU">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45720" rIns="91440" bIns="45720" numCol="1" spcCol="0" rtlCol="0">
        <a:normAutofit/>
      </a:bodyPr>
      <a:lstStyle>
        <a:defPPr marL="0" marR="0" indent="0" algn="l" defTabSz="457200" rtl="0" eaLnBrk="1" fontAlgn="auto" latinLnBrk="0" hangingPunct="1">
          <a:lnSpc>
            <a:spcPct val="100000"/>
          </a:lnSpc>
          <a:spcBef>
            <a:spcPts val="0"/>
          </a:spcBef>
          <a:spcAft>
            <a:spcPts val="300"/>
          </a:spcAft>
          <a:buClrTx/>
          <a:buSzTx/>
          <a:buFontTx/>
          <a:buNone/>
          <a:tabLst/>
          <a:defRPr sz="1400" b="0" i="0" cap="none" dirty="0" smtClean="0">
            <a:solidFill>
              <a:schemeClr val="tx1"/>
            </a:solidFill>
            <a:latin typeface="Georgia"/>
            <a:cs typeface="Georgia"/>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50594</TotalTime>
  <Words>1551</Words>
  <Application>Microsoft Macintosh PowerPoint</Application>
  <PresentationFormat>On-screen Show (16:9)</PresentationFormat>
  <Paragraphs>287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Georgia</vt:lpstr>
      <vt:lpstr>Verdana</vt:lpstr>
      <vt:lpstr>Office Theme</vt:lpstr>
      <vt:lpstr>PowerPoint Presentation</vt:lpstr>
      <vt:lpstr>Introduction to EEG</vt:lpstr>
      <vt:lpstr>Introduction</vt:lpstr>
      <vt:lpstr>Introduction</vt:lpstr>
      <vt:lpstr>EEG</vt:lpstr>
      <vt:lpstr>EEG</vt:lpstr>
      <vt:lpstr>EEG</vt:lpstr>
      <vt:lpstr>Experiments</vt:lpstr>
      <vt:lpstr>Predicting intelligibility</vt:lpstr>
      <vt:lpstr>Dataset 1</vt:lpstr>
      <vt:lpstr>Dataset 1</vt:lpstr>
      <vt:lpstr>Dataset 1</vt:lpstr>
      <vt:lpstr>Dataset 1</vt:lpstr>
      <vt:lpstr>Dataset 1</vt:lpstr>
      <vt:lpstr>Dataset 1</vt:lpstr>
      <vt:lpstr>Dataset 2</vt:lpstr>
      <vt:lpstr>Dataset 2</vt:lpstr>
      <vt:lpstr>Dataset 2</vt:lpstr>
      <vt:lpstr>Dataset 2</vt:lpstr>
      <vt:lpstr>Example models</vt:lpstr>
      <vt:lpstr>Evaluation</vt:lpstr>
      <vt:lpstr>Evaluation</vt:lpstr>
      <vt:lpstr>Questions?</vt:lpstr>
      <vt:lpstr>Data</vt:lpstr>
    </vt:vector>
  </TitlesOfParts>
  <Company>Task 2 - PK: P32FM-P9WHP-RRC84-PG3M4-R438P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 Mac</dc:creator>
  <cp:lastModifiedBy>Jessica Monaghan</cp:lastModifiedBy>
  <cp:revision>2274</cp:revision>
  <cp:lastPrinted>2015-12-15T01:33:06Z</cp:lastPrinted>
  <dcterms:created xsi:type="dcterms:W3CDTF">2015-03-23T02:43:21Z</dcterms:created>
  <dcterms:modified xsi:type="dcterms:W3CDTF">2018-12-10T12:39:04Z</dcterms:modified>
</cp:coreProperties>
</file>