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9"/>
    <p:restoredTop sz="94610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18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Removed: Microservices &amp; WebSocket (Intro) section for deploy-only focus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62</Words>
  <Application>Microsoft Macintosh PowerPoint</Application>
  <PresentationFormat>Widescreen</PresentationFormat>
  <Paragraphs>51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NestJS End-to-End Course (9 Sessions)</dc:title>
  <dc:subject>จากพื้นฐานสู่ Production พร้อม Live Coding และ Workshop</dc:subject>
  <dc:creator>Created by Marp</dc:creator>
  <cp:lastModifiedBy>Jesniphat Pukkham</cp:lastModifiedBy>
  <cp:revision>2</cp:revision>
  <dcterms:created xsi:type="dcterms:W3CDTF">2025-10-19T09:14:55Z</dcterms:created>
  <dcterms:modified xsi:type="dcterms:W3CDTF">2025-10-20T04:13:54Z</dcterms:modified>
</cp:coreProperties>
</file>