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lbert Sans"/>
      <p:regular r:id="rId19"/>
      <p:bold r:id="rId20"/>
      <p:italic r:id="rId21"/>
      <p:boldItalic r:id="rId22"/>
    </p:embeddedFont>
    <p:embeddedFont>
      <p:font typeface="Nanum Myeongj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AlbertSans-bold.fntdata"/><Relationship Id="rId22" Type="http://schemas.openxmlformats.org/officeDocument/2006/relationships/font" Target="fonts/AlbertSans-boldItalic.fntdata"/><Relationship Id="rId21" Type="http://schemas.openxmlformats.org/officeDocument/2006/relationships/font" Target="fonts/AlbertSans-italic.fntdata"/><Relationship Id="rId24" Type="http://schemas.openxmlformats.org/officeDocument/2006/relationships/font" Target="fonts/NanumMyeongjo-bold.fntdata"/><Relationship Id="rId23" Type="http://schemas.openxmlformats.org/officeDocument/2006/relationships/font" Target="fonts/NanumMyeongj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lbert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e6fb6e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e6fb6e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4f96cb35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4f96cb35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e6fb6e68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4e6fb6e68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4e6fb6e68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4e6fb6e68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4f96cb353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4f96cb353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4e6fb6e6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4e6fb6e6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4e6fb6e6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4e6fb6e6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4e7461e3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4e7461e3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e6fb6e68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4e6fb6e68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4e6fb6e68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4e6fb6e68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e6fb6e68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4e6fb6e68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4e6fb6e68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4e6fb6e68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4e6fb6e68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4e6fb6e68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8" name="Shape 8"/>
        <p:cNvGrpSpPr/>
        <p:nvPr/>
      </p:nvGrpSpPr>
      <p:grpSpPr>
        <a:xfrm>
          <a:off x="0" y="0"/>
          <a:ext cx="0" cy="0"/>
          <a:chOff x="0" y="0"/>
          <a:chExt cx="0" cy="0"/>
        </a:xfrm>
      </p:grpSpPr>
      <p:sp>
        <p:nvSpPr>
          <p:cNvPr id="9" name="Google Shape;9;p2"/>
          <p:cNvSpPr/>
          <p:nvPr>
            <p:ph idx="2" type="pic"/>
          </p:nvPr>
        </p:nvSpPr>
        <p:spPr>
          <a:xfrm>
            <a:off x="8596800" y="223475"/>
            <a:ext cx="318600" cy="318600"/>
          </a:xfrm>
          <a:prstGeom prst="ellipse">
            <a:avLst/>
          </a:prstGeom>
          <a:noFill/>
          <a:ln>
            <a:noFill/>
          </a:ln>
        </p:spPr>
      </p:sp>
      <p:sp>
        <p:nvSpPr>
          <p:cNvPr id="10" name="Google Shape;10;p2"/>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p:txBody>
      </p:sp>
      <p:sp>
        <p:nvSpPr>
          <p:cNvPr id="11" name="Google Shape;11;p2"/>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3829943"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13" name="Google Shape;13;p2"/>
          <p:cNvSpPr txBox="1"/>
          <p:nvPr>
            <p:ph idx="4" type="subTitle"/>
          </p:nvPr>
        </p:nvSpPr>
        <p:spPr>
          <a:xfrm>
            <a:off x="5258968"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14" name="Google Shape;14;p2"/>
          <p:cNvSpPr/>
          <p:nvPr>
            <p:ph idx="5" type="pic"/>
          </p:nvPr>
        </p:nvSpPr>
        <p:spPr>
          <a:xfrm>
            <a:off x="228600" y="223475"/>
            <a:ext cx="2857200" cy="2348100"/>
          </a:xfrm>
          <a:prstGeom prst="round2SameRect">
            <a:avLst>
              <a:gd fmla="val 4621" name="adj1"/>
              <a:gd fmla="val 0" name="adj2"/>
            </a:avLst>
          </a:prstGeom>
          <a:noFill/>
          <a:ln>
            <a:noFill/>
          </a:ln>
        </p:spPr>
      </p:sp>
      <p:sp>
        <p:nvSpPr>
          <p:cNvPr id="15" name="Google Shape;15;p2"/>
          <p:cNvSpPr/>
          <p:nvPr>
            <p:ph idx="6" type="pic"/>
          </p:nvPr>
        </p:nvSpPr>
        <p:spPr>
          <a:xfrm rot="10800000">
            <a:off x="228600" y="2564446"/>
            <a:ext cx="2857200" cy="2348100"/>
          </a:xfrm>
          <a:prstGeom prst="round2SameRect">
            <a:avLst>
              <a:gd fmla="val 5506" name="adj1"/>
              <a:gd fmla="val 0" name="adj2"/>
            </a:avLst>
          </a:prstGeom>
          <a:noFill/>
          <a:ln>
            <a:noFill/>
          </a:ln>
        </p:spPr>
      </p:sp>
    </p:spTree>
  </p:cSld>
  <p:clrMapOvr>
    <a:masterClrMapping/>
  </p:clrMapOvr>
  <p:extLst>
    <p:ext uri="{DCECCB84-F9BA-43D5-87BE-67443E8EF086}">
      <p15:sldGuideLst>
        <p15:guide id="1" orient="horz" pos="1620">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3_1">
    <p:bg>
      <p:bgPr>
        <a:solidFill>
          <a:schemeClr val="lt2"/>
        </a:solidFill>
      </p:bgPr>
    </p:bg>
    <p:spTree>
      <p:nvGrpSpPr>
        <p:cNvPr id="61" name="Shape 61"/>
        <p:cNvGrpSpPr/>
        <p:nvPr/>
      </p:nvGrpSpPr>
      <p:grpSpPr>
        <a:xfrm>
          <a:off x="0" y="0"/>
          <a:ext cx="0" cy="0"/>
          <a:chOff x="0" y="0"/>
          <a:chExt cx="0" cy="0"/>
        </a:xfrm>
      </p:grpSpPr>
      <p:sp>
        <p:nvSpPr>
          <p:cNvPr id="62" name="Google Shape;62;p11"/>
          <p:cNvSpPr/>
          <p:nvPr>
            <p:ph idx="2" type="pic"/>
          </p:nvPr>
        </p:nvSpPr>
        <p:spPr>
          <a:xfrm>
            <a:off x="114275" y="114300"/>
            <a:ext cx="2919900" cy="2424300"/>
          </a:xfrm>
          <a:prstGeom prst="roundRect">
            <a:avLst>
              <a:gd fmla="val 2134" name="adj"/>
            </a:avLst>
          </a:prstGeom>
          <a:noFill/>
          <a:ln>
            <a:noFill/>
          </a:ln>
        </p:spPr>
      </p:sp>
      <p:sp>
        <p:nvSpPr>
          <p:cNvPr id="63" name="Google Shape;63;p11"/>
          <p:cNvSpPr/>
          <p:nvPr>
            <p:ph idx="3" type="pic"/>
          </p:nvPr>
        </p:nvSpPr>
        <p:spPr>
          <a:xfrm>
            <a:off x="3117080" y="114300"/>
            <a:ext cx="2919900" cy="2424300"/>
          </a:xfrm>
          <a:prstGeom prst="roundRect">
            <a:avLst>
              <a:gd fmla="val 2134" name="adj"/>
            </a:avLst>
          </a:prstGeom>
          <a:noFill/>
          <a:ln>
            <a:noFill/>
          </a:ln>
        </p:spPr>
      </p:sp>
      <p:sp>
        <p:nvSpPr>
          <p:cNvPr id="64" name="Google Shape;64;p11"/>
          <p:cNvSpPr/>
          <p:nvPr>
            <p:ph idx="4" type="pic"/>
          </p:nvPr>
        </p:nvSpPr>
        <p:spPr>
          <a:xfrm>
            <a:off x="114275" y="2604796"/>
            <a:ext cx="2919900" cy="2424300"/>
          </a:xfrm>
          <a:prstGeom prst="roundRect">
            <a:avLst>
              <a:gd fmla="val 2134" name="adj"/>
            </a:avLst>
          </a:prstGeom>
          <a:noFill/>
          <a:ln>
            <a:noFill/>
          </a:ln>
        </p:spPr>
      </p:sp>
      <p:sp>
        <p:nvSpPr>
          <p:cNvPr id="65" name="Google Shape;65;p11"/>
          <p:cNvSpPr/>
          <p:nvPr>
            <p:ph idx="5" type="pic"/>
          </p:nvPr>
        </p:nvSpPr>
        <p:spPr>
          <a:xfrm>
            <a:off x="3117080" y="2604796"/>
            <a:ext cx="2919900" cy="2424300"/>
          </a:xfrm>
          <a:prstGeom prst="roundRect">
            <a:avLst>
              <a:gd fmla="val 2134" name="adj"/>
            </a:avLst>
          </a:prstGeom>
          <a:noFill/>
          <a:ln>
            <a:noFill/>
          </a:ln>
        </p:spPr>
      </p:sp>
      <p:sp>
        <p:nvSpPr>
          <p:cNvPr id="66" name="Google Shape;66;p11"/>
          <p:cNvSpPr/>
          <p:nvPr>
            <p:ph idx="6" type="pic"/>
          </p:nvPr>
        </p:nvSpPr>
        <p:spPr>
          <a:xfrm>
            <a:off x="6109898" y="114300"/>
            <a:ext cx="2919900" cy="2424300"/>
          </a:xfrm>
          <a:prstGeom prst="roundRect">
            <a:avLst>
              <a:gd fmla="val 2134" name="adj"/>
            </a:avLst>
          </a:prstGeom>
          <a:noFill/>
          <a:ln>
            <a:noFill/>
          </a:ln>
        </p:spPr>
      </p:sp>
      <p:sp>
        <p:nvSpPr>
          <p:cNvPr id="67" name="Google Shape;67;p11"/>
          <p:cNvSpPr/>
          <p:nvPr>
            <p:ph idx="7" type="pic"/>
          </p:nvPr>
        </p:nvSpPr>
        <p:spPr>
          <a:xfrm>
            <a:off x="6109898" y="2604796"/>
            <a:ext cx="2919900" cy="2424300"/>
          </a:xfrm>
          <a:prstGeom prst="roundRect">
            <a:avLst>
              <a:gd fmla="val 2134"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CUSTOM_4">
    <p:bg>
      <p:bgPr>
        <a:solidFill>
          <a:schemeClr val="lt1"/>
        </a:solidFill>
      </p:bgPr>
    </p:bg>
    <p:spTree>
      <p:nvGrpSpPr>
        <p:cNvPr id="68" name="Shape 68"/>
        <p:cNvGrpSpPr/>
        <p:nvPr/>
      </p:nvGrpSpPr>
      <p:grpSpPr>
        <a:xfrm>
          <a:off x="0" y="0"/>
          <a:ext cx="0" cy="0"/>
          <a:chOff x="0" y="0"/>
          <a:chExt cx="0" cy="0"/>
        </a:xfrm>
      </p:grpSpPr>
      <p:sp>
        <p:nvSpPr>
          <p:cNvPr id="69" name="Google Shape;69;p12"/>
          <p:cNvSpPr txBox="1"/>
          <p:nvPr>
            <p:ph idx="1" type="body"/>
          </p:nvPr>
        </p:nvSpPr>
        <p:spPr>
          <a:xfrm>
            <a:off x="970234" y="770775"/>
            <a:ext cx="3729900" cy="1613700"/>
          </a:xfrm>
          <a:prstGeom prst="rect">
            <a:avLst/>
          </a:prstGeom>
          <a:noFill/>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70" name="Google Shape;70;p12"/>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txBox="1"/>
          <p:nvPr>
            <p:ph idx="2" type="body"/>
          </p:nvPr>
        </p:nvSpPr>
        <p:spPr>
          <a:xfrm>
            <a:off x="5235225" y="824225"/>
            <a:ext cx="3321600" cy="3470400"/>
          </a:xfrm>
          <a:prstGeom prst="rect">
            <a:avLst/>
          </a:prstGeom>
          <a:noFill/>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72" name="Google Shape;72;p12"/>
          <p:cNvSpPr/>
          <p:nvPr>
            <p:ph idx="3" type="pic"/>
          </p:nvPr>
        </p:nvSpPr>
        <p:spPr>
          <a:xfrm>
            <a:off x="8596800" y="223475"/>
            <a:ext cx="318600" cy="318600"/>
          </a:xfrm>
          <a:prstGeom prst="ellipse">
            <a:avLst/>
          </a:prstGeom>
          <a:noFill/>
          <a:ln>
            <a:noFill/>
          </a:ln>
        </p:spPr>
      </p:sp>
      <p:sp>
        <p:nvSpPr>
          <p:cNvPr id="73" name="Google Shape;73;p12"/>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CUSTOM_4_1">
    <p:bg>
      <p:bgPr>
        <a:solidFill>
          <a:schemeClr val="lt1"/>
        </a:solidFill>
      </p:bgPr>
    </p:bg>
    <p:spTree>
      <p:nvGrpSpPr>
        <p:cNvPr id="74" name="Shape 74"/>
        <p:cNvGrpSpPr/>
        <p:nvPr/>
      </p:nvGrpSpPr>
      <p:grpSpPr>
        <a:xfrm>
          <a:off x="0" y="0"/>
          <a:ext cx="0" cy="0"/>
          <a:chOff x="0" y="0"/>
          <a:chExt cx="0" cy="0"/>
        </a:xfrm>
      </p:grpSpPr>
      <p:sp>
        <p:nvSpPr>
          <p:cNvPr id="75" name="Google Shape;75;p13"/>
          <p:cNvSpPr txBox="1"/>
          <p:nvPr>
            <p:ph idx="1" type="body"/>
          </p:nvPr>
        </p:nvSpPr>
        <p:spPr>
          <a:xfrm>
            <a:off x="949503" y="770775"/>
            <a:ext cx="71715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76" name="Google Shape;76;p13"/>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2" type="body"/>
          </p:nvPr>
        </p:nvSpPr>
        <p:spPr>
          <a:xfrm>
            <a:off x="961716" y="2599900"/>
            <a:ext cx="7145100" cy="18021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78" name="Google Shape;78;p13"/>
          <p:cNvSpPr/>
          <p:nvPr>
            <p:ph idx="3" type="pic"/>
          </p:nvPr>
        </p:nvSpPr>
        <p:spPr>
          <a:xfrm>
            <a:off x="8596800" y="223475"/>
            <a:ext cx="318600" cy="318600"/>
          </a:xfrm>
          <a:prstGeom prst="ellipse">
            <a:avLst/>
          </a:prstGeom>
          <a:noFill/>
          <a:ln>
            <a:noFill/>
          </a:ln>
        </p:spPr>
      </p:sp>
      <p:sp>
        <p:nvSpPr>
          <p:cNvPr id="79" name="Google Shape;79;p13"/>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Problem">
  <p:cSld name="CUSTOM_6">
    <p:spTree>
      <p:nvGrpSpPr>
        <p:cNvPr id="80" name="Shape 80"/>
        <p:cNvGrpSpPr/>
        <p:nvPr/>
      </p:nvGrpSpPr>
      <p:grpSpPr>
        <a:xfrm>
          <a:off x="0" y="0"/>
          <a:ext cx="0" cy="0"/>
          <a:chOff x="0" y="0"/>
          <a:chExt cx="0" cy="0"/>
        </a:xfrm>
      </p:grpSpPr>
      <p:sp>
        <p:nvSpPr>
          <p:cNvPr id="81" name="Google Shape;81;p14"/>
          <p:cNvSpPr/>
          <p:nvPr>
            <p:ph idx="2" type="pic"/>
          </p:nvPr>
        </p:nvSpPr>
        <p:spPr>
          <a:xfrm>
            <a:off x="8596800" y="223475"/>
            <a:ext cx="318600" cy="318600"/>
          </a:xfrm>
          <a:prstGeom prst="ellipse">
            <a:avLst/>
          </a:prstGeom>
          <a:noFill/>
          <a:ln>
            <a:noFill/>
          </a:ln>
        </p:spPr>
      </p:sp>
      <p:sp>
        <p:nvSpPr>
          <p:cNvPr id="82" name="Google Shape;82;p14"/>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3" name="Google Shape;83;p14"/>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b="0"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84" name="Google Shape;84;p14"/>
          <p:cNvSpPr txBox="1"/>
          <p:nvPr>
            <p:ph idx="3"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85" name="Google Shape;85;p14"/>
          <p:cNvSpPr txBox="1"/>
          <p:nvPr>
            <p:ph idx="4"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amp; Benefits">
  <p:cSld name="CUSTOM_7">
    <p:spTree>
      <p:nvGrpSpPr>
        <p:cNvPr id="86" name="Shape 86"/>
        <p:cNvGrpSpPr/>
        <p:nvPr/>
      </p:nvGrpSpPr>
      <p:grpSpPr>
        <a:xfrm>
          <a:off x="0" y="0"/>
          <a:ext cx="0" cy="0"/>
          <a:chOff x="0" y="0"/>
          <a:chExt cx="0" cy="0"/>
        </a:xfrm>
      </p:grpSpPr>
      <p:sp>
        <p:nvSpPr>
          <p:cNvPr id="87" name="Google Shape;87;p15"/>
          <p:cNvSpPr txBox="1"/>
          <p:nvPr>
            <p:ph idx="1" type="subTitle"/>
          </p:nvPr>
        </p:nvSpPr>
        <p:spPr>
          <a:xfrm>
            <a:off x="-394525" y="762900"/>
            <a:ext cx="29583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88" name="Google Shape;88;p15"/>
          <p:cNvSpPr txBox="1"/>
          <p:nvPr>
            <p:ph idx="2" type="subTitle"/>
          </p:nvPr>
        </p:nvSpPr>
        <p:spPr>
          <a:xfrm>
            <a:off x="7780000" y="76290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89" name="Google Shape;89;p15"/>
          <p:cNvSpPr txBox="1"/>
          <p:nvPr>
            <p:ph idx="3" type="subTitle"/>
          </p:nvPr>
        </p:nvSpPr>
        <p:spPr>
          <a:xfrm>
            <a:off x="-867225" y="1991550"/>
            <a:ext cx="2011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0" name="Google Shape;90;p15"/>
          <p:cNvSpPr txBox="1"/>
          <p:nvPr>
            <p:ph idx="4" type="subTitle"/>
          </p:nvPr>
        </p:nvSpPr>
        <p:spPr>
          <a:xfrm>
            <a:off x="1384800" y="199155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1" name="Google Shape;91;p15"/>
          <p:cNvSpPr txBox="1"/>
          <p:nvPr>
            <p:ph idx="5" type="subTitle"/>
          </p:nvPr>
        </p:nvSpPr>
        <p:spPr>
          <a:xfrm>
            <a:off x="3556975" y="1991550"/>
            <a:ext cx="4403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spcBef>
                <a:spcPts val="0"/>
              </a:spcBef>
              <a:spcAft>
                <a:spcPts val="0"/>
              </a:spcAft>
              <a:buClr>
                <a:schemeClr val="lt1"/>
              </a:buClr>
              <a:buSzPts val="6000"/>
              <a:buFont typeface="Albert Sans"/>
              <a:buNone/>
              <a:defRPr sz="6000"/>
            </a:lvl2pPr>
            <a:lvl3pPr lvl="2">
              <a:spcBef>
                <a:spcPts val="0"/>
              </a:spcBef>
              <a:spcAft>
                <a:spcPts val="0"/>
              </a:spcAft>
              <a:buClr>
                <a:schemeClr val="lt1"/>
              </a:buClr>
              <a:buSzPts val="6000"/>
              <a:buFont typeface="Albert Sans"/>
              <a:buNone/>
              <a:defRPr sz="6000"/>
            </a:lvl3pPr>
            <a:lvl4pPr lvl="3">
              <a:spcBef>
                <a:spcPts val="0"/>
              </a:spcBef>
              <a:spcAft>
                <a:spcPts val="0"/>
              </a:spcAft>
              <a:buClr>
                <a:schemeClr val="lt1"/>
              </a:buClr>
              <a:buSzPts val="6000"/>
              <a:buFont typeface="Albert Sans"/>
              <a:buNone/>
              <a:defRPr sz="6000"/>
            </a:lvl4pPr>
            <a:lvl5pPr lvl="4">
              <a:spcBef>
                <a:spcPts val="0"/>
              </a:spcBef>
              <a:spcAft>
                <a:spcPts val="0"/>
              </a:spcAft>
              <a:buClr>
                <a:schemeClr val="lt1"/>
              </a:buClr>
              <a:buSzPts val="6000"/>
              <a:buFont typeface="Albert Sans"/>
              <a:buNone/>
              <a:defRPr sz="6000"/>
            </a:lvl5pPr>
            <a:lvl6pPr lvl="5">
              <a:spcBef>
                <a:spcPts val="0"/>
              </a:spcBef>
              <a:spcAft>
                <a:spcPts val="0"/>
              </a:spcAft>
              <a:buClr>
                <a:schemeClr val="lt1"/>
              </a:buClr>
              <a:buSzPts val="6000"/>
              <a:buFont typeface="Albert Sans"/>
              <a:buNone/>
              <a:defRPr sz="6000"/>
            </a:lvl6pPr>
            <a:lvl7pPr lvl="6">
              <a:spcBef>
                <a:spcPts val="0"/>
              </a:spcBef>
              <a:spcAft>
                <a:spcPts val="0"/>
              </a:spcAft>
              <a:buClr>
                <a:schemeClr val="lt1"/>
              </a:buClr>
              <a:buSzPts val="6000"/>
              <a:buFont typeface="Albert Sans"/>
              <a:buNone/>
              <a:defRPr sz="6000"/>
            </a:lvl7pPr>
            <a:lvl8pPr lvl="7">
              <a:spcBef>
                <a:spcPts val="0"/>
              </a:spcBef>
              <a:spcAft>
                <a:spcPts val="0"/>
              </a:spcAft>
              <a:buClr>
                <a:schemeClr val="lt1"/>
              </a:buClr>
              <a:buSzPts val="6000"/>
              <a:buFont typeface="Albert Sans"/>
              <a:buNone/>
              <a:defRPr sz="6000"/>
            </a:lvl8pPr>
            <a:lvl9pPr lvl="8">
              <a:spcBef>
                <a:spcPts val="0"/>
              </a:spcBef>
              <a:spcAft>
                <a:spcPts val="0"/>
              </a:spcAft>
              <a:buClr>
                <a:schemeClr val="lt1"/>
              </a:buClr>
              <a:buSzPts val="6000"/>
              <a:buFont typeface="Albert Sans"/>
              <a:buNone/>
              <a:defRPr sz="6000"/>
            </a:lvl9pPr>
          </a:lstStyle>
          <a:p/>
        </p:txBody>
      </p:sp>
      <p:sp>
        <p:nvSpPr>
          <p:cNvPr id="92" name="Google Shape;92;p15"/>
          <p:cNvSpPr txBox="1"/>
          <p:nvPr>
            <p:ph idx="6" type="subTitle"/>
          </p:nvPr>
        </p:nvSpPr>
        <p:spPr>
          <a:xfrm>
            <a:off x="8207225" y="1991550"/>
            <a:ext cx="2216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3" name="Google Shape;93;p15"/>
          <p:cNvSpPr txBox="1"/>
          <p:nvPr>
            <p:ph idx="7" type="subTitle"/>
          </p:nvPr>
        </p:nvSpPr>
        <p:spPr>
          <a:xfrm>
            <a:off x="307950" y="3220200"/>
            <a:ext cx="38076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4" name="Google Shape;94;p15"/>
          <p:cNvSpPr txBox="1"/>
          <p:nvPr>
            <p:ph idx="8" type="subTitle"/>
          </p:nvPr>
        </p:nvSpPr>
        <p:spPr>
          <a:xfrm>
            <a:off x="4367925" y="3220200"/>
            <a:ext cx="21210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5" name="Google Shape;95;p15"/>
          <p:cNvSpPr txBox="1"/>
          <p:nvPr>
            <p:ph idx="9" type="subTitle"/>
          </p:nvPr>
        </p:nvSpPr>
        <p:spPr>
          <a:xfrm>
            <a:off x="6718750" y="3220200"/>
            <a:ext cx="238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6" name="Google Shape;96;p15"/>
          <p:cNvSpPr txBox="1"/>
          <p:nvPr>
            <p:ph idx="13" type="subTitle"/>
          </p:nvPr>
        </p:nvSpPr>
        <p:spPr>
          <a:xfrm>
            <a:off x="2793625" y="762900"/>
            <a:ext cx="2143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7" name="Google Shape;97;p15"/>
          <p:cNvSpPr txBox="1"/>
          <p:nvPr>
            <p:ph idx="14" type="subTitle"/>
          </p:nvPr>
        </p:nvSpPr>
        <p:spPr>
          <a:xfrm>
            <a:off x="5151963" y="762900"/>
            <a:ext cx="241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8" name="Google Shape;98;p15"/>
          <p:cNvSpPr/>
          <p:nvPr>
            <p:ph idx="15" type="pic"/>
          </p:nvPr>
        </p:nvSpPr>
        <p:spPr>
          <a:xfrm>
            <a:off x="8596800" y="223475"/>
            <a:ext cx="318600" cy="318600"/>
          </a:xfrm>
          <a:prstGeom prst="ellipse">
            <a:avLst/>
          </a:prstGeom>
          <a:noFill/>
          <a:ln>
            <a:noFill/>
          </a:ln>
        </p:spPr>
      </p:sp>
      <p:sp>
        <p:nvSpPr>
          <p:cNvPr id="99" name="Google Shape;99;p15"/>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8">
    <p:spTree>
      <p:nvGrpSpPr>
        <p:cNvPr id="100" name="Shape 100"/>
        <p:cNvGrpSpPr/>
        <p:nvPr/>
      </p:nvGrpSpPr>
      <p:grpSpPr>
        <a:xfrm>
          <a:off x="0" y="0"/>
          <a:ext cx="0" cy="0"/>
          <a:chOff x="0" y="0"/>
          <a:chExt cx="0" cy="0"/>
        </a:xfrm>
      </p:grpSpPr>
      <p:sp>
        <p:nvSpPr>
          <p:cNvPr id="101" name="Google Shape;101;p16"/>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02" name="Google Shape;102;p16"/>
          <p:cNvSpPr/>
          <p:nvPr>
            <p:ph idx="2" type="pic"/>
          </p:nvPr>
        </p:nvSpPr>
        <p:spPr>
          <a:xfrm>
            <a:off x="8596800" y="223475"/>
            <a:ext cx="318600" cy="318600"/>
          </a:xfrm>
          <a:prstGeom prst="ellipse">
            <a:avLst/>
          </a:prstGeom>
          <a:noFill/>
          <a:ln>
            <a:noFill/>
          </a:ln>
        </p:spPr>
      </p:sp>
      <p:sp>
        <p:nvSpPr>
          <p:cNvPr id="103" name="Google Shape;103;p16"/>
          <p:cNvSpPr txBox="1"/>
          <p:nvPr>
            <p:ph idx="1" type="subTitle"/>
          </p:nvPr>
        </p:nvSpPr>
        <p:spPr>
          <a:xfrm>
            <a:off x="3831000" y="327150"/>
            <a:ext cx="4500300" cy="120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Graph">
  <p:cSld name="CUSTOM_8_1">
    <p:spTree>
      <p:nvGrpSpPr>
        <p:cNvPr id="105" name="Shape 105"/>
        <p:cNvGrpSpPr/>
        <p:nvPr/>
      </p:nvGrpSpPr>
      <p:grpSpPr>
        <a:xfrm>
          <a:off x="0" y="0"/>
          <a:ext cx="0" cy="0"/>
          <a:chOff x="0" y="0"/>
          <a:chExt cx="0" cy="0"/>
        </a:xfrm>
      </p:grpSpPr>
      <p:sp>
        <p:nvSpPr>
          <p:cNvPr id="106" name="Google Shape;106;p17"/>
          <p:cNvSpPr txBox="1"/>
          <p:nvPr>
            <p:ph idx="1" type="subTitle"/>
          </p:nvPr>
        </p:nvSpPr>
        <p:spPr>
          <a:xfrm>
            <a:off x="955475" y="1615450"/>
            <a:ext cx="3291600" cy="285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08" name="Google Shape;108;p17"/>
          <p:cNvSpPr/>
          <p:nvPr>
            <p:ph idx="2" type="pic"/>
          </p:nvPr>
        </p:nvSpPr>
        <p:spPr>
          <a:xfrm>
            <a:off x="8596800" y="223475"/>
            <a:ext cx="318600" cy="318600"/>
          </a:xfrm>
          <a:prstGeom prst="ellipse">
            <a:avLst/>
          </a:prstGeom>
          <a:noFill/>
          <a:ln>
            <a:noFill/>
          </a:ln>
        </p:spPr>
      </p:sp>
      <p:sp>
        <p:nvSpPr>
          <p:cNvPr id="109" name="Google Shape;109;p1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Solution">
  <p:cSld name="CUSTOM_9">
    <p:bg>
      <p:bgPr>
        <a:solidFill>
          <a:schemeClr val="accent1"/>
        </a:solidFill>
      </p:bgPr>
    </p:bg>
    <p:spTree>
      <p:nvGrpSpPr>
        <p:cNvPr id="110" name="Shape 110"/>
        <p:cNvGrpSpPr/>
        <p:nvPr/>
      </p:nvGrpSpPr>
      <p:grpSpPr>
        <a:xfrm>
          <a:off x="0" y="0"/>
          <a:ext cx="0" cy="0"/>
          <a:chOff x="0" y="0"/>
          <a:chExt cx="0" cy="0"/>
        </a:xfrm>
      </p:grpSpPr>
      <p:sp>
        <p:nvSpPr>
          <p:cNvPr id="111" name="Google Shape;111;p18"/>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2pPr>
            <a:lvl3pPr lvl="2">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3pPr>
            <a:lvl4pPr lvl="3">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4pPr>
            <a:lvl5pPr lvl="4">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5pPr>
            <a:lvl6pPr lvl="5">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6pPr>
            <a:lvl7pPr lvl="6">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7pPr>
            <a:lvl8pPr lvl="7">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8pPr>
            <a:lvl9pPr lvl="8">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9pPr>
          </a:lstStyle>
          <a:p/>
        </p:txBody>
      </p:sp>
      <p:sp>
        <p:nvSpPr>
          <p:cNvPr id="113" name="Google Shape;113;p18"/>
          <p:cNvSpPr txBox="1"/>
          <p:nvPr>
            <p:ph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18"/>
          <p:cNvSpPr txBox="1"/>
          <p:nvPr>
            <p:ph idx="2"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5" name="Google Shape;115;p1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8"/>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y It Works">
  <p:cSld name="CUSTOM_9_1">
    <p:bg>
      <p:bgPr>
        <a:solidFill>
          <a:schemeClr val="accent1"/>
        </a:solidFill>
      </p:bgPr>
    </p:bg>
    <p:spTree>
      <p:nvGrpSpPr>
        <p:cNvPr id="117" name="Shape 117"/>
        <p:cNvGrpSpPr/>
        <p:nvPr/>
      </p:nvGrpSpPr>
      <p:grpSpPr>
        <a:xfrm>
          <a:off x="0" y="0"/>
          <a:ext cx="0" cy="0"/>
          <a:chOff x="0" y="0"/>
          <a:chExt cx="0" cy="0"/>
        </a:xfrm>
      </p:grpSpPr>
      <p:sp>
        <p:nvSpPr>
          <p:cNvPr id="118" name="Google Shape;118;p19"/>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ph idx="2" type="pic"/>
          </p:nvPr>
        </p:nvSpPr>
        <p:spPr>
          <a:xfrm rot="-5400000">
            <a:off x="-113050" y="322725"/>
            <a:ext cx="4911300" cy="4450500"/>
          </a:xfrm>
          <a:prstGeom prst="round2SameRect">
            <a:avLst>
              <a:gd fmla="val 2860" name="adj1"/>
              <a:gd fmla="val 0" name="adj2"/>
            </a:avLst>
          </a:prstGeom>
          <a:noFill/>
          <a:ln>
            <a:noFill/>
          </a:ln>
        </p:spPr>
      </p:sp>
      <p:sp>
        <p:nvSpPr>
          <p:cNvPr id="120" name="Google Shape;120;p19"/>
          <p:cNvSpPr txBox="1"/>
          <p:nvPr>
            <p:ph idx="1" type="body"/>
          </p:nvPr>
        </p:nvSpPr>
        <p:spPr>
          <a:xfrm>
            <a:off x="5364025" y="704025"/>
            <a:ext cx="3437700" cy="353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Font typeface="Albert Sans"/>
              <a:buChar char="●"/>
              <a:defRPr>
                <a:solidFill>
                  <a:schemeClr val="dk2"/>
                </a:solidFill>
              </a:defRPr>
            </a:lvl1pPr>
            <a:lvl2pPr indent="-317500" lvl="1" marL="914400">
              <a:spcBef>
                <a:spcPts val="0"/>
              </a:spcBef>
              <a:spcAft>
                <a:spcPts val="0"/>
              </a:spcAft>
              <a:buClr>
                <a:schemeClr val="dk2"/>
              </a:buClr>
              <a:buSzPts val="1400"/>
              <a:buFont typeface="Albert Sans"/>
              <a:buChar char="○"/>
              <a:defRPr>
                <a:solidFill>
                  <a:schemeClr val="dk2"/>
                </a:solidFill>
              </a:defRPr>
            </a:lvl2pPr>
            <a:lvl3pPr indent="-317500" lvl="2" marL="1371600">
              <a:spcBef>
                <a:spcPts val="0"/>
              </a:spcBef>
              <a:spcAft>
                <a:spcPts val="0"/>
              </a:spcAft>
              <a:buClr>
                <a:schemeClr val="dk2"/>
              </a:buClr>
              <a:buSzPts val="1400"/>
              <a:buFont typeface="Albert Sans"/>
              <a:buChar char="■"/>
              <a:defRPr>
                <a:solidFill>
                  <a:schemeClr val="dk2"/>
                </a:solidFill>
              </a:defRPr>
            </a:lvl3pPr>
            <a:lvl4pPr indent="-317500" lvl="3" marL="1828800">
              <a:spcBef>
                <a:spcPts val="0"/>
              </a:spcBef>
              <a:spcAft>
                <a:spcPts val="0"/>
              </a:spcAft>
              <a:buClr>
                <a:schemeClr val="dk2"/>
              </a:buClr>
              <a:buSzPts val="1400"/>
              <a:buFont typeface="Albert Sans"/>
              <a:buChar char="●"/>
              <a:defRPr>
                <a:solidFill>
                  <a:schemeClr val="dk2"/>
                </a:solidFill>
              </a:defRPr>
            </a:lvl4pPr>
            <a:lvl5pPr indent="-317500" lvl="4" marL="2286000">
              <a:spcBef>
                <a:spcPts val="0"/>
              </a:spcBef>
              <a:spcAft>
                <a:spcPts val="0"/>
              </a:spcAft>
              <a:buClr>
                <a:schemeClr val="dk2"/>
              </a:buClr>
              <a:buSzPts val="1400"/>
              <a:buFont typeface="Albert Sans"/>
              <a:buChar char="○"/>
              <a:defRPr>
                <a:solidFill>
                  <a:schemeClr val="dk2"/>
                </a:solidFill>
              </a:defRPr>
            </a:lvl5pPr>
            <a:lvl6pPr indent="-317500" lvl="5" marL="2743200">
              <a:spcBef>
                <a:spcPts val="0"/>
              </a:spcBef>
              <a:spcAft>
                <a:spcPts val="0"/>
              </a:spcAft>
              <a:buClr>
                <a:schemeClr val="dk2"/>
              </a:buClr>
              <a:buSzPts val="1400"/>
              <a:buFont typeface="Albert Sans"/>
              <a:buChar char="■"/>
              <a:defRPr>
                <a:solidFill>
                  <a:schemeClr val="dk2"/>
                </a:solidFill>
              </a:defRPr>
            </a:lvl6pPr>
            <a:lvl7pPr indent="-317500" lvl="6" marL="3200400">
              <a:spcBef>
                <a:spcPts val="0"/>
              </a:spcBef>
              <a:spcAft>
                <a:spcPts val="0"/>
              </a:spcAft>
              <a:buClr>
                <a:schemeClr val="dk2"/>
              </a:buClr>
              <a:buSzPts val="1400"/>
              <a:buFont typeface="Albert Sans"/>
              <a:buChar char="●"/>
              <a:defRPr>
                <a:solidFill>
                  <a:schemeClr val="dk2"/>
                </a:solidFill>
              </a:defRPr>
            </a:lvl7pPr>
            <a:lvl8pPr indent="-317500" lvl="7" marL="3657600">
              <a:spcBef>
                <a:spcPts val="0"/>
              </a:spcBef>
              <a:spcAft>
                <a:spcPts val="0"/>
              </a:spcAft>
              <a:buClr>
                <a:schemeClr val="dk2"/>
              </a:buClr>
              <a:buSzPts val="1400"/>
              <a:buFont typeface="Albert Sans"/>
              <a:buChar char="○"/>
              <a:defRPr>
                <a:solidFill>
                  <a:schemeClr val="dk2"/>
                </a:solidFill>
              </a:defRPr>
            </a:lvl8pPr>
            <a:lvl9pPr indent="-317500" lvl="8" marL="4114800">
              <a:spcBef>
                <a:spcPts val="0"/>
              </a:spcBef>
              <a:spcAft>
                <a:spcPts val="0"/>
              </a:spcAft>
              <a:buClr>
                <a:schemeClr val="dk2"/>
              </a:buClr>
              <a:buSzPts val="1400"/>
              <a:buFont typeface="Albert Sans"/>
              <a:buChar char="■"/>
              <a:defRPr>
                <a:solidFill>
                  <a:schemeClr val="dk2"/>
                </a:solidFill>
              </a:defRPr>
            </a:lvl9pPr>
          </a:lstStyle>
          <a:p/>
        </p:txBody>
      </p:sp>
      <p:sp>
        <p:nvSpPr>
          <p:cNvPr id="121" name="Google Shape;121;p19"/>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Audience Venn Diagram">
  <p:cSld name="CUSTOM_10">
    <p:spTree>
      <p:nvGrpSpPr>
        <p:cNvPr id="123" name="Shape 123"/>
        <p:cNvGrpSpPr/>
        <p:nvPr/>
      </p:nvGrpSpPr>
      <p:grpSpPr>
        <a:xfrm>
          <a:off x="0" y="0"/>
          <a:ext cx="0" cy="0"/>
          <a:chOff x="0" y="0"/>
          <a:chExt cx="0" cy="0"/>
        </a:xfrm>
      </p:grpSpPr>
      <p:sp>
        <p:nvSpPr>
          <p:cNvPr id="124" name="Google Shape;124;p20"/>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0"/>
          <p:cNvSpPr txBox="1"/>
          <p:nvPr>
            <p:ph idx="2" type="title"/>
          </p:nvPr>
        </p:nvSpPr>
        <p:spPr>
          <a:xfrm>
            <a:off x="956150" y="39420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Albert Sans"/>
              <a:buNone/>
              <a:defRPr sz="1400">
                <a:latin typeface="Albert Sans"/>
                <a:ea typeface="Albert Sans"/>
                <a:cs typeface="Albert Sans"/>
                <a:sym typeface="Albert Sans"/>
              </a:defRPr>
            </a:lvl1pPr>
            <a:lvl2pPr lvl="1">
              <a:spcBef>
                <a:spcPts val="0"/>
              </a:spcBef>
              <a:spcAft>
                <a:spcPts val="0"/>
              </a:spcAft>
              <a:buClr>
                <a:schemeClr val="lt1"/>
              </a:buClr>
              <a:buSzPts val="1400"/>
              <a:buFont typeface="Albert Sans"/>
              <a:buNone/>
              <a:defRPr>
                <a:latin typeface="Albert Sans"/>
                <a:ea typeface="Albert Sans"/>
                <a:cs typeface="Albert Sans"/>
                <a:sym typeface="Albert Sans"/>
              </a:defRPr>
            </a:lvl2pPr>
            <a:lvl3pPr lvl="2">
              <a:spcBef>
                <a:spcPts val="0"/>
              </a:spcBef>
              <a:spcAft>
                <a:spcPts val="0"/>
              </a:spcAft>
              <a:buClr>
                <a:schemeClr val="lt1"/>
              </a:buClr>
              <a:buSzPts val="1400"/>
              <a:buFont typeface="Albert Sans"/>
              <a:buNone/>
              <a:defRPr>
                <a:latin typeface="Albert Sans"/>
                <a:ea typeface="Albert Sans"/>
                <a:cs typeface="Albert Sans"/>
                <a:sym typeface="Albert Sans"/>
              </a:defRPr>
            </a:lvl3pPr>
            <a:lvl4pPr lvl="3">
              <a:spcBef>
                <a:spcPts val="0"/>
              </a:spcBef>
              <a:spcAft>
                <a:spcPts val="0"/>
              </a:spcAft>
              <a:buClr>
                <a:schemeClr val="lt1"/>
              </a:buClr>
              <a:buSzPts val="1400"/>
              <a:buFont typeface="Albert Sans"/>
              <a:buNone/>
              <a:defRPr>
                <a:latin typeface="Albert Sans"/>
                <a:ea typeface="Albert Sans"/>
                <a:cs typeface="Albert Sans"/>
                <a:sym typeface="Albert Sans"/>
              </a:defRPr>
            </a:lvl4pPr>
            <a:lvl5pPr lvl="4">
              <a:spcBef>
                <a:spcPts val="0"/>
              </a:spcBef>
              <a:spcAft>
                <a:spcPts val="0"/>
              </a:spcAft>
              <a:buClr>
                <a:schemeClr val="lt1"/>
              </a:buClr>
              <a:buSzPts val="1400"/>
              <a:buFont typeface="Albert Sans"/>
              <a:buNone/>
              <a:defRPr>
                <a:latin typeface="Albert Sans"/>
                <a:ea typeface="Albert Sans"/>
                <a:cs typeface="Albert Sans"/>
                <a:sym typeface="Albert Sans"/>
              </a:defRPr>
            </a:lvl5pPr>
            <a:lvl6pPr lvl="5">
              <a:spcBef>
                <a:spcPts val="0"/>
              </a:spcBef>
              <a:spcAft>
                <a:spcPts val="0"/>
              </a:spcAft>
              <a:buClr>
                <a:schemeClr val="lt1"/>
              </a:buClr>
              <a:buSzPts val="1400"/>
              <a:buFont typeface="Albert Sans"/>
              <a:buNone/>
              <a:defRPr>
                <a:latin typeface="Albert Sans"/>
                <a:ea typeface="Albert Sans"/>
                <a:cs typeface="Albert Sans"/>
                <a:sym typeface="Albert Sans"/>
              </a:defRPr>
            </a:lvl6pPr>
            <a:lvl7pPr lvl="6">
              <a:spcBef>
                <a:spcPts val="0"/>
              </a:spcBef>
              <a:spcAft>
                <a:spcPts val="0"/>
              </a:spcAft>
              <a:buClr>
                <a:schemeClr val="lt1"/>
              </a:buClr>
              <a:buSzPts val="1400"/>
              <a:buFont typeface="Albert Sans"/>
              <a:buNone/>
              <a:defRPr>
                <a:latin typeface="Albert Sans"/>
                <a:ea typeface="Albert Sans"/>
                <a:cs typeface="Albert Sans"/>
                <a:sym typeface="Albert Sans"/>
              </a:defRPr>
            </a:lvl7pPr>
            <a:lvl8pPr lvl="7">
              <a:spcBef>
                <a:spcPts val="0"/>
              </a:spcBef>
              <a:spcAft>
                <a:spcPts val="0"/>
              </a:spcAft>
              <a:buClr>
                <a:schemeClr val="lt1"/>
              </a:buClr>
              <a:buSzPts val="1400"/>
              <a:buFont typeface="Albert Sans"/>
              <a:buNone/>
              <a:defRPr>
                <a:latin typeface="Albert Sans"/>
                <a:ea typeface="Albert Sans"/>
                <a:cs typeface="Albert Sans"/>
                <a:sym typeface="Albert Sans"/>
              </a:defRPr>
            </a:lvl8pPr>
            <a:lvl9pPr lvl="8">
              <a:spcBef>
                <a:spcPts val="0"/>
              </a:spcBef>
              <a:spcAft>
                <a:spcPts val="0"/>
              </a:spcAft>
              <a:buClr>
                <a:schemeClr val="lt1"/>
              </a:buClr>
              <a:buSzPts val="1400"/>
              <a:buFont typeface="Albert Sans"/>
              <a:buNone/>
              <a:defRPr>
                <a:latin typeface="Albert Sans"/>
                <a:ea typeface="Albert Sans"/>
                <a:cs typeface="Albert Sans"/>
                <a:sym typeface="Albert Sans"/>
              </a:defRPr>
            </a:lvl9pPr>
          </a:lstStyle>
          <a:p/>
        </p:txBody>
      </p:sp>
      <p:sp>
        <p:nvSpPr>
          <p:cNvPr id="126" name="Google Shape;126;p20"/>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List of 4"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800"/>
              <a:buFont typeface="Albert Sans"/>
              <a:buNone/>
              <a:defRPr sz="48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2" type="title"/>
          </p:nvPr>
        </p:nvSpPr>
        <p:spPr>
          <a:xfrm>
            <a:off x="4469650" y="9364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 name="Google Shape;19;p3"/>
          <p:cNvSpPr txBox="1"/>
          <p:nvPr>
            <p:ph idx="3" type="title"/>
          </p:nvPr>
        </p:nvSpPr>
        <p:spPr>
          <a:xfrm>
            <a:off x="4469650" y="17540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 name="Google Shape;20;p3"/>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 name="Google Shape;21;p3"/>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 name="Google Shape;22;p3"/>
          <p:cNvSpPr/>
          <p:nvPr>
            <p:ph idx="6" type="pic"/>
          </p:nvPr>
        </p:nvSpPr>
        <p:spPr>
          <a:xfrm>
            <a:off x="8596800" y="223475"/>
            <a:ext cx="318600" cy="318600"/>
          </a:xfrm>
          <a:prstGeom prst="ellipse">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3 Concepts">
  <p:cSld name="CUSTOM_11">
    <p:bg>
      <p:bgPr>
        <a:solidFill>
          <a:schemeClr val="accent2"/>
        </a:solidFill>
      </p:bgPr>
    </p:bg>
    <p:spTree>
      <p:nvGrpSpPr>
        <p:cNvPr id="127" name="Shape 127"/>
        <p:cNvGrpSpPr/>
        <p:nvPr/>
      </p:nvGrpSpPr>
      <p:grpSpPr>
        <a:xfrm>
          <a:off x="0" y="0"/>
          <a:ext cx="0" cy="0"/>
          <a:chOff x="0" y="0"/>
          <a:chExt cx="0" cy="0"/>
        </a:xfrm>
      </p:grpSpPr>
      <p:sp>
        <p:nvSpPr>
          <p:cNvPr id="128" name="Google Shape;128;p21"/>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type="title"/>
          </p:nvPr>
        </p:nvSpPr>
        <p:spPr>
          <a:xfrm>
            <a:off x="941780" y="715125"/>
            <a:ext cx="7860000" cy="830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2pPr>
            <a:lvl3pPr lvl="2">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3pPr>
            <a:lvl4pPr lvl="3">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4pPr>
            <a:lvl5pPr lvl="4">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5pPr>
            <a:lvl6pPr lvl="5">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6pPr>
            <a:lvl7pPr lvl="6">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7pPr>
            <a:lvl8pPr lvl="7">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8pPr>
            <a:lvl9pPr lvl="8">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9pPr>
          </a:lstStyle>
          <a:p/>
        </p:txBody>
      </p:sp>
      <p:sp>
        <p:nvSpPr>
          <p:cNvPr id="130" name="Google Shape;130;p21"/>
          <p:cNvSpPr txBox="1"/>
          <p:nvPr>
            <p:ph idx="1" type="body"/>
          </p:nvPr>
        </p:nvSpPr>
        <p:spPr>
          <a:xfrm>
            <a:off x="1188971"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1" name="Google Shape;131;p21"/>
          <p:cNvSpPr txBox="1"/>
          <p:nvPr>
            <p:ph idx="2" type="body"/>
          </p:nvPr>
        </p:nvSpPr>
        <p:spPr>
          <a:xfrm>
            <a:off x="3628515"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2" name="Google Shape;132;p21"/>
          <p:cNvSpPr txBox="1"/>
          <p:nvPr>
            <p:ph idx="3" type="subTitle"/>
          </p:nvPr>
        </p:nvSpPr>
        <p:spPr>
          <a:xfrm>
            <a:off x="1078092"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3" name="Google Shape;133;p21"/>
          <p:cNvSpPr txBox="1"/>
          <p:nvPr>
            <p:ph idx="4" type="subTitle"/>
          </p:nvPr>
        </p:nvSpPr>
        <p:spPr>
          <a:xfrm>
            <a:off x="3524146"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4" name="Google Shape;134;p21"/>
          <p:cNvSpPr txBox="1"/>
          <p:nvPr>
            <p:ph idx="5" type="subTitle"/>
          </p:nvPr>
        </p:nvSpPr>
        <p:spPr>
          <a:xfrm>
            <a:off x="5970200"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5" name="Google Shape;135;p21"/>
          <p:cNvSpPr txBox="1"/>
          <p:nvPr>
            <p:ph idx="6" type="body"/>
          </p:nvPr>
        </p:nvSpPr>
        <p:spPr>
          <a:xfrm>
            <a:off x="6068972"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6" name="Google Shape;136;p21"/>
          <p:cNvSpPr/>
          <p:nvPr>
            <p:ph idx="7" type="pic"/>
          </p:nvPr>
        </p:nvSpPr>
        <p:spPr>
          <a:xfrm>
            <a:off x="8596800" y="223475"/>
            <a:ext cx="318600" cy="318600"/>
          </a:xfrm>
          <a:prstGeom prst="ellipse">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6 Concepts">
  <p:cSld name="CUSTOM_11_1">
    <p:bg>
      <p:bgPr>
        <a:solidFill>
          <a:schemeClr val="accent2"/>
        </a:solidFill>
      </p:bgPr>
    </p:bg>
    <p:spTree>
      <p:nvGrpSpPr>
        <p:cNvPr id="137" name="Shape 137"/>
        <p:cNvGrpSpPr/>
        <p:nvPr/>
      </p:nvGrpSpPr>
      <p:grpSpPr>
        <a:xfrm>
          <a:off x="0" y="0"/>
          <a:ext cx="0" cy="0"/>
          <a:chOff x="0" y="0"/>
          <a:chExt cx="0" cy="0"/>
        </a:xfrm>
      </p:grpSpPr>
      <p:sp>
        <p:nvSpPr>
          <p:cNvPr id="138" name="Google Shape;138;p22"/>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1062065"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0" name="Google Shape;140;p22"/>
          <p:cNvSpPr txBox="1"/>
          <p:nvPr>
            <p:ph idx="2" type="subTitle"/>
          </p:nvPr>
        </p:nvSpPr>
        <p:spPr>
          <a:xfrm>
            <a:off x="350769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1" name="Google Shape;141;p22"/>
          <p:cNvSpPr txBox="1"/>
          <p:nvPr>
            <p:ph idx="3" type="subTitle"/>
          </p:nvPr>
        </p:nvSpPr>
        <p:spPr>
          <a:xfrm>
            <a:off x="595664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2" name="Google Shape;142;p22"/>
          <p:cNvSpPr txBox="1"/>
          <p:nvPr>
            <p:ph idx="4" type="body"/>
          </p:nvPr>
        </p:nvSpPr>
        <p:spPr>
          <a:xfrm>
            <a:off x="1172475"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3" name="Google Shape;143;p22"/>
          <p:cNvSpPr txBox="1"/>
          <p:nvPr>
            <p:ph idx="5" type="body"/>
          </p:nvPr>
        </p:nvSpPr>
        <p:spPr>
          <a:xfrm>
            <a:off x="361810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4" name="Google Shape;144;p22"/>
          <p:cNvSpPr txBox="1"/>
          <p:nvPr>
            <p:ph idx="6" type="body"/>
          </p:nvPr>
        </p:nvSpPr>
        <p:spPr>
          <a:xfrm>
            <a:off x="606705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5" name="Google Shape;145;p22"/>
          <p:cNvSpPr txBox="1"/>
          <p:nvPr>
            <p:ph idx="7" type="subTitle"/>
          </p:nvPr>
        </p:nvSpPr>
        <p:spPr>
          <a:xfrm>
            <a:off x="5956640"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6" name="Google Shape;146;p22"/>
          <p:cNvSpPr txBox="1"/>
          <p:nvPr>
            <p:ph idx="8" type="body"/>
          </p:nvPr>
        </p:nvSpPr>
        <p:spPr>
          <a:xfrm>
            <a:off x="3618088"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7" name="Google Shape;147;p22"/>
          <p:cNvSpPr txBox="1"/>
          <p:nvPr>
            <p:ph idx="9" type="subTitle"/>
          </p:nvPr>
        </p:nvSpPr>
        <p:spPr>
          <a:xfrm>
            <a:off x="3508752"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8" name="Google Shape;148;p22"/>
          <p:cNvSpPr txBox="1"/>
          <p:nvPr>
            <p:ph idx="13" type="body"/>
          </p:nvPr>
        </p:nvSpPr>
        <p:spPr>
          <a:xfrm>
            <a:off x="1171275"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9" name="Google Shape;149;p22"/>
          <p:cNvSpPr txBox="1"/>
          <p:nvPr>
            <p:ph idx="14" type="subTitle"/>
          </p:nvPr>
        </p:nvSpPr>
        <p:spPr>
          <a:xfrm>
            <a:off x="1060865"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50" name="Google Shape;150;p22"/>
          <p:cNvSpPr txBox="1"/>
          <p:nvPr>
            <p:ph idx="15" type="body"/>
          </p:nvPr>
        </p:nvSpPr>
        <p:spPr>
          <a:xfrm>
            <a:off x="6067050"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51" name="Google Shape;151;p22"/>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52" name="Google Shape;152;p22"/>
          <p:cNvSpPr/>
          <p:nvPr>
            <p:ph idx="16" type="pic"/>
          </p:nvPr>
        </p:nvSpPr>
        <p:spPr>
          <a:xfrm>
            <a:off x="8596800" y="223475"/>
            <a:ext cx="318600" cy="318600"/>
          </a:xfrm>
          <a:prstGeom prst="ellipse">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Graph">
  <p:cSld name="CUSTOM_12">
    <p:spTree>
      <p:nvGrpSpPr>
        <p:cNvPr id="153" name="Shape 153"/>
        <p:cNvGrpSpPr/>
        <p:nvPr/>
      </p:nvGrpSpPr>
      <p:grpSpPr>
        <a:xfrm>
          <a:off x="0" y="0"/>
          <a:ext cx="0" cy="0"/>
          <a:chOff x="0" y="0"/>
          <a:chExt cx="0" cy="0"/>
        </a:xfrm>
      </p:grpSpPr>
      <p:sp>
        <p:nvSpPr>
          <p:cNvPr id="154" name="Google Shape;154;p23"/>
          <p:cNvSpPr txBox="1"/>
          <p:nvPr>
            <p:ph idx="1" type="subTitle"/>
          </p:nvPr>
        </p:nvSpPr>
        <p:spPr>
          <a:xfrm>
            <a:off x="960850" y="3191652"/>
            <a:ext cx="40827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55" name="Google Shape;155;p23"/>
          <p:cNvSpPr txBox="1"/>
          <p:nvPr>
            <p:ph type="title"/>
          </p:nvPr>
        </p:nvSpPr>
        <p:spPr>
          <a:xfrm>
            <a:off x="932850" y="730375"/>
            <a:ext cx="40827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2pPr>
            <a:lvl3pPr lvl="2">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3pPr>
            <a:lvl4pPr lvl="3">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4pPr>
            <a:lvl5pPr lvl="4">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5pPr>
            <a:lvl6pPr lvl="5">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6pPr>
            <a:lvl7pPr lvl="6">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7pPr>
            <a:lvl8pPr lvl="7">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8pPr>
            <a:lvl9pPr lvl="8">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9pPr>
          </a:lstStyle>
          <a:p/>
        </p:txBody>
      </p:sp>
      <p:sp>
        <p:nvSpPr>
          <p:cNvPr id="156" name="Google Shape;156;p23"/>
          <p:cNvSpPr txBox="1"/>
          <p:nvPr>
            <p:ph idx="2"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3"/>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
  <p:cSld name="CUSTOM_13">
    <p:bg>
      <p:bgPr>
        <a:solidFill>
          <a:schemeClr val="accent2"/>
        </a:solidFill>
      </p:bgPr>
    </p:bg>
    <p:spTree>
      <p:nvGrpSpPr>
        <p:cNvPr id="158" name="Shape 158"/>
        <p:cNvGrpSpPr/>
        <p:nvPr/>
      </p:nvGrpSpPr>
      <p:grpSpPr>
        <a:xfrm>
          <a:off x="0" y="0"/>
          <a:ext cx="0" cy="0"/>
          <a:chOff x="0" y="0"/>
          <a:chExt cx="0" cy="0"/>
        </a:xfrm>
      </p:grpSpPr>
      <p:sp>
        <p:nvSpPr>
          <p:cNvPr id="159" name="Google Shape;159;p24"/>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idx="1" type="subTitle"/>
          </p:nvPr>
        </p:nvSpPr>
        <p:spPr>
          <a:xfrm>
            <a:off x="5251039" y="2593520"/>
            <a:ext cx="25716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161" name="Google Shape;161;p24"/>
          <p:cNvSpPr txBox="1"/>
          <p:nvPr>
            <p:ph idx="2" type="subTitle"/>
          </p:nvPr>
        </p:nvSpPr>
        <p:spPr>
          <a:xfrm>
            <a:off x="5233275" y="763675"/>
            <a:ext cx="3576600" cy="133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62" name="Google Shape;162;p24"/>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63" name="Google Shape;163;p24"/>
          <p:cNvSpPr txBox="1"/>
          <p:nvPr>
            <p:ph idx="3" type="title"/>
          </p:nvPr>
        </p:nvSpPr>
        <p:spPr>
          <a:xfrm>
            <a:off x="5251132"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64" name="Google Shape;164;p24"/>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4"/>
          <p:cNvSpPr/>
          <p:nvPr>
            <p:ph idx="5" type="pic"/>
          </p:nvPr>
        </p:nvSpPr>
        <p:spPr>
          <a:xfrm>
            <a:off x="8596800" y="223475"/>
            <a:ext cx="318600" cy="3186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Landscape">
  <p:cSld name="CUSTOM_14">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idx="1" type="body"/>
          </p:nvPr>
        </p:nvSpPr>
        <p:spPr>
          <a:xfrm>
            <a:off x="656435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68" name="Google Shape;168;p25"/>
          <p:cNvSpPr txBox="1"/>
          <p:nvPr>
            <p:ph idx="2" type="body"/>
          </p:nvPr>
        </p:nvSpPr>
        <p:spPr>
          <a:xfrm>
            <a:off x="656435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69" name="Google Shape;169;p25"/>
          <p:cNvSpPr txBox="1"/>
          <p:nvPr>
            <p:ph idx="3" type="body"/>
          </p:nvPr>
        </p:nvSpPr>
        <p:spPr>
          <a:xfrm>
            <a:off x="656435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70" name="Google Shape;170;p25"/>
          <p:cNvSpPr txBox="1"/>
          <p:nvPr>
            <p:ph type="title"/>
          </p:nvPr>
        </p:nvSpPr>
        <p:spPr>
          <a:xfrm>
            <a:off x="370630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71" name="Google Shape;171;p25"/>
          <p:cNvSpPr txBox="1"/>
          <p:nvPr>
            <p:ph idx="4" type="body"/>
          </p:nvPr>
        </p:nvSpPr>
        <p:spPr>
          <a:xfrm>
            <a:off x="370630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72" name="Google Shape;172;p25"/>
          <p:cNvSpPr txBox="1"/>
          <p:nvPr>
            <p:ph idx="5"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73" name="Google Shape;173;p25"/>
          <p:cNvSpPr txBox="1"/>
          <p:nvPr>
            <p:ph idx="6" type="title"/>
          </p:nvPr>
        </p:nvSpPr>
        <p:spPr>
          <a:xfrm>
            <a:off x="956150"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74" name="Google Shape;174;p25"/>
          <p:cNvSpPr/>
          <p:nvPr>
            <p:ph idx="7" type="pic"/>
          </p:nvPr>
        </p:nvSpPr>
        <p:spPr>
          <a:xfrm>
            <a:off x="3205625" y="423875"/>
            <a:ext cx="422400" cy="422400"/>
          </a:xfrm>
          <a:prstGeom prst="ellipse">
            <a:avLst/>
          </a:prstGeom>
          <a:noFill/>
          <a:ln>
            <a:noFill/>
          </a:ln>
        </p:spPr>
      </p:sp>
      <p:sp>
        <p:nvSpPr>
          <p:cNvPr id="175" name="Google Shape;175;p25"/>
          <p:cNvSpPr/>
          <p:nvPr>
            <p:ph idx="8" type="pic"/>
          </p:nvPr>
        </p:nvSpPr>
        <p:spPr>
          <a:xfrm>
            <a:off x="6063675" y="423875"/>
            <a:ext cx="422400" cy="422400"/>
          </a:xfrm>
          <a:prstGeom prst="ellipse">
            <a:avLst/>
          </a:prstGeom>
          <a:noFill/>
          <a:ln>
            <a:noFill/>
          </a:ln>
        </p:spPr>
      </p:sp>
      <p:sp>
        <p:nvSpPr>
          <p:cNvPr id="176" name="Google Shape;176;p25"/>
          <p:cNvSpPr/>
          <p:nvPr>
            <p:ph idx="9" type="pic"/>
          </p:nvPr>
        </p:nvSpPr>
        <p:spPr>
          <a:xfrm>
            <a:off x="3205625" y="1653438"/>
            <a:ext cx="422400" cy="422400"/>
          </a:xfrm>
          <a:prstGeom prst="ellipse">
            <a:avLst/>
          </a:prstGeom>
          <a:noFill/>
          <a:ln>
            <a:noFill/>
          </a:ln>
        </p:spPr>
      </p:sp>
      <p:sp>
        <p:nvSpPr>
          <p:cNvPr id="177" name="Google Shape;177;p25"/>
          <p:cNvSpPr/>
          <p:nvPr>
            <p:ph idx="13" type="pic"/>
          </p:nvPr>
        </p:nvSpPr>
        <p:spPr>
          <a:xfrm>
            <a:off x="6063675" y="1653438"/>
            <a:ext cx="422400" cy="422400"/>
          </a:xfrm>
          <a:prstGeom prst="ellipse">
            <a:avLst/>
          </a:prstGeom>
          <a:noFill/>
          <a:ln>
            <a:noFill/>
          </a:ln>
        </p:spPr>
      </p:sp>
      <p:sp>
        <p:nvSpPr>
          <p:cNvPr id="178" name="Google Shape;178;p25"/>
          <p:cNvSpPr/>
          <p:nvPr>
            <p:ph idx="14" type="pic"/>
          </p:nvPr>
        </p:nvSpPr>
        <p:spPr>
          <a:xfrm>
            <a:off x="3205625" y="2881163"/>
            <a:ext cx="422400" cy="422400"/>
          </a:xfrm>
          <a:prstGeom prst="ellipse">
            <a:avLst/>
          </a:prstGeom>
          <a:noFill/>
          <a:ln>
            <a:noFill/>
          </a:ln>
        </p:spPr>
      </p:sp>
      <p:sp>
        <p:nvSpPr>
          <p:cNvPr id="179" name="Google Shape;179;p25"/>
          <p:cNvSpPr/>
          <p:nvPr>
            <p:ph idx="15" type="pic"/>
          </p:nvPr>
        </p:nvSpPr>
        <p:spPr>
          <a:xfrm>
            <a:off x="6063675" y="2881163"/>
            <a:ext cx="422400" cy="422400"/>
          </a:xfrm>
          <a:prstGeom prst="ellipse">
            <a:avLst/>
          </a:prstGeom>
          <a:noFill/>
          <a:ln>
            <a:noFill/>
          </a:ln>
        </p:spPr>
      </p:sp>
      <p:sp>
        <p:nvSpPr>
          <p:cNvPr id="180" name="Google Shape;180;p25"/>
          <p:cNvSpPr txBox="1"/>
          <p:nvPr>
            <p:ph idx="16" type="title"/>
          </p:nvPr>
        </p:nvSpPr>
        <p:spPr>
          <a:xfrm>
            <a:off x="656435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1" name="Google Shape;181;p25"/>
          <p:cNvSpPr txBox="1"/>
          <p:nvPr>
            <p:ph idx="17" type="title"/>
          </p:nvPr>
        </p:nvSpPr>
        <p:spPr>
          <a:xfrm>
            <a:off x="370630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2" name="Google Shape;182;p25"/>
          <p:cNvSpPr txBox="1"/>
          <p:nvPr>
            <p:ph idx="18" type="title"/>
          </p:nvPr>
        </p:nvSpPr>
        <p:spPr>
          <a:xfrm>
            <a:off x="656435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3" name="Google Shape;183;p25"/>
          <p:cNvSpPr txBox="1"/>
          <p:nvPr>
            <p:ph idx="19" type="title"/>
          </p:nvPr>
        </p:nvSpPr>
        <p:spPr>
          <a:xfrm>
            <a:off x="370630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4" name="Google Shape;184;p25"/>
          <p:cNvSpPr txBox="1"/>
          <p:nvPr>
            <p:ph idx="20" type="title"/>
          </p:nvPr>
        </p:nvSpPr>
        <p:spPr>
          <a:xfrm>
            <a:off x="656435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5" name="Google Shape;185;p25"/>
          <p:cNvSpPr txBox="1"/>
          <p:nvPr>
            <p:ph idx="21" type="body"/>
          </p:nvPr>
        </p:nvSpPr>
        <p:spPr>
          <a:xfrm>
            <a:off x="370630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86" name="Google Shape;186;p25"/>
          <p:cNvSpPr txBox="1"/>
          <p:nvPr>
            <p:ph idx="22" type="body"/>
          </p:nvPr>
        </p:nvSpPr>
        <p:spPr>
          <a:xfrm>
            <a:off x="370630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87" name="Google Shape;187;p25"/>
          <p:cNvSpPr/>
          <p:nvPr>
            <p:ph idx="23" type="pic"/>
          </p:nvPr>
        </p:nvSpPr>
        <p:spPr>
          <a:xfrm>
            <a:off x="8596800" y="223475"/>
            <a:ext cx="318600" cy="318600"/>
          </a:xfrm>
          <a:prstGeom prst="ellipse">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CUSTOM_15">
    <p:bg>
      <p:bgPr>
        <a:solidFill>
          <a:schemeClr val="lt1"/>
        </a:solidFill>
      </p:bgPr>
    </p:bg>
    <p:spTree>
      <p:nvGrpSpPr>
        <p:cNvPr id="188" name="Shape 188"/>
        <p:cNvGrpSpPr/>
        <p:nvPr/>
      </p:nvGrpSpPr>
      <p:grpSpPr>
        <a:xfrm>
          <a:off x="0" y="0"/>
          <a:ext cx="0" cy="0"/>
          <a:chOff x="0" y="0"/>
          <a:chExt cx="0" cy="0"/>
        </a:xfrm>
      </p:grpSpPr>
      <p:sp>
        <p:nvSpPr>
          <p:cNvPr id="189" name="Google Shape;189;p26"/>
          <p:cNvSpPr/>
          <p:nvPr/>
        </p:nvSpPr>
        <p:spPr>
          <a:xfrm rot="5400000">
            <a:off x="4342200" y="341250"/>
            <a:ext cx="4914900" cy="4460100"/>
          </a:xfrm>
          <a:prstGeom prst="round2SameRect">
            <a:avLst>
              <a:gd fmla="val 349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type="title"/>
          </p:nvPr>
        </p:nvSpPr>
        <p:spPr>
          <a:xfrm>
            <a:off x="932850" y="730375"/>
            <a:ext cx="32808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2pPr>
            <a:lvl3pPr lvl="2">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3pPr>
            <a:lvl4pPr lvl="3">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4pPr>
            <a:lvl5pPr lvl="4">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5pPr>
            <a:lvl6pPr lvl="5">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6pPr>
            <a:lvl7pPr lvl="6">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7pPr>
            <a:lvl8pPr lvl="7">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8pPr>
            <a:lvl9pPr lvl="8">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9pPr>
          </a:lstStyle>
          <a:p/>
        </p:txBody>
      </p:sp>
      <p:sp>
        <p:nvSpPr>
          <p:cNvPr id="191" name="Google Shape;191;p26"/>
          <p:cNvSpPr txBox="1"/>
          <p:nvPr>
            <p:ph idx="1" type="subTitle"/>
          </p:nvPr>
        </p:nvSpPr>
        <p:spPr>
          <a:xfrm>
            <a:off x="5233275" y="763675"/>
            <a:ext cx="35037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6"/>
          <p:cNvSpPr txBox="1"/>
          <p:nvPr>
            <p:ph idx="2" type="subTitle"/>
          </p:nvPr>
        </p:nvSpPr>
        <p:spPr>
          <a:xfrm>
            <a:off x="955350" y="2928709"/>
            <a:ext cx="28449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193" name="Google Shape;193;p2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6"/>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hone + Desktop">
  <p:cSld name="CUSTOM_16">
    <p:bg>
      <p:bgPr>
        <a:solidFill>
          <a:schemeClr val="lt1"/>
        </a:solidFill>
      </p:bgPr>
    </p:bg>
    <p:spTree>
      <p:nvGrpSpPr>
        <p:cNvPr id="195" name="Shape 195"/>
        <p:cNvGrpSpPr/>
        <p:nvPr/>
      </p:nvGrpSpPr>
      <p:grpSpPr>
        <a:xfrm>
          <a:off x="0" y="0"/>
          <a:ext cx="0" cy="0"/>
          <a:chOff x="0" y="0"/>
          <a:chExt cx="0" cy="0"/>
        </a:xfrm>
      </p:grpSpPr>
      <p:sp>
        <p:nvSpPr>
          <p:cNvPr id="196" name="Google Shape;196;p27"/>
          <p:cNvSpPr/>
          <p:nvPr/>
        </p:nvSpPr>
        <p:spPr>
          <a:xfrm rot="5400000">
            <a:off x="3618000" y="-382950"/>
            <a:ext cx="4914900" cy="5908500"/>
          </a:xfrm>
          <a:prstGeom prst="round2SameRect">
            <a:avLst>
              <a:gd fmla="val 3196"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ph idx="2" type="pic"/>
          </p:nvPr>
        </p:nvSpPr>
        <p:spPr>
          <a:xfrm>
            <a:off x="3768625" y="934850"/>
            <a:ext cx="4630500" cy="2606700"/>
          </a:xfrm>
          <a:prstGeom prst="roundRect">
            <a:avLst>
              <a:gd fmla="val 1120" name="adj"/>
            </a:avLst>
          </a:prstGeom>
          <a:noFill/>
          <a:ln cap="flat" cmpd="sng" w="76200">
            <a:solidFill>
              <a:schemeClr val="dk2"/>
            </a:solidFill>
            <a:prstDash val="solid"/>
            <a:round/>
            <a:headEnd len="sm" w="sm" type="none"/>
            <a:tailEnd len="sm" w="sm" type="none"/>
          </a:ln>
        </p:spPr>
      </p:sp>
      <p:sp>
        <p:nvSpPr>
          <p:cNvPr id="198" name="Google Shape;198;p27"/>
          <p:cNvSpPr/>
          <p:nvPr>
            <p:ph idx="3"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199" name="Google Shape;199;p27"/>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7"/>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Desktop">
  <p:cSld name="CUSTOM_16_2">
    <p:bg>
      <p:bgPr>
        <a:solidFill>
          <a:schemeClr val="lt1"/>
        </a:solidFill>
      </p:bgPr>
    </p:bg>
    <p:spTree>
      <p:nvGrpSpPr>
        <p:cNvPr id="201" name="Shape 201"/>
        <p:cNvGrpSpPr/>
        <p:nvPr/>
      </p:nvGrpSpPr>
      <p:grpSpPr>
        <a:xfrm>
          <a:off x="0" y="0"/>
          <a:ext cx="0" cy="0"/>
          <a:chOff x="0" y="0"/>
          <a:chExt cx="0" cy="0"/>
        </a:xfrm>
      </p:grpSpPr>
      <p:sp>
        <p:nvSpPr>
          <p:cNvPr id="202" name="Google Shape;202;p28"/>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ph idx="2" type="pic"/>
          </p:nvPr>
        </p:nvSpPr>
        <p:spPr>
          <a:xfrm>
            <a:off x="8596800" y="223475"/>
            <a:ext cx="318600" cy="318600"/>
          </a:xfrm>
          <a:prstGeom prst="ellipse">
            <a:avLst/>
          </a:prstGeom>
          <a:noFill/>
          <a:ln>
            <a:noFill/>
          </a:ln>
        </p:spPr>
      </p:sp>
      <p:sp>
        <p:nvSpPr>
          <p:cNvPr id="205" name="Google Shape;205;p28"/>
          <p:cNvSpPr/>
          <p:nvPr>
            <p:ph idx="3" type="pic"/>
          </p:nvPr>
        </p:nvSpPr>
        <p:spPr>
          <a:xfrm>
            <a:off x="1931050" y="789375"/>
            <a:ext cx="5281800" cy="2973300"/>
          </a:xfrm>
          <a:prstGeom prst="roundRect">
            <a:avLst>
              <a:gd fmla="val 1120"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3 Phone">
  <p:cSld name="CUSTOM_16_1">
    <p:bg>
      <p:bgPr>
        <a:solidFill>
          <a:schemeClr val="lt1"/>
        </a:solidFill>
      </p:bgPr>
    </p:bg>
    <p:spTree>
      <p:nvGrpSpPr>
        <p:cNvPr id="206" name="Shape 206"/>
        <p:cNvGrpSpPr/>
        <p:nvPr/>
      </p:nvGrpSpPr>
      <p:grpSpPr>
        <a:xfrm>
          <a:off x="0" y="0"/>
          <a:ext cx="0" cy="0"/>
          <a:chOff x="0" y="0"/>
          <a:chExt cx="0" cy="0"/>
        </a:xfrm>
      </p:grpSpPr>
      <p:sp>
        <p:nvSpPr>
          <p:cNvPr id="207" name="Google Shape;207;p29"/>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10" name="Google Shape;210;p29"/>
          <p:cNvSpPr/>
          <p:nvPr>
            <p:ph idx="3" type="pic"/>
          </p:nvPr>
        </p:nvSpPr>
        <p:spPr>
          <a:xfrm>
            <a:off x="8596800" y="223475"/>
            <a:ext cx="318600" cy="318600"/>
          </a:xfrm>
          <a:prstGeom prst="ellipse">
            <a:avLst/>
          </a:prstGeom>
          <a:noFill/>
          <a:ln>
            <a:noFill/>
          </a:ln>
        </p:spPr>
      </p:sp>
      <p:sp>
        <p:nvSpPr>
          <p:cNvPr id="211" name="Google Shape;211;p29"/>
          <p:cNvSpPr/>
          <p:nvPr>
            <p:ph idx="4" type="pic"/>
          </p:nvPr>
        </p:nvSpPr>
        <p:spPr>
          <a:xfrm>
            <a:off x="376500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12" name="Google Shape;212;p29"/>
          <p:cNvSpPr/>
          <p:nvPr>
            <p:ph idx="5" type="pic"/>
          </p:nvPr>
        </p:nvSpPr>
        <p:spPr>
          <a:xfrm>
            <a:off x="67171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Tablet">
  <p:cSld name="CUSTOM_16_2_1">
    <p:bg>
      <p:bgPr>
        <a:solidFill>
          <a:schemeClr val="lt1"/>
        </a:solidFill>
      </p:bgPr>
    </p:bg>
    <p:spTree>
      <p:nvGrpSpPr>
        <p:cNvPr id="213" name="Shape 213"/>
        <p:cNvGrpSpPr/>
        <p:nvPr/>
      </p:nvGrpSpPr>
      <p:grpSpPr>
        <a:xfrm>
          <a:off x="0" y="0"/>
          <a:ext cx="0" cy="0"/>
          <a:chOff x="0" y="0"/>
          <a:chExt cx="0" cy="0"/>
        </a:xfrm>
      </p:grpSpPr>
      <p:sp>
        <p:nvSpPr>
          <p:cNvPr id="214" name="Google Shape;214;p30"/>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ph idx="2" type="pic"/>
          </p:nvPr>
        </p:nvSpPr>
        <p:spPr>
          <a:xfrm>
            <a:off x="8596800" y="223475"/>
            <a:ext cx="318600" cy="318600"/>
          </a:xfrm>
          <a:prstGeom prst="ellipse">
            <a:avLst/>
          </a:prstGeom>
          <a:noFill/>
          <a:ln>
            <a:noFill/>
          </a:ln>
        </p:spPr>
      </p:sp>
      <p:sp>
        <p:nvSpPr>
          <p:cNvPr id="217" name="Google Shape;217;p30"/>
          <p:cNvSpPr/>
          <p:nvPr>
            <p:ph idx="3" type="pic"/>
          </p:nvPr>
        </p:nvSpPr>
        <p:spPr>
          <a:xfrm>
            <a:off x="1988050" y="627575"/>
            <a:ext cx="5167800" cy="38883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Purple">
  <p:cSld name="CUSTOM">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5" name="Google Shape;25;p4"/>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p:nvPr>
            <p:ph idx="2" type="pic"/>
          </p:nvPr>
        </p:nvSpPr>
        <p:spPr>
          <a:xfrm>
            <a:off x="8596800" y="223475"/>
            <a:ext cx="318600" cy="318600"/>
          </a:xfrm>
          <a:prstGeom prst="ellipse">
            <a:avLst/>
          </a:prstGeom>
          <a:noFill/>
          <a:ln>
            <a:noFill/>
          </a:ln>
        </p:spPr>
      </p:sp>
      <p:sp>
        <p:nvSpPr>
          <p:cNvPr id="27" name="Google Shape;27;p4"/>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s Phone + Tablet">
  <p:cSld name="CUSTOM_16_1_1">
    <p:bg>
      <p:bgPr>
        <a:solidFill>
          <a:schemeClr val="lt1"/>
        </a:solidFill>
      </p:bgPr>
    </p:bg>
    <p:spTree>
      <p:nvGrpSpPr>
        <p:cNvPr id="218" name="Shape 218"/>
        <p:cNvGrpSpPr/>
        <p:nvPr/>
      </p:nvGrpSpPr>
      <p:grpSpPr>
        <a:xfrm>
          <a:off x="0" y="0"/>
          <a:ext cx="0" cy="0"/>
          <a:chOff x="0" y="0"/>
          <a:chExt cx="0" cy="0"/>
        </a:xfrm>
      </p:grpSpPr>
      <p:sp>
        <p:nvSpPr>
          <p:cNvPr id="219" name="Google Shape;219;p31"/>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20" name="Google Shape;220;p31"/>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1"/>
          <p:cNvSpPr/>
          <p:nvPr>
            <p:ph idx="3" type="pic"/>
          </p:nvPr>
        </p:nvSpPr>
        <p:spPr>
          <a:xfrm>
            <a:off x="8596800" y="223475"/>
            <a:ext cx="318600" cy="318600"/>
          </a:xfrm>
          <a:prstGeom prst="ellipse">
            <a:avLst/>
          </a:prstGeom>
          <a:noFill/>
          <a:ln>
            <a:noFill/>
          </a:ln>
        </p:spPr>
      </p:sp>
      <p:sp>
        <p:nvSpPr>
          <p:cNvPr id="222" name="Google Shape;222;p31"/>
          <p:cNvSpPr/>
          <p:nvPr>
            <p:ph idx="4" type="pic"/>
          </p:nvPr>
        </p:nvSpPr>
        <p:spPr>
          <a:xfrm>
            <a:off x="3874125" y="866550"/>
            <a:ext cx="4531500" cy="34095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7">
    <p:bg>
      <p:bgPr>
        <a:solidFill>
          <a:schemeClr val="lt1"/>
        </a:solidFill>
      </p:bgPr>
    </p:bg>
    <p:spTree>
      <p:nvGrpSpPr>
        <p:cNvPr id="223" name="Shape 223"/>
        <p:cNvGrpSpPr/>
        <p:nvPr/>
      </p:nvGrpSpPr>
      <p:grpSpPr>
        <a:xfrm>
          <a:off x="0" y="0"/>
          <a:ext cx="0" cy="0"/>
          <a:chOff x="0" y="0"/>
          <a:chExt cx="0" cy="0"/>
        </a:xfrm>
      </p:grpSpPr>
      <p:sp>
        <p:nvSpPr>
          <p:cNvPr id="224" name="Google Shape;224;p32"/>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2"/>
          <p:cNvSpPr txBox="1"/>
          <p:nvPr>
            <p:ph idx="1" type="subTitle"/>
          </p:nvPr>
        </p:nvSpPr>
        <p:spPr>
          <a:xfrm>
            <a:off x="440281"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2"/>
          <p:cNvSpPr txBox="1"/>
          <p:nvPr/>
        </p:nvSpPr>
        <p:spPr>
          <a:xfrm>
            <a:off x="871975" y="114300"/>
            <a:ext cx="1385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a:solidFill>
                  <a:schemeClr val="accent4"/>
                </a:solidFill>
                <a:latin typeface="Albert Sans"/>
                <a:ea typeface="Albert Sans"/>
                <a:cs typeface="Albert Sans"/>
                <a:sym typeface="Albert Sans"/>
              </a:rPr>
              <a:t>Future Focused</a:t>
            </a:r>
            <a:endParaRPr b="1">
              <a:solidFill>
                <a:schemeClr val="accent4"/>
              </a:solidFill>
              <a:latin typeface="Albert Sans"/>
              <a:ea typeface="Albert Sans"/>
              <a:cs typeface="Albert Sans"/>
              <a:sym typeface="Albert Sans"/>
            </a:endParaRPr>
          </a:p>
        </p:txBody>
      </p:sp>
      <p:sp>
        <p:nvSpPr>
          <p:cNvPr id="227" name="Google Shape;227;p32"/>
          <p:cNvSpPr txBox="1"/>
          <p:nvPr>
            <p:ph idx="2" type="subTitle"/>
          </p:nvPr>
        </p:nvSpPr>
        <p:spPr>
          <a:xfrm>
            <a:off x="580888" y="3286575"/>
            <a:ext cx="1757100" cy="118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None/>
              <a:defRPr b="0" sz="100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28" name="Google Shape;228;p32"/>
          <p:cNvSpPr txBox="1"/>
          <p:nvPr>
            <p:ph idx="3" type="title"/>
          </p:nvPr>
        </p:nvSpPr>
        <p:spPr>
          <a:xfrm>
            <a:off x="440281"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ullquote">
  <p:cSld name="CUSTOM_18">
    <p:bg>
      <p:bgPr>
        <a:solidFill>
          <a:schemeClr val="accent2"/>
        </a:solidFill>
      </p:bgPr>
    </p:bg>
    <p:spTree>
      <p:nvGrpSpPr>
        <p:cNvPr id="229" name="Shape 229"/>
        <p:cNvGrpSpPr/>
        <p:nvPr/>
      </p:nvGrpSpPr>
      <p:grpSpPr>
        <a:xfrm>
          <a:off x="0" y="0"/>
          <a:ext cx="0" cy="0"/>
          <a:chOff x="0" y="0"/>
          <a:chExt cx="0" cy="0"/>
        </a:xfrm>
      </p:grpSpPr>
      <p:sp>
        <p:nvSpPr>
          <p:cNvPr id="230" name="Google Shape;230;p33"/>
          <p:cNvSpPr txBox="1"/>
          <p:nvPr>
            <p:ph idx="1" type="subTitle"/>
          </p:nvPr>
        </p:nvSpPr>
        <p:spPr>
          <a:xfrm>
            <a:off x="821950"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Nanum Myeongjo"/>
              <a:buNone/>
              <a:defRPr sz="2400">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3"/>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Font typeface="Nanum Myeongjo"/>
              <a:buNone/>
              <a:defRPr b="0" sz="3600">
                <a:solidFill>
                  <a:schemeClr val="dk2"/>
                </a:solidFill>
                <a:latin typeface="Nanum Myeongjo"/>
                <a:ea typeface="Nanum Myeongjo"/>
                <a:cs typeface="Nanum Myeongjo"/>
                <a:sym typeface="Nanum Myeongjo"/>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33" name="Google Shape;233;p33"/>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33"/>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35" name="Shape 235"/>
        <p:cNvGrpSpPr/>
        <p:nvPr/>
      </p:nvGrpSpPr>
      <p:grpSpPr>
        <a:xfrm>
          <a:off x="0" y="0"/>
          <a:ext cx="0" cy="0"/>
          <a:chOff x="0" y="0"/>
          <a:chExt cx="0" cy="0"/>
        </a:xfrm>
      </p:grpSpPr>
      <p:sp>
        <p:nvSpPr>
          <p:cNvPr id="236" name="Google Shape;236;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7" name="Google Shape;237;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38" name="Google Shape;23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1" name="Google Shape;24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5" name="Google Shape;24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9" name="Google Shape;249;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0" name="Google Shape;2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6" name="Google Shape;256;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7" name="Google Shape;25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58" name="Shape 258"/>
        <p:cNvGrpSpPr/>
        <p:nvPr/>
      </p:nvGrpSpPr>
      <p:grpSpPr>
        <a:xfrm>
          <a:off x="0" y="0"/>
          <a:ext cx="0" cy="0"/>
          <a:chOff x="0" y="0"/>
          <a:chExt cx="0" cy="0"/>
        </a:xfrm>
      </p:grpSpPr>
      <p:sp>
        <p:nvSpPr>
          <p:cNvPr id="259" name="Google Shape;259;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0" name="Google Shape;26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Green">
  <p:cSld name="CUSTOM_5">
    <p:bg>
      <p:bgPr>
        <a:solidFill>
          <a:schemeClr val="accent1"/>
        </a:solidFill>
      </p:bgPr>
    </p:bg>
    <p:spTree>
      <p:nvGrpSpPr>
        <p:cNvPr id="28" name="Shape 28"/>
        <p:cNvGrpSpPr/>
        <p:nvPr/>
      </p:nvGrpSpPr>
      <p:grpSpPr>
        <a:xfrm>
          <a:off x="0" y="0"/>
          <a:ext cx="0" cy="0"/>
          <a:chOff x="0" y="0"/>
          <a:chExt cx="0" cy="0"/>
        </a:xfrm>
      </p:grpSpPr>
      <p:sp>
        <p:nvSpPr>
          <p:cNvPr id="29" name="Google Shape;29;p5"/>
          <p:cNvSpPr/>
          <p:nvPr>
            <p:ph idx="2" type="pic"/>
          </p:nvPr>
        </p:nvSpPr>
        <p:spPr>
          <a:xfrm>
            <a:off x="8596800" y="223475"/>
            <a:ext cx="318600" cy="318600"/>
          </a:xfrm>
          <a:prstGeom prst="ellipse">
            <a:avLst/>
          </a:prstGeom>
          <a:noFill/>
          <a:ln>
            <a:noFill/>
          </a:ln>
        </p:spPr>
      </p:sp>
      <p:sp>
        <p:nvSpPr>
          <p:cNvPr id="30" name="Google Shape;30;p5"/>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 name="Google Shape;31;p5"/>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61" name="Shape 261"/>
        <p:cNvGrpSpPr/>
        <p:nvPr/>
      </p:nvGrpSpPr>
      <p:grpSpPr>
        <a:xfrm>
          <a:off x="0" y="0"/>
          <a:ext cx="0" cy="0"/>
          <a:chOff x="0" y="0"/>
          <a:chExt cx="0" cy="0"/>
        </a:xfrm>
      </p:grpSpPr>
      <p:sp>
        <p:nvSpPr>
          <p:cNvPr id="262" name="Google Shape;262;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4" name="Google Shape;264;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65" name="Google Shape;265;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266" name="Google Shape;26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67" name="Shape 267"/>
        <p:cNvGrpSpPr/>
        <p:nvPr/>
      </p:nvGrpSpPr>
      <p:grpSpPr>
        <a:xfrm>
          <a:off x="0" y="0"/>
          <a:ext cx="0" cy="0"/>
          <a:chOff x="0" y="0"/>
          <a:chExt cx="0" cy="0"/>
        </a:xfrm>
      </p:grpSpPr>
      <p:sp>
        <p:nvSpPr>
          <p:cNvPr id="268" name="Google Shape;268;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269" name="Google Shape;26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70" name="Shape 270"/>
        <p:cNvGrpSpPr/>
        <p:nvPr/>
      </p:nvGrpSpPr>
      <p:grpSpPr>
        <a:xfrm>
          <a:off x="0" y="0"/>
          <a:ext cx="0" cy="0"/>
          <a:chOff x="0" y="0"/>
          <a:chExt cx="0" cy="0"/>
        </a:xfrm>
      </p:grpSpPr>
      <p:sp>
        <p:nvSpPr>
          <p:cNvPr id="271" name="Google Shape;271;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2" name="Google Shape;272;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73" name="Google Shape;27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76" name="Shape 276"/>
        <p:cNvGrpSpPr/>
        <p:nvPr/>
      </p:nvGrpSpPr>
      <p:grpSpPr>
        <a:xfrm>
          <a:off x="0" y="0"/>
          <a:ext cx="0" cy="0"/>
          <a:chOff x="0" y="0"/>
          <a:chExt cx="0" cy="0"/>
        </a:xfrm>
      </p:grpSpPr>
      <p:sp>
        <p:nvSpPr>
          <p:cNvPr id="277" name="Google Shape;277;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9" name="Google Shape;279;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0" name="Google Shape;280;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1" name="Google Shape;281;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4" name="Google Shape;284;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1">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8" name="Google Shape;288;p46"/>
          <p:cNvSpPr/>
          <p:nvPr>
            <p:ph idx="2" type="pic"/>
          </p:nvPr>
        </p:nvSpPr>
        <p:spPr>
          <a:xfrm>
            <a:off x="4992024" y="1152775"/>
            <a:ext cx="3840300" cy="3416400"/>
          </a:xfrm>
          <a:prstGeom prst="rect">
            <a:avLst/>
          </a:prstGeom>
          <a:noFill/>
          <a:ln>
            <a:noFill/>
          </a:ln>
        </p:spPr>
      </p:sp>
      <p:sp>
        <p:nvSpPr>
          <p:cNvPr id="289" name="Google Shape;28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90" name="Shape 290"/>
        <p:cNvGrpSpPr/>
        <p:nvPr/>
      </p:nvGrpSpPr>
      <p:grpSpPr>
        <a:xfrm>
          <a:off x="0" y="0"/>
          <a:ext cx="0" cy="0"/>
          <a:chOff x="0" y="0"/>
          <a:chExt cx="0" cy="0"/>
        </a:xfrm>
      </p:grpSpPr>
      <p:sp>
        <p:nvSpPr>
          <p:cNvPr id="291" name="Google Shape;29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2" name="Google Shape;292;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3" name="Google Shape;293;p4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4" name="Google Shape;294;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5" name="Google Shape;295;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6" name="Google Shape;296;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97" name="Shape 297"/>
        <p:cNvGrpSpPr/>
        <p:nvPr/>
      </p:nvGrpSpPr>
      <p:grpSpPr>
        <a:xfrm>
          <a:off x="0" y="0"/>
          <a:ext cx="0" cy="0"/>
          <a:chOff x="0" y="0"/>
          <a:chExt cx="0" cy="0"/>
        </a:xfrm>
      </p:grpSpPr>
      <p:sp>
        <p:nvSpPr>
          <p:cNvPr id="298" name="Google Shape;29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9" name="Google Shape;299;p4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0" name="Google Shape;300;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1" name="Google Shape;301;p4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2" name="Google Shape;302;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3" name="Google Shape;303;p4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306" name="Shape 306"/>
        <p:cNvGrpSpPr/>
        <p:nvPr/>
      </p:nvGrpSpPr>
      <p:grpSpPr>
        <a:xfrm>
          <a:off x="0" y="0"/>
          <a:ext cx="0" cy="0"/>
          <a:chOff x="0" y="0"/>
          <a:chExt cx="0" cy="0"/>
        </a:xfrm>
      </p:grpSpPr>
      <p:sp>
        <p:nvSpPr>
          <p:cNvPr id="307" name="Google Shape;30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8" name="Google Shape;308;p4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9" name="Google Shape;309;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0" name="Google Shape;310;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1" name="Google Shape;311;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2" name="Google Shape;312;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3" name="Google Shape;313;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4" name="Google Shape;314;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5" name="Google Shape;315;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6" name="Google Shape;316;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0" name="Google Shape;320;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eal">
  <p:cSld name="CUSTOM_5_1">
    <p:bg>
      <p:bgPr>
        <a:solidFill>
          <a:schemeClr val="accent2"/>
        </a:solidFill>
      </p:bgPr>
    </p:bg>
    <p:spTree>
      <p:nvGrpSpPr>
        <p:cNvPr id="33" name="Shape 33"/>
        <p:cNvGrpSpPr/>
        <p:nvPr/>
      </p:nvGrpSpPr>
      <p:grpSpPr>
        <a:xfrm>
          <a:off x="0" y="0"/>
          <a:ext cx="0" cy="0"/>
          <a:chOff x="0" y="0"/>
          <a:chExt cx="0" cy="0"/>
        </a:xfrm>
      </p:grpSpPr>
      <p:sp>
        <p:nvSpPr>
          <p:cNvPr id="34" name="Google Shape;34;p6"/>
          <p:cNvSpPr/>
          <p:nvPr>
            <p:ph idx="2" type="pic"/>
          </p:nvPr>
        </p:nvSpPr>
        <p:spPr>
          <a:xfrm>
            <a:off x="8596800" y="223475"/>
            <a:ext cx="318600" cy="318600"/>
          </a:xfrm>
          <a:prstGeom prst="ellipse">
            <a:avLst/>
          </a:prstGeom>
          <a:noFill/>
          <a:ln>
            <a:noFill/>
          </a:ln>
        </p:spPr>
      </p:sp>
      <p:sp>
        <p:nvSpPr>
          <p:cNvPr id="35" name="Google Shape;35;p6"/>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6" name="Google Shape;36;p6"/>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1">
    <p:spTree>
      <p:nvGrpSpPr>
        <p:cNvPr id="321" name="Shape 321"/>
        <p:cNvGrpSpPr/>
        <p:nvPr/>
      </p:nvGrpSpPr>
      <p:grpSpPr>
        <a:xfrm>
          <a:off x="0" y="0"/>
          <a:ext cx="0" cy="0"/>
          <a:chOff x="0" y="0"/>
          <a:chExt cx="0" cy="0"/>
        </a:xfrm>
      </p:grpSpPr>
      <p:sp>
        <p:nvSpPr>
          <p:cNvPr id="322" name="Google Shape;322;p5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3" name="Google Shape;323;p51"/>
          <p:cNvSpPr/>
          <p:nvPr>
            <p:ph idx="2" type="pic"/>
          </p:nvPr>
        </p:nvSpPr>
        <p:spPr>
          <a:xfrm>
            <a:off x="4804825" y="1133300"/>
            <a:ext cx="4027500" cy="2392800"/>
          </a:xfrm>
          <a:prstGeom prst="rect">
            <a:avLst/>
          </a:prstGeom>
          <a:noFill/>
          <a:ln>
            <a:noFill/>
          </a:ln>
        </p:spPr>
      </p:sp>
      <p:sp>
        <p:nvSpPr>
          <p:cNvPr id="324" name="Google Shape;324;p51"/>
          <p:cNvSpPr/>
          <p:nvPr>
            <p:ph idx="3" type="pic"/>
          </p:nvPr>
        </p:nvSpPr>
        <p:spPr>
          <a:xfrm>
            <a:off x="311725" y="1133300"/>
            <a:ext cx="4027500" cy="2392800"/>
          </a:xfrm>
          <a:prstGeom prst="rect">
            <a:avLst/>
          </a:prstGeom>
          <a:noFill/>
          <a:ln>
            <a:noFill/>
          </a:ln>
        </p:spPr>
      </p:sp>
      <p:sp>
        <p:nvSpPr>
          <p:cNvPr id="325" name="Google Shape;325;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6" name="Google Shape;3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8" name="Google Shape;328;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9" name="Google Shape;329;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30" name="Shape 330"/>
        <p:cNvGrpSpPr/>
        <p:nvPr/>
      </p:nvGrpSpPr>
      <p:grpSpPr>
        <a:xfrm>
          <a:off x="0" y="0"/>
          <a:ext cx="0" cy="0"/>
          <a:chOff x="0" y="0"/>
          <a:chExt cx="0" cy="0"/>
        </a:xfrm>
      </p:grpSpPr>
      <p:sp>
        <p:nvSpPr>
          <p:cNvPr id="331" name="Google Shape;331;p5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2" name="Google Shape;332;p52"/>
          <p:cNvSpPr/>
          <p:nvPr>
            <p:ph idx="2" type="pic"/>
          </p:nvPr>
        </p:nvSpPr>
        <p:spPr>
          <a:xfrm>
            <a:off x="6205225" y="1128325"/>
            <a:ext cx="2627100" cy="2273100"/>
          </a:xfrm>
          <a:prstGeom prst="rect">
            <a:avLst/>
          </a:prstGeom>
          <a:noFill/>
          <a:ln>
            <a:noFill/>
          </a:ln>
        </p:spPr>
      </p:sp>
      <p:sp>
        <p:nvSpPr>
          <p:cNvPr id="333" name="Google Shape;333;p52"/>
          <p:cNvSpPr/>
          <p:nvPr>
            <p:ph idx="3" type="pic"/>
          </p:nvPr>
        </p:nvSpPr>
        <p:spPr>
          <a:xfrm>
            <a:off x="311725" y="1128325"/>
            <a:ext cx="2627100" cy="2273100"/>
          </a:xfrm>
          <a:prstGeom prst="rect">
            <a:avLst/>
          </a:prstGeom>
          <a:noFill/>
          <a:ln>
            <a:noFill/>
          </a:ln>
        </p:spPr>
      </p:sp>
      <p:sp>
        <p:nvSpPr>
          <p:cNvPr id="334" name="Google Shape;334;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5" name="Google Shape;335;p52"/>
          <p:cNvSpPr/>
          <p:nvPr>
            <p:ph idx="5" type="pic"/>
          </p:nvPr>
        </p:nvSpPr>
        <p:spPr>
          <a:xfrm>
            <a:off x="3255250" y="1128325"/>
            <a:ext cx="2627100" cy="2273100"/>
          </a:xfrm>
          <a:prstGeom prst="rect">
            <a:avLst/>
          </a:prstGeom>
          <a:noFill/>
          <a:ln>
            <a:noFill/>
          </a:ln>
        </p:spPr>
      </p:sp>
      <p:sp>
        <p:nvSpPr>
          <p:cNvPr id="336" name="Google Shape;336;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7" name="Google Shape;33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8" name="Google Shape;33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0" name="Google Shape;340;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1" name="Google Shape;341;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_2">
    <p:spTree>
      <p:nvGrpSpPr>
        <p:cNvPr id="342" name="Shape 342"/>
        <p:cNvGrpSpPr/>
        <p:nvPr/>
      </p:nvGrpSpPr>
      <p:grpSpPr>
        <a:xfrm>
          <a:off x="0" y="0"/>
          <a:ext cx="0" cy="0"/>
          <a:chOff x="0" y="0"/>
          <a:chExt cx="0" cy="0"/>
        </a:xfrm>
      </p:grpSpPr>
      <p:sp>
        <p:nvSpPr>
          <p:cNvPr id="343" name="Google Shape;343;p53"/>
          <p:cNvSpPr/>
          <p:nvPr>
            <p:ph idx="2" type="pic"/>
          </p:nvPr>
        </p:nvSpPr>
        <p:spPr>
          <a:xfrm>
            <a:off x="311700" y="445025"/>
            <a:ext cx="8520600" cy="4218300"/>
          </a:xfrm>
          <a:prstGeom prst="rect">
            <a:avLst/>
          </a:prstGeom>
          <a:noFill/>
          <a:ln>
            <a:noFill/>
          </a:ln>
        </p:spPr>
      </p:sp>
      <p:sp>
        <p:nvSpPr>
          <p:cNvPr id="344" name="Google Shape;34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45" name="Shape 345"/>
        <p:cNvGrpSpPr/>
        <p:nvPr/>
      </p:nvGrpSpPr>
      <p:grpSpPr>
        <a:xfrm>
          <a:off x="0" y="0"/>
          <a:ext cx="0" cy="0"/>
          <a:chOff x="0" y="0"/>
          <a:chExt cx="0" cy="0"/>
        </a:xfrm>
      </p:grpSpPr>
      <p:sp>
        <p:nvSpPr>
          <p:cNvPr id="346" name="Google Shape;34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7" name="Google Shape;347;p54"/>
          <p:cNvSpPr/>
          <p:nvPr>
            <p:ph idx="2" type="pic"/>
          </p:nvPr>
        </p:nvSpPr>
        <p:spPr>
          <a:xfrm>
            <a:off x="3389600" y="118913"/>
            <a:ext cx="1643700" cy="1535100"/>
          </a:xfrm>
          <a:prstGeom prst="rect">
            <a:avLst/>
          </a:prstGeom>
          <a:noFill/>
          <a:ln>
            <a:noFill/>
          </a:ln>
        </p:spPr>
      </p:sp>
      <p:sp>
        <p:nvSpPr>
          <p:cNvPr id="348" name="Google Shape;348;p54"/>
          <p:cNvSpPr/>
          <p:nvPr>
            <p:ph idx="3" type="pic"/>
          </p:nvPr>
        </p:nvSpPr>
        <p:spPr>
          <a:xfrm>
            <a:off x="5195935" y="118913"/>
            <a:ext cx="1643700" cy="1535100"/>
          </a:xfrm>
          <a:prstGeom prst="rect">
            <a:avLst/>
          </a:prstGeom>
          <a:noFill/>
          <a:ln>
            <a:noFill/>
          </a:ln>
        </p:spPr>
      </p:sp>
      <p:sp>
        <p:nvSpPr>
          <p:cNvPr id="349" name="Google Shape;349;p54"/>
          <p:cNvSpPr/>
          <p:nvPr>
            <p:ph idx="4" type="pic"/>
          </p:nvPr>
        </p:nvSpPr>
        <p:spPr>
          <a:xfrm>
            <a:off x="7002270" y="118913"/>
            <a:ext cx="1643700" cy="1535100"/>
          </a:xfrm>
          <a:prstGeom prst="rect">
            <a:avLst/>
          </a:prstGeom>
          <a:noFill/>
          <a:ln>
            <a:noFill/>
          </a:ln>
        </p:spPr>
      </p:sp>
      <p:sp>
        <p:nvSpPr>
          <p:cNvPr id="350" name="Google Shape;350;p54"/>
          <p:cNvSpPr/>
          <p:nvPr>
            <p:ph idx="5" type="pic"/>
          </p:nvPr>
        </p:nvSpPr>
        <p:spPr>
          <a:xfrm>
            <a:off x="3389588" y="1804212"/>
            <a:ext cx="1643700" cy="1535100"/>
          </a:xfrm>
          <a:prstGeom prst="rect">
            <a:avLst/>
          </a:prstGeom>
          <a:noFill/>
          <a:ln>
            <a:noFill/>
          </a:ln>
        </p:spPr>
      </p:sp>
      <p:sp>
        <p:nvSpPr>
          <p:cNvPr id="351" name="Google Shape;351;p54"/>
          <p:cNvSpPr/>
          <p:nvPr>
            <p:ph idx="6" type="pic"/>
          </p:nvPr>
        </p:nvSpPr>
        <p:spPr>
          <a:xfrm>
            <a:off x="5195922" y="1804212"/>
            <a:ext cx="1643700" cy="1535100"/>
          </a:xfrm>
          <a:prstGeom prst="rect">
            <a:avLst/>
          </a:prstGeom>
          <a:noFill/>
          <a:ln>
            <a:noFill/>
          </a:ln>
        </p:spPr>
      </p:sp>
      <p:sp>
        <p:nvSpPr>
          <p:cNvPr id="352" name="Google Shape;352;p54"/>
          <p:cNvSpPr/>
          <p:nvPr>
            <p:ph idx="7" type="pic"/>
          </p:nvPr>
        </p:nvSpPr>
        <p:spPr>
          <a:xfrm>
            <a:off x="7002257" y="1804212"/>
            <a:ext cx="1643700" cy="1535100"/>
          </a:xfrm>
          <a:prstGeom prst="rect">
            <a:avLst/>
          </a:prstGeom>
          <a:noFill/>
          <a:ln>
            <a:noFill/>
          </a:ln>
        </p:spPr>
      </p:sp>
      <p:sp>
        <p:nvSpPr>
          <p:cNvPr id="353" name="Google Shape;353;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54"/>
          <p:cNvSpPr/>
          <p:nvPr>
            <p:ph idx="8" type="pic"/>
          </p:nvPr>
        </p:nvSpPr>
        <p:spPr>
          <a:xfrm>
            <a:off x="3389588" y="3489487"/>
            <a:ext cx="1643700" cy="1535100"/>
          </a:xfrm>
          <a:prstGeom prst="rect">
            <a:avLst/>
          </a:prstGeom>
          <a:noFill/>
          <a:ln>
            <a:noFill/>
          </a:ln>
        </p:spPr>
      </p:sp>
      <p:sp>
        <p:nvSpPr>
          <p:cNvPr id="355" name="Google Shape;355;p54"/>
          <p:cNvSpPr/>
          <p:nvPr>
            <p:ph idx="9" type="pic"/>
          </p:nvPr>
        </p:nvSpPr>
        <p:spPr>
          <a:xfrm>
            <a:off x="5195922" y="3489487"/>
            <a:ext cx="1643700" cy="1535100"/>
          </a:xfrm>
          <a:prstGeom prst="rect">
            <a:avLst/>
          </a:prstGeom>
          <a:noFill/>
          <a:ln>
            <a:noFill/>
          </a:ln>
        </p:spPr>
      </p:sp>
      <p:sp>
        <p:nvSpPr>
          <p:cNvPr id="356" name="Google Shape;356;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Blue">
  <p:cSld name="CUSTOM_5_1_1">
    <p:bg>
      <p:bgPr>
        <a:solidFill>
          <a:schemeClr val="accent4"/>
        </a:solidFill>
      </p:bgPr>
    </p:bg>
    <p:spTree>
      <p:nvGrpSpPr>
        <p:cNvPr id="38" name="Shape 38"/>
        <p:cNvGrpSpPr/>
        <p:nvPr/>
      </p:nvGrpSpPr>
      <p:grpSpPr>
        <a:xfrm>
          <a:off x="0" y="0"/>
          <a:ext cx="0" cy="0"/>
          <a:chOff x="0" y="0"/>
          <a:chExt cx="0" cy="0"/>
        </a:xfrm>
      </p:grpSpPr>
      <p:sp>
        <p:nvSpPr>
          <p:cNvPr id="39" name="Google Shape;39;p7"/>
          <p:cNvSpPr/>
          <p:nvPr>
            <p:ph idx="2" type="pic"/>
          </p:nvPr>
        </p:nvSpPr>
        <p:spPr>
          <a:xfrm>
            <a:off x="8596800" y="223475"/>
            <a:ext cx="318600" cy="318600"/>
          </a:xfrm>
          <a:prstGeom prst="ellipse">
            <a:avLst/>
          </a:prstGeom>
          <a:noFill/>
          <a:ln>
            <a:noFill/>
          </a:ln>
        </p:spPr>
      </p:sp>
      <p:sp>
        <p:nvSpPr>
          <p:cNvPr id="40" name="Google Shape;40;p7"/>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1" name="Google Shape;41;p7"/>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ll Quote">
  <p:cSld name="CUSTOM_1">
    <p:bg>
      <p:bgPr>
        <a:solidFill>
          <a:schemeClr val="lt1"/>
        </a:solidFill>
      </p:bgPr>
    </p:bg>
    <p:spTree>
      <p:nvGrpSpPr>
        <p:cNvPr id="43" name="Shape 43"/>
        <p:cNvGrpSpPr/>
        <p:nvPr/>
      </p:nvGrpSpPr>
      <p:grpSpPr>
        <a:xfrm>
          <a:off x="0" y="0"/>
          <a:ext cx="0" cy="0"/>
          <a:chOff x="0" y="0"/>
          <a:chExt cx="0" cy="0"/>
        </a:xfrm>
      </p:grpSpPr>
      <p:sp>
        <p:nvSpPr>
          <p:cNvPr id="44" name="Google Shape;44;p8"/>
          <p:cNvSpPr/>
          <p:nvPr>
            <p:ph idx="2" type="pic"/>
          </p:nvPr>
        </p:nvSpPr>
        <p:spPr>
          <a:xfrm>
            <a:off x="8596800" y="223475"/>
            <a:ext cx="318600" cy="318600"/>
          </a:xfrm>
          <a:prstGeom prst="ellipse">
            <a:avLst/>
          </a:prstGeom>
          <a:noFill/>
          <a:ln>
            <a:noFill/>
          </a:ln>
        </p:spPr>
      </p:sp>
      <p:sp>
        <p:nvSpPr>
          <p:cNvPr id="45" name="Google Shape;45;p8"/>
          <p:cNvSpPr txBox="1"/>
          <p:nvPr>
            <p:ph idx="1" type="subTitle"/>
          </p:nvPr>
        </p:nvSpPr>
        <p:spPr>
          <a:xfrm>
            <a:off x="4627750" y="1204950"/>
            <a:ext cx="2489700" cy="36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46" name="Google Shape;46;p8"/>
          <p:cNvSpPr txBox="1"/>
          <p:nvPr>
            <p:ph idx="3" type="body"/>
          </p:nvPr>
        </p:nvSpPr>
        <p:spPr>
          <a:xfrm>
            <a:off x="4627750" y="1592350"/>
            <a:ext cx="25392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47" name="Google Shape;47;p8"/>
          <p:cNvSpPr/>
          <p:nvPr>
            <p:ph idx="4" type="pic"/>
          </p:nvPr>
        </p:nvSpPr>
        <p:spPr>
          <a:xfrm rot="-5400000">
            <a:off x="1529325" y="1257825"/>
            <a:ext cx="3114600" cy="2619600"/>
          </a:xfrm>
          <a:prstGeom prst="round2SameRect">
            <a:avLst>
              <a:gd fmla="val 3848" name="adj1"/>
              <a:gd fmla="val 0" name="adj2"/>
            </a:avLst>
          </a:prstGeom>
          <a:noFill/>
          <a:ln>
            <a:noFill/>
          </a:ln>
        </p:spPr>
      </p:sp>
      <p:sp>
        <p:nvSpPr>
          <p:cNvPr id="48" name="Google Shape;48;p8"/>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extLst>
    <p:ext uri="{DCECCB84-F9BA-43D5-87BE-67443E8EF086}">
      <p15:sldGuideLst>
        <p15:guide id="1" orient="horz" pos="636">
          <p15:clr>
            <a:srgbClr val="E46962"/>
          </p15:clr>
        </p15:guide>
        <p15:guide id="2" orient="horz" pos="260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CUSTOM_2">
    <p:bg>
      <p:bgPr>
        <a:solidFill>
          <a:schemeClr val="lt2"/>
        </a:solidFill>
      </p:bgPr>
    </p:bg>
    <p:spTree>
      <p:nvGrpSpPr>
        <p:cNvPr id="49" name="Shape 49"/>
        <p:cNvGrpSpPr/>
        <p:nvPr/>
      </p:nvGrpSpPr>
      <p:grpSpPr>
        <a:xfrm>
          <a:off x="0" y="0"/>
          <a:ext cx="0" cy="0"/>
          <a:chOff x="0" y="0"/>
          <a:chExt cx="0" cy="0"/>
        </a:xfrm>
      </p:grpSpPr>
      <p:sp>
        <p:nvSpPr>
          <p:cNvPr id="50" name="Google Shape;50;p9"/>
          <p:cNvSpPr/>
          <p:nvPr>
            <p:ph idx="2" type="pic"/>
          </p:nvPr>
        </p:nvSpPr>
        <p:spPr>
          <a:xfrm>
            <a:off x="120000" y="114300"/>
            <a:ext cx="8904000" cy="4914900"/>
          </a:xfrm>
          <a:prstGeom prst="roundRect">
            <a:avLst>
              <a:gd fmla="val 2134" name="adj"/>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 Content">
  <p:cSld name="CUSTOM_3">
    <p:bg>
      <p:bgPr>
        <a:solidFill>
          <a:schemeClr val="lt1"/>
        </a:solidFill>
      </p:bgPr>
    </p:bg>
    <p:spTree>
      <p:nvGrpSpPr>
        <p:cNvPr id="51" name="Shape 51"/>
        <p:cNvGrpSpPr/>
        <p:nvPr/>
      </p:nvGrpSpPr>
      <p:grpSpPr>
        <a:xfrm>
          <a:off x="0" y="0"/>
          <a:ext cx="0" cy="0"/>
          <a:chOff x="0" y="0"/>
          <a:chExt cx="0" cy="0"/>
        </a:xfrm>
      </p:grpSpPr>
      <p:sp>
        <p:nvSpPr>
          <p:cNvPr id="52" name="Google Shape;52;p10"/>
          <p:cNvSpPr txBox="1"/>
          <p:nvPr>
            <p:ph idx="1" type="body"/>
          </p:nvPr>
        </p:nvSpPr>
        <p:spPr>
          <a:xfrm>
            <a:off x="5235220" y="2573350"/>
            <a:ext cx="3798300" cy="19077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0"/>
              </a:spcBef>
              <a:spcAft>
                <a:spcPts val="0"/>
              </a:spcAft>
              <a:buClr>
                <a:schemeClr val="dk2"/>
              </a:buClr>
              <a:buSzPts val="1400"/>
              <a:buFont typeface="Albert Sans"/>
              <a:buChar char="○"/>
              <a:defRPr u="none">
                <a:solidFill>
                  <a:schemeClr val="dk2"/>
                </a:solidFill>
              </a:defRPr>
            </a:lvl2pPr>
            <a:lvl3pPr indent="-317500" lvl="2" marL="1371600">
              <a:lnSpc>
                <a:spcPct val="115000"/>
              </a:lnSpc>
              <a:spcBef>
                <a:spcPts val="0"/>
              </a:spcBef>
              <a:spcAft>
                <a:spcPts val="0"/>
              </a:spcAft>
              <a:buClr>
                <a:schemeClr val="dk2"/>
              </a:buClr>
              <a:buSzPts val="1400"/>
              <a:buFont typeface="Albert Sans"/>
              <a:buChar char="■"/>
              <a:defRPr u="none">
                <a:solidFill>
                  <a:schemeClr val="dk2"/>
                </a:solidFill>
              </a:defRPr>
            </a:lvl3pPr>
            <a:lvl4pPr indent="-317500" lvl="3" marL="1828800">
              <a:lnSpc>
                <a:spcPct val="115000"/>
              </a:lnSpc>
              <a:spcBef>
                <a:spcPts val="0"/>
              </a:spcBef>
              <a:spcAft>
                <a:spcPts val="0"/>
              </a:spcAft>
              <a:buClr>
                <a:schemeClr val="dk2"/>
              </a:buClr>
              <a:buSzPts val="1400"/>
              <a:buFont typeface="Albert Sans"/>
              <a:buChar char="●"/>
              <a:defRPr u="none">
                <a:solidFill>
                  <a:schemeClr val="dk2"/>
                </a:solidFill>
              </a:defRPr>
            </a:lvl4pPr>
            <a:lvl5pPr indent="-317500" lvl="4" marL="2286000">
              <a:lnSpc>
                <a:spcPct val="115000"/>
              </a:lnSpc>
              <a:spcBef>
                <a:spcPts val="0"/>
              </a:spcBef>
              <a:spcAft>
                <a:spcPts val="0"/>
              </a:spcAft>
              <a:buClr>
                <a:schemeClr val="dk2"/>
              </a:buClr>
              <a:buSzPts val="1400"/>
              <a:buFont typeface="Albert Sans"/>
              <a:buChar char="○"/>
              <a:defRPr u="none">
                <a:solidFill>
                  <a:schemeClr val="dk2"/>
                </a:solidFill>
              </a:defRPr>
            </a:lvl5pPr>
            <a:lvl6pPr indent="-317500" lvl="5" marL="2743200">
              <a:lnSpc>
                <a:spcPct val="115000"/>
              </a:lnSpc>
              <a:spcBef>
                <a:spcPts val="0"/>
              </a:spcBef>
              <a:spcAft>
                <a:spcPts val="0"/>
              </a:spcAft>
              <a:buClr>
                <a:schemeClr val="dk2"/>
              </a:buClr>
              <a:buSzPts val="1400"/>
              <a:buFont typeface="Albert Sans"/>
              <a:buChar char="■"/>
              <a:defRPr u="none">
                <a:solidFill>
                  <a:schemeClr val="dk2"/>
                </a:solidFill>
              </a:defRPr>
            </a:lvl6pPr>
            <a:lvl7pPr indent="-317500" lvl="6" marL="3200400">
              <a:lnSpc>
                <a:spcPct val="115000"/>
              </a:lnSpc>
              <a:spcBef>
                <a:spcPts val="0"/>
              </a:spcBef>
              <a:spcAft>
                <a:spcPts val="0"/>
              </a:spcAft>
              <a:buClr>
                <a:schemeClr val="dk2"/>
              </a:buClr>
              <a:buSzPts val="1400"/>
              <a:buFont typeface="Albert Sans"/>
              <a:buChar char="●"/>
              <a:defRPr u="none">
                <a:solidFill>
                  <a:schemeClr val="dk2"/>
                </a:solidFill>
              </a:defRPr>
            </a:lvl7pPr>
            <a:lvl8pPr indent="-317500" lvl="7" marL="3657600">
              <a:lnSpc>
                <a:spcPct val="115000"/>
              </a:lnSpc>
              <a:spcBef>
                <a:spcPts val="0"/>
              </a:spcBef>
              <a:spcAft>
                <a:spcPts val="0"/>
              </a:spcAft>
              <a:buClr>
                <a:schemeClr val="dk2"/>
              </a:buClr>
              <a:buSzPts val="1400"/>
              <a:buFont typeface="Albert Sans"/>
              <a:buChar char="○"/>
              <a:defRPr u="none">
                <a:solidFill>
                  <a:schemeClr val="dk2"/>
                </a:solidFill>
              </a:defRPr>
            </a:lvl8pPr>
            <a:lvl9pPr indent="-317500" lvl="8" marL="4114800">
              <a:lnSpc>
                <a:spcPct val="115000"/>
              </a:lnSpc>
              <a:spcBef>
                <a:spcPts val="0"/>
              </a:spcBef>
              <a:spcAft>
                <a:spcPts val="0"/>
              </a:spcAft>
              <a:buClr>
                <a:schemeClr val="dk2"/>
              </a:buClr>
              <a:buSzPts val="1400"/>
              <a:buFont typeface="Albert Sans"/>
              <a:buChar char="■"/>
              <a:defRPr u="none">
                <a:solidFill>
                  <a:schemeClr val="dk2"/>
                </a:solidFill>
              </a:defRPr>
            </a:lvl9pPr>
          </a:lstStyle>
          <a:p/>
        </p:txBody>
      </p:sp>
      <p:sp>
        <p:nvSpPr>
          <p:cNvPr id="53" name="Google Shape;53;p10"/>
          <p:cNvSpPr txBox="1"/>
          <p:nvPr>
            <p:ph idx="2" type="body"/>
          </p:nvPr>
        </p:nvSpPr>
        <p:spPr>
          <a:xfrm>
            <a:off x="5235220" y="750863"/>
            <a:ext cx="37299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54" name="Google Shape;54;p10"/>
          <p:cNvSpPr txBox="1"/>
          <p:nvPr>
            <p:ph type="title"/>
          </p:nvPr>
        </p:nvSpPr>
        <p:spPr>
          <a:xfrm>
            <a:off x="5257467"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p:nvPr>
            <p:ph idx="3" type="pic"/>
          </p:nvPr>
        </p:nvSpPr>
        <p:spPr>
          <a:xfrm>
            <a:off x="8596800" y="223475"/>
            <a:ext cx="318600" cy="318600"/>
          </a:xfrm>
          <a:prstGeom prst="ellipse">
            <a:avLst/>
          </a:prstGeom>
          <a:noFill/>
          <a:ln>
            <a:noFill/>
          </a:ln>
        </p:spPr>
      </p:sp>
      <p:sp>
        <p:nvSpPr>
          <p:cNvPr id="56" name="Google Shape;56;p10"/>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p:nvPr>
            <p:ph idx="5" type="pic"/>
          </p:nvPr>
        </p:nvSpPr>
        <p:spPr>
          <a:xfrm rot="10800000">
            <a:off x="228600" y="2561290"/>
            <a:ext cx="2262600" cy="2348400"/>
          </a:xfrm>
          <a:prstGeom prst="round1Rect">
            <a:avLst>
              <a:gd fmla="val 4873" name="adj"/>
            </a:avLst>
          </a:prstGeom>
          <a:noFill/>
          <a:ln>
            <a:noFill/>
          </a:ln>
        </p:spPr>
      </p:sp>
      <p:sp>
        <p:nvSpPr>
          <p:cNvPr id="58" name="Google Shape;58;p10"/>
          <p:cNvSpPr/>
          <p:nvPr>
            <p:ph idx="6" type="pic"/>
          </p:nvPr>
        </p:nvSpPr>
        <p:spPr>
          <a:xfrm>
            <a:off x="2486554" y="223525"/>
            <a:ext cx="2262600" cy="2348400"/>
          </a:xfrm>
          <a:prstGeom prst="round1Rect">
            <a:avLst>
              <a:gd fmla="val 4873" name="adj"/>
            </a:avLst>
          </a:prstGeom>
          <a:noFill/>
          <a:ln>
            <a:noFill/>
          </a:ln>
        </p:spPr>
      </p:sp>
      <p:sp>
        <p:nvSpPr>
          <p:cNvPr id="59" name="Google Shape;59;p10"/>
          <p:cNvSpPr/>
          <p:nvPr>
            <p:ph idx="7" type="pic"/>
          </p:nvPr>
        </p:nvSpPr>
        <p:spPr>
          <a:xfrm flipH="1" rot="10800000">
            <a:off x="2486554" y="2561290"/>
            <a:ext cx="2262600" cy="2348400"/>
          </a:xfrm>
          <a:prstGeom prst="round1Rect">
            <a:avLst>
              <a:gd fmla="val 4873" name="adj"/>
            </a:avLst>
          </a:prstGeom>
          <a:noFill/>
          <a:ln>
            <a:noFill/>
          </a:ln>
        </p:spPr>
      </p:sp>
      <p:sp>
        <p:nvSpPr>
          <p:cNvPr id="60" name="Google Shape;60;p10"/>
          <p:cNvSpPr/>
          <p:nvPr>
            <p:ph idx="8" type="pic"/>
          </p:nvPr>
        </p:nvSpPr>
        <p:spPr>
          <a:xfrm flipH="1">
            <a:off x="228600" y="224575"/>
            <a:ext cx="2262600" cy="2348400"/>
          </a:xfrm>
          <a:prstGeom prst="round1Rect">
            <a:avLst>
              <a:gd fmla="val 4873" name="adj"/>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7550" y="425875"/>
            <a:ext cx="2916300" cy="128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p:txBody>
      </p:sp>
      <p:sp>
        <p:nvSpPr>
          <p:cNvPr id="7" name="Google Shape;7;p1"/>
          <p:cNvSpPr txBox="1"/>
          <p:nvPr>
            <p:ph idx="1" type="body"/>
          </p:nvPr>
        </p:nvSpPr>
        <p:spPr>
          <a:xfrm>
            <a:off x="347550" y="1714375"/>
            <a:ext cx="5780700" cy="29163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indent="-317500" lvl="1" marL="914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indent="-317500" lvl="2" marL="1371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indent="-317500" lvl="3" marL="1828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indent="-317500" lvl="4" marL="22860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indent="-317500" lvl="5" marL="2743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indent="-317500" lvl="6" marL="3200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indent="-317500" lvl="7" marL="3657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indent="-317500" lvl="8" marL="4114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2" name="Google Shape;362;p55"/>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April 23</a:t>
            </a:r>
            <a:endParaRPr/>
          </a:p>
        </p:txBody>
      </p:sp>
      <p:sp>
        <p:nvSpPr>
          <p:cNvPr id="363" name="Google Shape;363;p55"/>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Company Sales Forecast Analysis</a:t>
            </a:r>
            <a:endParaRPr sz="4300"/>
          </a:p>
        </p:txBody>
      </p:sp>
      <p:sp>
        <p:nvSpPr>
          <p:cNvPr id="364" name="Google Shape;364;p55"/>
          <p:cNvSpPr txBox="1"/>
          <p:nvPr>
            <p:ph idx="1" type="subTitle"/>
          </p:nvPr>
        </p:nvSpPr>
        <p:spPr>
          <a:xfrm>
            <a:off x="3827781"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Analyst</a:t>
            </a:r>
            <a:endParaRPr b="1"/>
          </a:p>
          <a:p>
            <a:pPr indent="0" lvl="0" marL="0" rtl="0" algn="l">
              <a:spcBef>
                <a:spcPts val="0"/>
              </a:spcBef>
              <a:spcAft>
                <a:spcPts val="0"/>
              </a:spcAft>
              <a:buNone/>
            </a:pPr>
            <a:r>
              <a:rPr lang="en"/>
              <a:t>Ojo </a:t>
            </a:r>
            <a:r>
              <a:rPr lang="en"/>
              <a:t>Jesus Olaniyi</a:t>
            </a:r>
            <a:endParaRPr/>
          </a:p>
        </p:txBody>
      </p:sp>
      <p:sp>
        <p:nvSpPr>
          <p:cNvPr id="365" name="Google Shape;365;p55"/>
          <p:cNvSpPr txBox="1"/>
          <p:nvPr>
            <p:ph idx="4" type="subTitle"/>
          </p:nvPr>
        </p:nvSpPr>
        <p:spPr>
          <a:xfrm>
            <a:off x="5256806"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Role</a:t>
            </a:r>
            <a:endParaRPr b="1"/>
          </a:p>
          <a:p>
            <a:pPr indent="0" lvl="0" marL="0" rtl="0" algn="l">
              <a:spcBef>
                <a:spcPts val="0"/>
              </a:spcBef>
              <a:spcAft>
                <a:spcPts val="0"/>
              </a:spcAft>
              <a:buNone/>
            </a:pPr>
            <a:r>
              <a:rPr lang="en"/>
              <a:t>Data and Bi Analyst</a:t>
            </a:r>
            <a:endParaRPr/>
          </a:p>
          <a:p>
            <a:pPr indent="0" lvl="0" marL="0" rtl="0" algn="l">
              <a:spcBef>
                <a:spcPts val="0"/>
              </a:spcBef>
              <a:spcAft>
                <a:spcPts val="0"/>
              </a:spcAft>
              <a:buNone/>
            </a:pPr>
            <a:r>
              <a:t/>
            </a:r>
            <a:endParaRPr/>
          </a:p>
        </p:txBody>
      </p:sp>
      <p:pic>
        <p:nvPicPr>
          <p:cNvPr descr="Abstract looped, twisted shape." id="366" name="Google Shape;366;p55"/>
          <p:cNvPicPr preferRelativeResize="0"/>
          <p:nvPr>
            <p:ph idx="5" type="pic"/>
          </p:nvPr>
        </p:nvPicPr>
        <p:blipFill rotWithShape="1">
          <a:blip r:embed="rId3">
            <a:alphaModFix/>
          </a:blip>
          <a:srcRect b="0" l="7395" r="7403" t="0"/>
          <a:stretch/>
        </p:blipFill>
        <p:spPr>
          <a:xfrm>
            <a:off x="228600" y="223475"/>
            <a:ext cx="2857200" cy="2348100"/>
          </a:xfrm>
          <a:prstGeom prst="round2SameRect">
            <a:avLst>
              <a:gd fmla="val 16667" name="adj1"/>
              <a:gd fmla="val 0" name="adj2"/>
            </a:avLst>
          </a:prstGeom>
        </p:spPr>
      </p:pic>
      <p:pic>
        <p:nvPicPr>
          <p:cNvPr descr="Hexagonal icon." id="367" name="Google Shape;367;p55"/>
          <p:cNvPicPr preferRelativeResize="0"/>
          <p:nvPr>
            <p:ph idx="2" type="pic"/>
          </p:nvPr>
        </p:nvPicPr>
        <p:blipFill rotWithShape="1">
          <a:blip r:embed="rId4">
            <a:alphaModFix/>
          </a:blip>
          <a:srcRect b="6732" l="0" r="0" t="6732"/>
          <a:stretch/>
        </p:blipFill>
        <p:spPr>
          <a:xfrm>
            <a:off x="8596800" y="223475"/>
            <a:ext cx="318600" cy="318600"/>
          </a:xfrm>
          <a:prstGeom prst="ellipse">
            <a:avLst/>
          </a:prstGeom>
        </p:spPr>
      </p:pic>
      <p:pic>
        <p:nvPicPr>
          <p:cNvPr descr="Person using a tablet computer." id="368" name="Google Shape;368;p55"/>
          <p:cNvPicPr preferRelativeResize="0"/>
          <p:nvPr>
            <p:ph idx="6" type="pic"/>
          </p:nvPr>
        </p:nvPicPr>
        <p:blipFill rotWithShape="1">
          <a:blip r:embed="rId5">
            <a:alphaModFix/>
          </a:blip>
          <a:srcRect b="0" l="9448" r="9448" t="0"/>
          <a:stretch/>
        </p:blipFill>
        <p:spPr>
          <a:xfrm>
            <a:off x="228600" y="2564446"/>
            <a:ext cx="2857200" cy="2348100"/>
          </a:xfrm>
          <a:prstGeom prst="round2SameRect">
            <a:avLst>
              <a:gd fmla="val 0" name="adj1"/>
              <a:gd fmla="val 6437" name="adj2"/>
            </a:avLst>
          </a:prstGeom>
        </p:spPr>
      </p:pic>
      <p:sp>
        <p:nvSpPr>
          <p:cNvPr id="369" name="Google Shape;369;p55"/>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370" name="Google Shape;370;p55"/>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69" name="Shape 469"/>
        <p:cNvGrpSpPr/>
        <p:nvPr/>
      </p:nvGrpSpPr>
      <p:grpSpPr>
        <a:xfrm>
          <a:off x="0" y="0"/>
          <a:ext cx="0" cy="0"/>
          <a:chOff x="0" y="0"/>
          <a:chExt cx="0" cy="0"/>
        </a:xfrm>
      </p:grpSpPr>
      <p:sp>
        <p:nvSpPr>
          <p:cNvPr id="470" name="Google Shape;470;p64"/>
          <p:cNvSpPr txBox="1"/>
          <p:nvPr>
            <p:ph idx="1" type="body"/>
          </p:nvPr>
        </p:nvSpPr>
        <p:spPr>
          <a:xfrm>
            <a:off x="278975" y="770775"/>
            <a:ext cx="39399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 Sales Amount Average By month</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1" name="Google Shape;471;p64"/>
          <p:cNvSpPr txBox="1"/>
          <p:nvPr>
            <p:ph type="title"/>
          </p:nvPr>
        </p:nvSpPr>
        <p:spPr>
          <a:xfrm>
            <a:off x="228588" y="33597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Question 4</a:t>
            </a:r>
            <a:endParaRPr>
              <a:solidFill>
                <a:schemeClr val="lt1"/>
              </a:solidFill>
            </a:endParaRPr>
          </a:p>
        </p:txBody>
      </p:sp>
      <p:sp>
        <p:nvSpPr>
          <p:cNvPr id="472" name="Google Shape;472;p64"/>
          <p:cNvSpPr txBox="1"/>
          <p:nvPr>
            <p:ph idx="2" type="body"/>
          </p:nvPr>
        </p:nvSpPr>
        <p:spPr>
          <a:xfrm>
            <a:off x="4343225" y="800775"/>
            <a:ext cx="4499400" cy="3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Nanum Myeongjo"/>
              <a:ea typeface="Nanum Myeongjo"/>
              <a:cs typeface="Nanum Myeongjo"/>
              <a:sym typeface="Nanum Myeongjo"/>
            </a:endParaRPr>
          </a:p>
          <a:p>
            <a:pPr indent="0" lvl="0" marL="0" rtl="0" algn="l">
              <a:spcBef>
                <a:spcPts val="1000"/>
              </a:spcBef>
              <a:spcAft>
                <a:spcPts val="0"/>
              </a:spcAft>
              <a:buNone/>
            </a:pPr>
            <a:r>
              <a:t/>
            </a:r>
            <a:endParaRPr>
              <a:solidFill>
                <a:schemeClr val="lt1"/>
              </a:solidFill>
              <a:latin typeface="Nanum Myeongjo"/>
              <a:ea typeface="Nanum Myeongjo"/>
              <a:cs typeface="Nanum Myeongjo"/>
              <a:sym typeface="Nanum Myeongjo"/>
            </a:endParaRPr>
          </a:p>
          <a:p>
            <a:pPr indent="0" lvl="0" marL="0" rtl="0" algn="l">
              <a:spcBef>
                <a:spcPts val="1000"/>
              </a:spcBef>
              <a:spcAft>
                <a:spcPts val="1000"/>
              </a:spcAft>
              <a:buNone/>
            </a:pPr>
            <a:r>
              <a:rPr lang="en">
                <a:solidFill>
                  <a:schemeClr val="lt1"/>
                </a:solidFill>
                <a:latin typeface="Nanum Myeongjo"/>
                <a:ea typeface="Nanum Myeongjo"/>
                <a:cs typeface="Nanum Myeongjo"/>
                <a:sym typeface="Nanum Myeongjo"/>
              </a:rPr>
              <a:t>The Average amount per month are relatively the same and with july being the highest month with 405 average a month followed by </a:t>
            </a:r>
            <a:r>
              <a:rPr lang="en">
                <a:solidFill>
                  <a:schemeClr val="lt1"/>
                </a:solidFill>
                <a:latin typeface="Nanum Myeongjo"/>
                <a:ea typeface="Nanum Myeongjo"/>
                <a:cs typeface="Nanum Myeongjo"/>
                <a:sym typeface="Nanum Myeongjo"/>
              </a:rPr>
              <a:t>february.</a:t>
            </a:r>
            <a:endParaRPr>
              <a:solidFill>
                <a:schemeClr val="lt1"/>
              </a:solidFill>
              <a:latin typeface="Nanum Myeongjo"/>
              <a:ea typeface="Nanum Myeongjo"/>
              <a:cs typeface="Nanum Myeongjo"/>
              <a:sym typeface="Nanum Myeongjo"/>
            </a:endParaRPr>
          </a:p>
        </p:txBody>
      </p:sp>
      <p:pic>
        <p:nvPicPr>
          <p:cNvPr descr="Hexagonal icon." id="473" name="Google Shape;473;p64"/>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pic>
        <p:nvPicPr>
          <p:cNvPr id="474" name="Google Shape;474;p64"/>
          <p:cNvPicPr preferRelativeResize="0"/>
          <p:nvPr/>
        </p:nvPicPr>
        <p:blipFill>
          <a:blip r:embed="rId4">
            <a:alphaModFix/>
          </a:blip>
          <a:stretch>
            <a:fillRect/>
          </a:stretch>
        </p:blipFill>
        <p:spPr>
          <a:xfrm>
            <a:off x="278963" y="1336000"/>
            <a:ext cx="3881225" cy="261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884903" y="1024150"/>
            <a:ext cx="78336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RECOMMENDATIONS</a:t>
            </a:r>
            <a:endParaRPr sz="4800"/>
          </a:p>
        </p:txBody>
      </p:sp>
      <p:pic>
        <p:nvPicPr>
          <p:cNvPr descr="Hexagonal icon." id="480" name="Google Shape;480;p65"/>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descr="Hexagonal icon." id="485" name="Google Shape;485;p66"/>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sp>
        <p:nvSpPr>
          <p:cNvPr id="486" name="Google Shape;486;p66"/>
          <p:cNvSpPr txBox="1"/>
          <p:nvPr/>
        </p:nvSpPr>
        <p:spPr>
          <a:xfrm>
            <a:off x="228600" y="418200"/>
            <a:ext cx="8286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AFTER RUNNING MULTIPLE QUERIES ON OUR DATASET, THESE ARE THE FUTURE PRICE I CAN PREDICT DAILY FOR EACH </a:t>
            </a:r>
            <a:r>
              <a:rPr lang="en">
                <a:solidFill>
                  <a:schemeClr val="lt1"/>
                </a:solidFill>
                <a:latin typeface="Nanum Myeongjo"/>
                <a:ea typeface="Nanum Myeongjo"/>
                <a:cs typeface="Nanum Myeongjo"/>
                <a:sym typeface="Nanum Myeongjo"/>
              </a:rPr>
              <a:t>CATEGORIES TO AVOID OVERSTOCKING AND UNDERSTOCKING, KEEP IN MIND THAT THIS IS MAJORLY BASED ON OUR DATASET AND WE ADDED A LITTLE OF OUR HUMAN INTUITION JUST TO INFLUENCE THE RESULT OF THE ANALYSIS.</a:t>
            </a:r>
            <a:endParaRPr>
              <a:solidFill>
                <a:schemeClr val="lt1"/>
              </a:solidFill>
              <a:latin typeface="Nanum Myeongjo"/>
              <a:ea typeface="Nanum Myeongjo"/>
              <a:cs typeface="Nanum Myeongjo"/>
              <a:sym typeface="Nanum Myeongjo"/>
            </a:endParaRPr>
          </a:p>
          <a:p>
            <a:pPr indent="0" lvl="0" marL="0" rtl="0" algn="l">
              <a:spcBef>
                <a:spcPts val="0"/>
              </a:spcBef>
              <a:spcAft>
                <a:spcPts val="0"/>
              </a:spcAft>
              <a:buNone/>
            </a:pPr>
            <a:r>
              <a:rPr lang="en">
                <a:solidFill>
                  <a:schemeClr val="lt1"/>
                </a:solidFill>
                <a:latin typeface="Nanum Myeongjo"/>
                <a:ea typeface="Nanum Myeongjo"/>
                <a:cs typeface="Nanum Myeongjo"/>
                <a:sym typeface="Nanum Myeongjo"/>
              </a:rPr>
              <a:t> </a:t>
            </a:r>
            <a:endParaRPr>
              <a:solidFill>
                <a:schemeClr val="lt1"/>
              </a:solidFill>
              <a:latin typeface="Nanum Myeongjo"/>
              <a:ea typeface="Nanum Myeongjo"/>
              <a:cs typeface="Nanum Myeongjo"/>
              <a:sym typeface="Nanum Myeongjo"/>
            </a:endParaRPr>
          </a:p>
        </p:txBody>
      </p:sp>
      <p:sp>
        <p:nvSpPr>
          <p:cNvPr id="487" name="Google Shape;487;p66"/>
          <p:cNvSpPr txBox="1"/>
          <p:nvPr/>
        </p:nvSpPr>
        <p:spPr>
          <a:xfrm>
            <a:off x="469350" y="1291600"/>
            <a:ext cx="64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488" name="Google Shape;488;p66"/>
          <p:cNvSpPr txBox="1"/>
          <p:nvPr/>
        </p:nvSpPr>
        <p:spPr>
          <a:xfrm>
            <a:off x="514925" y="1616925"/>
            <a:ext cx="8286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COFFEE_SALES : we can stick to 500 to the range of 700 PLUS amount, with this we should be able to attend to daily sales amount and also control overstocking and understocking which would help maximize customer satisfaction and also control cost</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FOOD_SALES : 500 Amount to the range of 700 PLUS Amount </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LABOR : 200 Amount to the range of 400 PLUS amount per day</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MARKETING : </a:t>
            </a:r>
            <a:r>
              <a:rPr lang="en">
                <a:solidFill>
                  <a:schemeClr val="lt1"/>
                </a:solidFill>
                <a:latin typeface="Nanum Myeongjo"/>
                <a:ea typeface="Nanum Myeongjo"/>
                <a:cs typeface="Nanum Myeongjo"/>
                <a:sym typeface="Nanum Myeongjo"/>
              </a:rPr>
              <a:t>200 Amount to the range of 400 PLUS amount per day</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INGREDIENT COST: 200 Amount to the range of 400 PLUS amount per day</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RENT : 200 Amount to the range of 400 PLUS amount per day</a:t>
            </a:r>
            <a:endParaRPr>
              <a:solidFill>
                <a:schemeClr val="lt1"/>
              </a:solidFill>
              <a:latin typeface="Nanum Myeongjo"/>
              <a:ea typeface="Nanum Myeongjo"/>
              <a:cs typeface="Nanum Myeongjo"/>
              <a:sym typeface="Nanum Myeongjo"/>
            </a:endParaRPr>
          </a:p>
          <a:p>
            <a:pPr indent="-317500" lvl="0" marL="457200" rtl="0" algn="l">
              <a:spcBef>
                <a:spcPts val="0"/>
              </a:spcBef>
              <a:spcAft>
                <a:spcPts val="0"/>
              </a:spcAft>
              <a:buClr>
                <a:schemeClr val="lt1"/>
              </a:buClr>
              <a:buSzPts val="1400"/>
              <a:buFont typeface="Nanum Myeongjo"/>
              <a:buAutoNum type="arabicPeriod"/>
            </a:pPr>
            <a:r>
              <a:rPr lang="en">
                <a:solidFill>
                  <a:schemeClr val="lt1"/>
                </a:solidFill>
                <a:latin typeface="Nanum Myeongjo"/>
                <a:ea typeface="Nanum Myeongjo"/>
                <a:cs typeface="Nanum Myeongjo"/>
                <a:sym typeface="Nanum Myeongjo"/>
              </a:rPr>
              <a:t>UTILITIES : 200 Amount to the range of 400 PLUS amount per day</a:t>
            </a:r>
            <a:endParaRPr>
              <a:solidFill>
                <a:schemeClr val="lt1"/>
              </a:solidFill>
              <a:latin typeface="Nanum Myeongjo"/>
              <a:ea typeface="Nanum Myeongjo"/>
              <a:cs typeface="Nanum Myeongjo"/>
              <a:sym typeface="Nanum Myeongjo"/>
            </a:endParaRPr>
          </a:p>
        </p:txBody>
      </p:sp>
      <p:sp>
        <p:nvSpPr>
          <p:cNvPr id="489" name="Google Shape;489;p66"/>
          <p:cNvSpPr txBox="1"/>
          <p:nvPr/>
        </p:nvSpPr>
        <p:spPr>
          <a:xfrm>
            <a:off x="328675" y="3657900"/>
            <a:ext cx="837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anum Myeongjo"/>
                <a:ea typeface="Nanum Myeongjo"/>
                <a:cs typeface="Nanum Myeongjo"/>
                <a:sym typeface="Nanum Myeongjo"/>
              </a:rPr>
              <a:t>NOTE : </a:t>
            </a:r>
            <a:r>
              <a:rPr lang="en">
                <a:solidFill>
                  <a:schemeClr val="lt1"/>
                </a:solidFill>
                <a:latin typeface="Nanum Myeongjo"/>
                <a:ea typeface="Nanum Myeongjo"/>
                <a:cs typeface="Nanum Myeongjo"/>
                <a:sym typeface="Nanum Myeongjo"/>
              </a:rPr>
              <a:t>There are month with higher daily sales average than the other months and months we should pay attention to are : July, February, March, August and September and while implementing the use of this forecast, i took my time to look into overall sales and i noticed that there was a decline in sales, starting from July to November and the months before that also has not seen any improvement in sales but consolidations.</a:t>
            </a:r>
            <a:endParaRPr>
              <a:solidFill>
                <a:schemeClr val="lt1"/>
              </a:solidFill>
              <a:latin typeface="Nanum Myeongjo"/>
              <a:ea typeface="Nanum Myeongjo"/>
              <a:cs typeface="Nanum Myeongjo"/>
              <a:sym typeface="Nanum Myeongj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p:nvPr>
            <p:ph idx="2" type="pic"/>
          </p:nvPr>
        </p:nvSpPr>
        <p:spPr>
          <a:xfrm>
            <a:off x="8596800" y="223475"/>
            <a:ext cx="318600" cy="318600"/>
          </a:xfrm>
          <a:prstGeom prst="ellipse">
            <a:avLst/>
          </a:prstGeom>
        </p:spPr>
      </p:sp>
      <p:sp>
        <p:nvSpPr>
          <p:cNvPr id="495" name="Google Shape;495;p67"/>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67"/>
          <p:cNvSpPr txBox="1"/>
          <p:nvPr>
            <p:ph idx="3" type="title"/>
          </p:nvPr>
        </p:nvSpPr>
        <p:spPr>
          <a:xfrm>
            <a:off x="956150" y="555750"/>
            <a:ext cx="355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97" name="Google Shape;497;p67"/>
          <p:cNvSpPr txBox="1"/>
          <p:nvPr>
            <p:ph idx="4" type="title"/>
          </p:nvPr>
        </p:nvSpPr>
        <p:spPr>
          <a:xfrm>
            <a:off x="941275" y="866145"/>
            <a:ext cx="7137900" cy="32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sz="3600"/>
              <a:t>mplementing the current amount range would definitely help reduce the cost and also help reduce overstocking and provide more stocking options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p:nvPr/>
        </p:nvSpPr>
        <p:spPr>
          <a:xfrm rot="10800000">
            <a:off x="3923400" y="3392050"/>
            <a:ext cx="4992000" cy="8241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6"/>
          <p:cNvSpPr/>
          <p:nvPr/>
        </p:nvSpPr>
        <p:spPr>
          <a:xfrm>
            <a:off x="3923125" y="933450"/>
            <a:ext cx="4992300" cy="8238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377" name="Google Shape;377;p56"/>
          <p:cNvSpPr/>
          <p:nvPr/>
        </p:nvSpPr>
        <p:spPr>
          <a:xfrm>
            <a:off x="3923154" y="1751054"/>
            <a:ext cx="4992300" cy="82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6"/>
          <p:cNvSpPr/>
          <p:nvPr/>
        </p:nvSpPr>
        <p:spPr>
          <a:xfrm>
            <a:off x="3923154" y="2574691"/>
            <a:ext cx="4992300" cy="81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6"/>
          <p:cNvSpPr txBox="1"/>
          <p:nvPr/>
        </p:nvSpPr>
        <p:spPr>
          <a:xfrm>
            <a:off x="4116984" y="933446"/>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01</a:t>
            </a:r>
            <a:endParaRPr>
              <a:solidFill>
                <a:schemeClr val="dk2"/>
              </a:solidFill>
              <a:latin typeface="Albert Sans"/>
              <a:ea typeface="Albert Sans"/>
              <a:cs typeface="Albert Sans"/>
              <a:sym typeface="Albert Sans"/>
            </a:endParaRPr>
          </a:p>
        </p:txBody>
      </p:sp>
      <p:sp>
        <p:nvSpPr>
          <p:cNvPr id="380" name="Google Shape;380;p56"/>
          <p:cNvSpPr txBox="1"/>
          <p:nvPr/>
        </p:nvSpPr>
        <p:spPr>
          <a:xfrm>
            <a:off x="4116984" y="1751046"/>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02</a:t>
            </a:r>
            <a:endParaRPr>
              <a:solidFill>
                <a:schemeClr val="dk2"/>
              </a:solidFill>
              <a:latin typeface="Albert Sans"/>
              <a:ea typeface="Albert Sans"/>
              <a:cs typeface="Albert Sans"/>
              <a:sym typeface="Albert Sans"/>
            </a:endParaRPr>
          </a:p>
        </p:txBody>
      </p:sp>
      <p:sp>
        <p:nvSpPr>
          <p:cNvPr id="381" name="Google Shape;381;p56"/>
          <p:cNvSpPr txBox="1"/>
          <p:nvPr/>
        </p:nvSpPr>
        <p:spPr>
          <a:xfrm>
            <a:off x="4116984" y="2571696"/>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03</a:t>
            </a:r>
            <a:endParaRPr>
              <a:solidFill>
                <a:schemeClr val="dk2"/>
              </a:solidFill>
              <a:latin typeface="Albert Sans"/>
              <a:ea typeface="Albert Sans"/>
              <a:cs typeface="Albert Sans"/>
              <a:sym typeface="Albert Sans"/>
            </a:endParaRPr>
          </a:p>
        </p:txBody>
      </p:sp>
      <p:sp>
        <p:nvSpPr>
          <p:cNvPr id="382" name="Google Shape;382;p56"/>
          <p:cNvSpPr txBox="1"/>
          <p:nvPr/>
        </p:nvSpPr>
        <p:spPr>
          <a:xfrm>
            <a:off x="4116984" y="3395346"/>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04</a:t>
            </a:r>
            <a:endParaRPr>
              <a:solidFill>
                <a:schemeClr val="dk2"/>
              </a:solidFill>
              <a:latin typeface="Albert Sans"/>
              <a:ea typeface="Albert Sans"/>
              <a:cs typeface="Albert Sans"/>
              <a:sym typeface="Albert Sans"/>
            </a:endParaRPr>
          </a:p>
        </p:txBody>
      </p:sp>
      <p:sp>
        <p:nvSpPr>
          <p:cNvPr id="383" name="Google Shape;383;p56"/>
          <p:cNvSpPr txBox="1"/>
          <p:nvPr>
            <p:ph type="title"/>
          </p:nvPr>
        </p:nvSpPr>
        <p:spPr>
          <a:xfrm>
            <a:off x="815850" y="797675"/>
            <a:ext cx="2852100" cy="26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be taken</a:t>
            </a:r>
            <a:endParaRPr/>
          </a:p>
        </p:txBody>
      </p:sp>
      <p:sp>
        <p:nvSpPr>
          <p:cNvPr id="384" name="Google Shape;384;p56"/>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Analyse the Prepared data to gain insight</a:t>
            </a:r>
            <a:endParaRPr sz="1400"/>
          </a:p>
        </p:txBody>
      </p:sp>
      <p:sp>
        <p:nvSpPr>
          <p:cNvPr id="385" name="Google Shape;385;p56"/>
          <p:cNvSpPr txBox="1"/>
          <p:nvPr>
            <p:ph idx="2" type="title"/>
          </p:nvPr>
        </p:nvSpPr>
        <p:spPr>
          <a:xfrm>
            <a:off x="4469650" y="936450"/>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Understanding the Business problem and the Business Goal</a:t>
            </a:r>
            <a:endParaRPr sz="1400"/>
          </a:p>
        </p:txBody>
      </p:sp>
      <p:sp>
        <p:nvSpPr>
          <p:cNvPr id="386" name="Google Shape;386;p56"/>
          <p:cNvSpPr txBox="1"/>
          <p:nvPr>
            <p:ph idx="3" type="title"/>
          </p:nvPr>
        </p:nvSpPr>
        <p:spPr>
          <a:xfrm>
            <a:off x="4469650" y="1754050"/>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Ask Relevant Question to Solve Business Goal / Prepare Data for Analysis / Process The data into the right format for analysis</a:t>
            </a:r>
            <a:endParaRPr sz="1400"/>
          </a:p>
        </p:txBody>
      </p:sp>
      <p:sp>
        <p:nvSpPr>
          <p:cNvPr id="387" name="Google Shape;387;p56"/>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Share and </a:t>
            </a:r>
            <a:r>
              <a:rPr lang="en" sz="1400"/>
              <a:t>presentation of your findings </a:t>
            </a:r>
            <a:endParaRPr sz="1400"/>
          </a:p>
        </p:txBody>
      </p:sp>
      <p:pic>
        <p:nvPicPr>
          <p:cNvPr descr="Hexagonal icon." id="388" name="Google Shape;388;p56"/>
          <p:cNvPicPr preferRelativeResize="0"/>
          <p:nvPr>
            <p:ph idx="6" type="pic"/>
          </p:nvPr>
        </p:nvPicPr>
        <p:blipFill rotWithShape="1">
          <a:blip r:embed="rId3">
            <a:alphaModFix/>
          </a:blip>
          <a:srcRect b="6732" l="0" r="0" t="6732"/>
          <a:stretch/>
        </p:blipFill>
        <p:spPr>
          <a:xfrm>
            <a:off x="8596800" y="223475"/>
            <a:ext cx="318600" cy="31860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4" name="Google Shape;394;p57"/>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395" name="Google Shape;395;p57"/>
          <p:cNvSpPr txBox="1"/>
          <p:nvPr>
            <p:ph type="title"/>
          </p:nvPr>
        </p:nvSpPr>
        <p:spPr>
          <a:xfrm>
            <a:off x="3780300" y="889050"/>
            <a:ext cx="4816500" cy="18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The forecasted sales often deviate from actual sales, leading to overstocking or stockouts.</a:t>
            </a:r>
            <a:endParaRPr sz="2400"/>
          </a:p>
          <a:p>
            <a:pPr indent="0" lvl="0" marL="0" rtl="0" algn="l">
              <a:spcBef>
                <a:spcPts val="0"/>
              </a:spcBef>
              <a:spcAft>
                <a:spcPts val="0"/>
              </a:spcAft>
              <a:buClr>
                <a:schemeClr val="dk2"/>
              </a:buClr>
              <a:buSzPts val="1100"/>
              <a:buFont typeface="Arial"/>
              <a:buNone/>
            </a:pPr>
            <a:r>
              <a:rPr lang="en" sz="2400"/>
              <a:t> This impacts inventory costs and customer satisfaction.</a:t>
            </a:r>
            <a:endParaRPr sz="2400"/>
          </a:p>
          <a:p>
            <a:pPr indent="0" lvl="0" marL="0" rtl="0" algn="l">
              <a:spcBef>
                <a:spcPts val="0"/>
              </a:spcBef>
              <a:spcAft>
                <a:spcPts val="0"/>
              </a:spcAft>
              <a:buNone/>
            </a:pPr>
            <a:r>
              <a:t/>
            </a:r>
            <a:endParaRPr sz="2400"/>
          </a:p>
        </p:txBody>
      </p:sp>
      <p:sp>
        <p:nvSpPr>
          <p:cNvPr id="396" name="Google Shape;396;p57"/>
          <p:cNvSpPr txBox="1"/>
          <p:nvPr>
            <p:ph idx="1" type="subTitle"/>
          </p:nvPr>
        </p:nvSpPr>
        <p:spPr>
          <a:xfrm>
            <a:off x="3827781"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Full Name</a:t>
            </a:r>
            <a:endParaRPr b="1"/>
          </a:p>
          <a:p>
            <a:pPr indent="0" lvl="0" marL="0" rtl="0" algn="l">
              <a:spcBef>
                <a:spcPts val="0"/>
              </a:spcBef>
              <a:spcAft>
                <a:spcPts val="0"/>
              </a:spcAft>
              <a:buNone/>
            </a:pPr>
            <a:r>
              <a:rPr b="1" lang="en"/>
              <a:t>Ojo </a:t>
            </a:r>
            <a:r>
              <a:rPr b="1" lang="en"/>
              <a:t>Jesuye Olaniyi	</a:t>
            </a:r>
            <a:endParaRPr b="1"/>
          </a:p>
        </p:txBody>
      </p:sp>
      <p:sp>
        <p:nvSpPr>
          <p:cNvPr id="397" name="Google Shape;397;p57"/>
          <p:cNvSpPr txBox="1"/>
          <p:nvPr>
            <p:ph idx="4" type="subTitle"/>
          </p:nvPr>
        </p:nvSpPr>
        <p:spPr>
          <a:xfrm>
            <a:off x="5256806"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Role</a:t>
            </a:r>
            <a:endParaRPr b="1"/>
          </a:p>
          <a:p>
            <a:pPr indent="0" lvl="0" marL="0" rtl="0" algn="l">
              <a:spcBef>
                <a:spcPts val="0"/>
              </a:spcBef>
              <a:spcAft>
                <a:spcPts val="0"/>
              </a:spcAft>
              <a:buNone/>
            </a:pPr>
            <a:r>
              <a:rPr b="1" lang="en"/>
              <a:t>Data and Bi Analyst</a:t>
            </a:r>
            <a:endParaRPr b="1"/>
          </a:p>
        </p:txBody>
      </p:sp>
      <p:pic>
        <p:nvPicPr>
          <p:cNvPr descr="Hexagonal icon." id="398" name="Google Shape;398;p57"/>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pic>
        <p:nvPicPr>
          <p:cNvPr descr="Hexagonal icon." id="399" name="Google Shape;399;p57"/>
          <p:cNvPicPr preferRelativeResize="0"/>
          <p:nvPr/>
        </p:nvPicPr>
        <p:blipFill>
          <a:blip r:embed="rId4">
            <a:alphaModFix/>
          </a:blip>
          <a:stretch>
            <a:fillRect/>
          </a:stretch>
        </p:blipFill>
        <p:spPr>
          <a:xfrm>
            <a:off x="347550" y="542066"/>
            <a:ext cx="2738149" cy="3159033"/>
          </a:xfrm>
          <a:prstGeom prst="rect">
            <a:avLst/>
          </a:prstGeom>
          <a:noFill/>
          <a:ln>
            <a:noFill/>
          </a:ln>
        </p:spPr>
      </p:pic>
      <p:sp>
        <p:nvSpPr>
          <p:cNvPr id="400" name="Google Shape;400;p57"/>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01" name="Google Shape;401;p57"/>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7" name="Google Shape;407;p58"/>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408" name="Google Shape;408;p58"/>
          <p:cNvSpPr txBox="1"/>
          <p:nvPr>
            <p:ph type="title"/>
          </p:nvPr>
        </p:nvSpPr>
        <p:spPr>
          <a:xfrm>
            <a:off x="3780300" y="889050"/>
            <a:ext cx="4816500" cy="18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Improve Forecast Accuracy Over  Time</a:t>
            </a:r>
            <a:endParaRPr sz="2400"/>
          </a:p>
          <a:p>
            <a:pPr indent="0" lvl="0" marL="0" rtl="0" algn="l">
              <a:spcBef>
                <a:spcPts val="0"/>
              </a:spcBef>
              <a:spcAft>
                <a:spcPts val="0"/>
              </a:spcAft>
              <a:buNone/>
            </a:pPr>
            <a:r>
              <a:t/>
            </a:r>
            <a:endParaRPr sz="2400"/>
          </a:p>
        </p:txBody>
      </p:sp>
      <p:sp>
        <p:nvSpPr>
          <p:cNvPr id="409" name="Google Shape;409;p58"/>
          <p:cNvSpPr txBox="1"/>
          <p:nvPr>
            <p:ph idx="1" type="subTitle"/>
          </p:nvPr>
        </p:nvSpPr>
        <p:spPr>
          <a:xfrm>
            <a:off x="3827781"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Full Name</a:t>
            </a:r>
            <a:endParaRPr b="1"/>
          </a:p>
          <a:p>
            <a:pPr indent="0" lvl="0" marL="0" rtl="0" algn="l">
              <a:spcBef>
                <a:spcPts val="0"/>
              </a:spcBef>
              <a:spcAft>
                <a:spcPts val="0"/>
              </a:spcAft>
              <a:buNone/>
            </a:pPr>
            <a:r>
              <a:rPr b="1" lang="en"/>
              <a:t>Ojo Jesuye Olaniyi	</a:t>
            </a:r>
            <a:endParaRPr b="1"/>
          </a:p>
        </p:txBody>
      </p:sp>
      <p:sp>
        <p:nvSpPr>
          <p:cNvPr id="410" name="Google Shape;410;p58"/>
          <p:cNvSpPr txBox="1"/>
          <p:nvPr>
            <p:ph idx="4" type="subTitle"/>
          </p:nvPr>
        </p:nvSpPr>
        <p:spPr>
          <a:xfrm>
            <a:off x="5256806"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Role</a:t>
            </a:r>
            <a:endParaRPr b="1"/>
          </a:p>
          <a:p>
            <a:pPr indent="0" lvl="0" marL="0" rtl="0" algn="l">
              <a:spcBef>
                <a:spcPts val="0"/>
              </a:spcBef>
              <a:spcAft>
                <a:spcPts val="0"/>
              </a:spcAft>
              <a:buNone/>
            </a:pPr>
            <a:r>
              <a:rPr b="1" lang="en"/>
              <a:t>Data and Bi Analyst</a:t>
            </a:r>
            <a:endParaRPr b="1"/>
          </a:p>
        </p:txBody>
      </p:sp>
      <p:pic>
        <p:nvPicPr>
          <p:cNvPr descr="Hexagonal icon." id="411" name="Google Shape;411;p58"/>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pic>
        <p:nvPicPr>
          <p:cNvPr descr="Hexagonal icon." id="412" name="Google Shape;412;p58"/>
          <p:cNvPicPr preferRelativeResize="0"/>
          <p:nvPr/>
        </p:nvPicPr>
        <p:blipFill>
          <a:blip r:embed="rId4">
            <a:alphaModFix/>
          </a:blip>
          <a:stretch>
            <a:fillRect/>
          </a:stretch>
        </p:blipFill>
        <p:spPr>
          <a:xfrm>
            <a:off x="347550" y="542066"/>
            <a:ext cx="2738149" cy="3159033"/>
          </a:xfrm>
          <a:prstGeom prst="rect">
            <a:avLst/>
          </a:prstGeom>
          <a:noFill/>
          <a:ln>
            <a:noFill/>
          </a:ln>
        </p:spPr>
      </p:pic>
      <p:sp>
        <p:nvSpPr>
          <p:cNvPr id="413" name="Google Shape;413;p58"/>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14" name="Google Shape;414;p58"/>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a:t>
            </a:r>
            <a:endParaRPr/>
          </a:p>
        </p:txBody>
      </p:sp>
      <p:sp>
        <p:nvSpPr>
          <p:cNvPr id="420" name="Google Shape;420;p59"/>
          <p:cNvSpPr/>
          <p:nvPr/>
        </p:nvSpPr>
        <p:spPr>
          <a:xfrm>
            <a:off x="3923125" y="368850"/>
            <a:ext cx="4989300" cy="8238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
          <p:cNvSpPr/>
          <p:nvPr/>
        </p:nvSpPr>
        <p:spPr>
          <a:xfrm>
            <a:off x="3923152" y="1186442"/>
            <a:ext cx="4989300" cy="82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9"/>
          <p:cNvSpPr/>
          <p:nvPr/>
        </p:nvSpPr>
        <p:spPr>
          <a:xfrm>
            <a:off x="3923152" y="2010080"/>
            <a:ext cx="4989300" cy="81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9"/>
          <p:cNvSpPr txBox="1"/>
          <p:nvPr/>
        </p:nvSpPr>
        <p:spPr>
          <a:xfrm>
            <a:off x="4113984" y="37098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01</a:t>
            </a:r>
            <a:endParaRPr>
              <a:solidFill>
                <a:schemeClr val="dk2"/>
              </a:solidFill>
              <a:latin typeface="Albert Sans"/>
              <a:ea typeface="Albert Sans"/>
              <a:cs typeface="Albert Sans"/>
              <a:sym typeface="Albert Sans"/>
            </a:endParaRPr>
          </a:p>
        </p:txBody>
      </p:sp>
      <p:sp>
        <p:nvSpPr>
          <p:cNvPr id="424" name="Google Shape;424;p59"/>
          <p:cNvSpPr txBox="1"/>
          <p:nvPr/>
        </p:nvSpPr>
        <p:spPr>
          <a:xfrm>
            <a:off x="4113984" y="118858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02</a:t>
            </a:r>
            <a:endParaRPr>
              <a:solidFill>
                <a:schemeClr val="dk2"/>
              </a:solidFill>
              <a:latin typeface="Albert Sans"/>
              <a:ea typeface="Albert Sans"/>
              <a:cs typeface="Albert Sans"/>
              <a:sym typeface="Albert Sans"/>
            </a:endParaRPr>
          </a:p>
        </p:txBody>
      </p:sp>
      <p:sp>
        <p:nvSpPr>
          <p:cNvPr id="425" name="Google Shape;425;p59"/>
          <p:cNvSpPr txBox="1"/>
          <p:nvPr/>
        </p:nvSpPr>
        <p:spPr>
          <a:xfrm>
            <a:off x="4113984" y="200923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03</a:t>
            </a:r>
            <a:endParaRPr>
              <a:solidFill>
                <a:schemeClr val="dk2"/>
              </a:solidFill>
              <a:latin typeface="Albert Sans"/>
              <a:ea typeface="Albert Sans"/>
              <a:cs typeface="Albert Sans"/>
              <a:sym typeface="Albert Sans"/>
            </a:endParaRPr>
          </a:p>
        </p:txBody>
      </p:sp>
      <p:sp>
        <p:nvSpPr>
          <p:cNvPr id="426" name="Google Shape;426;p59"/>
          <p:cNvSpPr/>
          <p:nvPr/>
        </p:nvSpPr>
        <p:spPr>
          <a:xfrm>
            <a:off x="3923152" y="2823039"/>
            <a:ext cx="4989300" cy="81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7" name="Google Shape;427;p59"/>
          <p:cNvSpPr txBox="1"/>
          <p:nvPr/>
        </p:nvSpPr>
        <p:spPr>
          <a:xfrm>
            <a:off x="4113984" y="2822192"/>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04</a:t>
            </a:r>
            <a:endParaRPr>
              <a:solidFill>
                <a:schemeClr val="dk2"/>
              </a:solidFill>
              <a:latin typeface="Albert Sans"/>
              <a:ea typeface="Albert Sans"/>
              <a:cs typeface="Albert Sans"/>
              <a:sym typeface="Albert Sans"/>
            </a:endParaRPr>
          </a:p>
        </p:txBody>
      </p:sp>
      <p:sp>
        <p:nvSpPr>
          <p:cNvPr id="428" name="Google Shape;428;p59"/>
          <p:cNvSpPr txBox="1"/>
          <p:nvPr>
            <p:ph idx="4" type="title"/>
          </p:nvPr>
        </p:nvSpPr>
        <p:spPr>
          <a:xfrm>
            <a:off x="4466650" y="201008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 Product That are majorly above forcast and Product That are Majorly Below Forecast</a:t>
            </a:r>
            <a:endParaRPr sz="1400"/>
          </a:p>
        </p:txBody>
      </p:sp>
      <p:sp>
        <p:nvSpPr>
          <p:cNvPr id="429" name="Google Shape;429;p59"/>
          <p:cNvSpPr txBox="1"/>
          <p:nvPr>
            <p:ph idx="2" type="title"/>
          </p:nvPr>
        </p:nvSpPr>
        <p:spPr>
          <a:xfrm>
            <a:off x="4466650" y="37183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 What is The Average Forcast and Average Actual_Amount with Maximum and Min Amount of Each Category</a:t>
            </a:r>
            <a:endParaRPr sz="1400"/>
          </a:p>
        </p:txBody>
      </p:sp>
      <p:sp>
        <p:nvSpPr>
          <p:cNvPr id="430" name="Google Shape;430;p59"/>
          <p:cNvSpPr txBox="1"/>
          <p:nvPr>
            <p:ph idx="3" type="title"/>
          </p:nvPr>
        </p:nvSpPr>
        <p:spPr>
          <a:xfrm>
            <a:off x="4466650" y="118943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WHat is the Average Sales Amount Of Each Weekdays by category </a:t>
            </a:r>
            <a:endParaRPr sz="1400"/>
          </a:p>
        </p:txBody>
      </p:sp>
      <p:sp>
        <p:nvSpPr>
          <p:cNvPr id="431" name="Google Shape;431;p59"/>
          <p:cNvSpPr txBox="1"/>
          <p:nvPr>
            <p:ph idx="5" type="title"/>
          </p:nvPr>
        </p:nvSpPr>
        <p:spPr>
          <a:xfrm>
            <a:off x="4469775" y="3646887"/>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Title 5</a:t>
            </a:r>
            <a:endParaRPr/>
          </a:p>
        </p:txBody>
      </p:sp>
      <p:sp>
        <p:nvSpPr>
          <p:cNvPr id="432" name="Google Shape;432;p59"/>
          <p:cNvSpPr txBox="1"/>
          <p:nvPr>
            <p:ph idx="3" type="title"/>
          </p:nvPr>
        </p:nvSpPr>
        <p:spPr>
          <a:xfrm>
            <a:off x="4466650" y="282518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 Sales Amount Average By month</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228600" y="1024150"/>
            <a:ext cx="8414700" cy="21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 AND RECOMMENDATIONS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idx="2" type="body"/>
          </p:nvPr>
        </p:nvSpPr>
        <p:spPr>
          <a:xfrm>
            <a:off x="228600" y="579576"/>
            <a:ext cx="3729900" cy="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 What is The Average Forecast and Average Actual_Amount with Maximum and Min Amount of Each Category</a:t>
            </a:r>
            <a:endParaRPr/>
          </a:p>
        </p:txBody>
      </p:sp>
      <p:sp>
        <p:nvSpPr>
          <p:cNvPr id="443" name="Google Shape;443;p61"/>
          <p:cNvSpPr txBox="1"/>
          <p:nvPr>
            <p:ph type="title"/>
          </p:nvPr>
        </p:nvSpPr>
        <p:spPr>
          <a:xfrm>
            <a:off x="151267" y="18597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Question 1</a:t>
            </a:r>
            <a:endParaRPr>
              <a:solidFill>
                <a:schemeClr val="dk2"/>
              </a:solidFill>
            </a:endParaRPr>
          </a:p>
        </p:txBody>
      </p:sp>
      <p:pic>
        <p:nvPicPr>
          <p:cNvPr descr="Hexagonal icon." id="444" name="Google Shape;444;p61"/>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pic>
        <p:nvPicPr>
          <p:cNvPr id="445" name="Google Shape;445;p61"/>
          <p:cNvPicPr preferRelativeResize="0"/>
          <p:nvPr/>
        </p:nvPicPr>
        <p:blipFill>
          <a:blip r:embed="rId4">
            <a:alphaModFix/>
          </a:blip>
          <a:stretch>
            <a:fillRect/>
          </a:stretch>
        </p:blipFill>
        <p:spPr>
          <a:xfrm>
            <a:off x="152400" y="1378776"/>
            <a:ext cx="8839199" cy="1205894"/>
          </a:xfrm>
          <a:prstGeom prst="rect">
            <a:avLst/>
          </a:prstGeom>
          <a:noFill/>
          <a:ln>
            <a:noFill/>
          </a:ln>
        </p:spPr>
      </p:pic>
      <p:sp>
        <p:nvSpPr>
          <p:cNvPr id="446" name="Google Shape;446;p61"/>
          <p:cNvSpPr txBox="1"/>
          <p:nvPr/>
        </p:nvSpPr>
        <p:spPr>
          <a:xfrm>
            <a:off x="267450" y="2826725"/>
            <a:ext cx="22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447" name="Google Shape;447;p61"/>
          <p:cNvSpPr txBox="1"/>
          <p:nvPr/>
        </p:nvSpPr>
        <p:spPr>
          <a:xfrm>
            <a:off x="228600" y="2641450"/>
            <a:ext cx="8686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5151B"/>
                </a:solidFill>
                <a:latin typeface="Nanum Myeongjo"/>
                <a:ea typeface="Nanum Myeongjo"/>
                <a:cs typeface="Nanum Myeongjo"/>
                <a:sym typeface="Nanum Myeongjo"/>
              </a:rPr>
              <a:t>I started by looking into the general average </a:t>
            </a:r>
            <a:r>
              <a:rPr lang="en">
                <a:solidFill>
                  <a:srgbClr val="15151B"/>
                </a:solidFill>
                <a:latin typeface="Nanum Myeongjo"/>
                <a:ea typeface="Nanum Myeongjo"/>
                <a:cs typeface="Nanum Myeongjo"/>
                <a:sym typeface="Nanum Myeongjo"/>
              </a:rPr>
              <a:t>forecast</a:t>
            </a:r>
            <a:r>
              <a:rPr lang="en">
                <a:solidFill>
                  <a:srgbClr val="15151B"/>
                </a:solidFill>
                <a:latin typeface="Nanum Myeongjo"/>
                <a:ea typeface="Nanum Myeongjo"/>
                <a:cs typeface="Nanum Myeongjo"/>
                <a:sym typeface="Nanum Myeongjo"/>
              </a:rPr>
              <a:t> and the general average amount with the min amount and max amount, i was able to figure out that there were little to no relation with the category average and the general average because some of the category has overall average than the other categories, though in the case of the min and max amount, there seems to be little correlation between all categories, most categories fall within the range of 90 - 95 Min amount except for coffee_Sales And Food Sales which could be affected by so many other factors if looked into. The Maximum Amount had the same correlation across all categories, which between the range of 490 -  500 amount with the exception of Coffee Sales and Food Sales Categories which both  ranged in </a:t>
            </a:r>
            <a:r>
              <a:rPr lang="en">
                <a:solidFill>
                  <a:srgbClr val="15151B"/>
                </a:solidFill>
                <a:latin typeface="Nanum Myeongjo"/>
                <a:ea typeface="Nanum Myeongjo"/>
                <a:cs typeface="Nanum Myeongjo"/>
                <a:sym typeface="Nanum Myeongjo"/>
              </a:rPr>
              <a:t>the realm of 900 + amount</a:t>
            </a:r>
            <a:r>
              <a:rPr lang="en">
                <a:solidFill>
                  <a:srgbClr val="15151B"/>
                </a:solidFill>
                <a:latin typeface="Nanum Myeongjo"/>
                <a:ea typeface="Nanum Myeongjo"/>
                <a:cs typeface="Nanum Myeongjo"/>
                <a:sym typeface="Nanum Myeongjo"/>
              </a:rPr>
              <a:t>.</a:t>
            </a:r>
            <a:endParaRPr>
              <a:solidFill>
                <a:srgbClr val="15151B"/>
              </a:solidFill>
              <a:latin typeface="Nanum Myeongjo"/>
              <a:ea typeface="Nanum Myeongjo"/>
              <a:cs typeface="Nanum Myeongjo"/>
              <a:sym typeface="Nanum Myeongj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idx="1" type="body"/>
          </p:nvPr>
        </p:nvSpPr>
        <p:spPr>
          <a:xfrm>
            <a:off x="190234" y="482525"/>
            <a:ext cx="3729900" cy="16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WHat is the Average Sales Amount Of Each Weekdays by category</a:t>
            </a:r>
            <a:endParaRPr/>
          </a:p>
          <a:p>
            <a:pPr indent="0" lvl="0" marL="0" rtl="0" algn="l">
              <a:spcBef>
                <a:spcPts val="0"/>
              </a:spcBef>
              <a:spcAft>
                <a:spcPts val="0"/>
              </a:spcAft>
              <a:buNone/>
            </a:pPr>
            <a:r>
              <a:t/>
            </a:r>
            <a:endParaRPr/>
          </a:p>
        </p:txBody>
      </p:sp>
      <p:sp>
        <p:nvSpPr>
          <p:cNvPr id="453" name="Google Shape;453;p62"/>
          <p:cNvSpPr txBox="1"/>
          <p:nvPr>
            <p:ph type="title"/>
          </p:nvPr>
        </p:nvSpPr>
        <p:spPr>
          <a:xfrm>
            <a:off x="73913" y="8892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Question 2</a:t>
            </a:r>
            <a:endParaRPr>
              <a:solidFill>
                <a:schemeClr val="dk2"/>
              </a:solidFill>
            </a:endParaRPr>
          </a:p>
        </p:txBody>
      </p:sp>
      <p:sp>
        <p:nvSpPr>
          <p:cNvPr id="454" name="Google Shape;454;p62"/>
          <p:cNvSpPr txBox="1"/>
          <p:nvPr>
            <p:ph idx="2" type="body"/>
          </p:nvPr>
        </p:nvSpPr>
        <p:spPr>
          <a:xfrm>
            <a:off x="5349150" y="223500"/>
            <a:ext cx="3293400" cy="28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anum Myeongjo"/>
                <a:ea typeface="Nanum Myeongjo"/>
                <a:cs typeface="Nanum Myeongjo"/>
                <a:sym typeface="Nanum Myeongjo"/>
              </a:rPr>
              <a:t>I further my </a:t>
            </a:r>
            <a:r>
              <a:rPr lang="en">
                <a:latin typeface="Nanum Myeongjo"/>
                <a:ea typeface="Nanum Myeongjo"/>
                <a:cs typeface="Nanum Myeongjo"/>
                <a:sym typeface="Nanum Myeongjo"/>
              </a:rPr>
              <a:t>investigation</a:t>
            </a:r>
            <a:r>
              <a:rPr lang="en">
                <a:latin typeface="Nanum Myeongjo"/>
                <a:ea typeface="Nanum Myeongjo"/>
                <a:cs typeface="Nanum Myeongjo"/>
                <a:sym typeface="Nanum Myeongjo"/>
              </a:rPr>
              <a:t> of the dataset by looking into the categories to figure out the average we get by each weekday and from the table we can see, it is clear that coffee and food sales has the highest overall average ranking between 552 - 640 amount average Per day, while the  labor, marketing, Ingredient Costs, </a:t>
            </a:r>
            <a:r>
              <a:rPr lang="en">
                <a:latin typeface="Nanum Myeongjo"/>
                <a:ea typeface="Nanum Myeongjo"/>
                <a:cs typeface="Nanum Myeongjo"/>
                <a:sym typeface="Nanum Myeongjo"/>
              </a:rPr>
              <a:t>Utilities</a:t>
            </a:r>
            <a:r>
              <a:rPr lang="en">
                <a:latin typeface="Nanum Myeongjo"/>
                <a:ea typeface="Nanum Myeongjo"/>
                <a:cs typeface="Nanum Myeongjo"/>
                <a:sym typeface="Nanum Myeongjo"/>
              </a:rPr>
              <a:t> and Rent average between the amount of 268 - 346 average. </a:t>
            </a:r>
            <a:endParaRPr>
              <a:latin typeface="Nanum Myeongjo"/>
              <a:ea typeface="Nanum Myeongjo"/>
              <a:cs typeface="Nanum Myeongjo"/>
              <a:sym typeface="Nanum Myeongjo"/>
            </a:endParaRPr>
          </a:p>
          <a:p>
            <a:pPr indent="0" lvl="0" marL="0" rtl="0" algn="l">
              <a:spcBef>
                <a:spcPts val="1000"/>
              </a:spcBef>
              <a:spcAft>
                <a:spcPts val="1000"/>
              </a:spcAft>
              <a:buNone/>
            </a:pPr>
            <a:r>
              <a:t/>
            </a:r>
            <a:endParaRPr>
              <a:latin typeface="Nanum Myeongjo"/>
              <a:ea typeface="Nanum Myeongjo"/>
              <a:cs typeface="Nanum Myeongjo"/>
              <a:sym typeface="Nanum Myeongjo"/>
            </a:endParaRPr>
          </a:p>
        </p:txBody>
      </p:sp>
      <p:pic>
        <p:nvPicPr>
          <p:cNvPr descr="Hexagonal icon." id="455" name="Google Shape;455;p62"/>
          <p:cNvPicPr preferRelativeResize="0"/>
          <p:nvPr>
            <p:ph idx="3" type="pic"/>
          </p:nvPr>
        </p:nvPicPr>
        <p:blipFill rotWithShape="1">
          <a:blip r:embed="rId3">
            <a:alphaModFix/>
          </a:blip>
          <a:srcRect b="6597" l="0" r="0" t="6589"/>
          <a:stretch/>
        </p:blipFill>
        <p:spPr>
          <a:xfrm>
            <a:off x="8642525" y="126425"/>
            <a:ext cx="318600" cy="318600"/>
          </a:xfrm>
          <a:prstGeom prst="ellipse">
            <a:avLst/>
          </a:prstGeom>
        </p:spPr>
      </p:pic>
      <p:pic>
        <p:nvPicPr>
          <p:cNvPr id="456" name="Google Shape;456;p62"/>
          <p:cNvPicPr preferRelativeResize="0"/>
          <p:nvPr/>
        </p:nvPicPr>
        <p:blipFill>
          <a:blip r:embed="rId4">
            <a:alphaModFix/>
          </a:blip>
          <a:stretch>
            <a:fillRect/>
          </a:stretch>
        </p:blipFill>
        <p:spPr>
          <a:xfrm>
            <a:off x="190225" y="1189925"/>
            <a:ext cx="4999150" cy="185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idx="1" type="body"/>
          </p:nvPr>
        </p:nvSpPr>
        <p:spPr>
          <a:xfrm>
            <a:off x="278975" y="770775"/>
            <a:ext cx="39399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Product That are majorly above forecast and Product That are Majorly Below Forecast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2" name="Google Shape;462;p63"/>
          <p:cNvSpPr txBox="1"/>
          <p:nvPr>
            <p:ph type="title"/>
          </p:nvPr>
        </p:nvSpPr>
        <p:spPr>
          <a:xfrm>
            <a:off x="228588" y="33597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Question 3</a:t>
            </a:r>
            <a:endParaRPr>
              <a:solidFill>
                <a:schemeClr val="dk2"/>
              </a:solidFill>
            </a:endParaRPr>
          </a:p>
        </p:txBody>
      </p:sp>
      <p:sp>
        <p:nvSpPr>
          <p:cNvPr id="463" name="Google Shape;463;p63"/>
          <p:cNvSpPr txBox="1"/>
          <p:nvPr>
            <p:ph idx="2" type="body"/>
          </p:nvPr>
        </p:nvSpPr>
        <p:spPr>
          <a:xfrm>
            <a:off x="4130675" y="841675"/>
            <a:ext cx="4499400" cy="3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anum Myeongjo"/>
                <a:ea typeface="Nanum Myeongjo"/>
                <a:cs typeface="Nanum Myeongjo"/>
                <a:sym typeface="Nanum Myeongjo"/>
              </a:rPr>
              <a:t>The overall total sales </a:t>
            </a:r>
            <a:r>
              <a:rPr lang="en">
                <a:latin typeface="Nanum Myeongjo"/>
                <a:ea typeface="Nanum Myeongjo"/>
                <a:cs typeface="Nanum Myeongjo"/>
                <a:sym typeface="Nanum Myeongjo"/>
              </a:rPr>
              <a:t>condition</a:t>
            </a:r>
            <a:r>
              <a:rPr lang="en">
                <a:latin typeface="Nanum Myeongjo"/>
                <a:ea typeface="Nanum Myeongjo"/>
                <a:cs typeface="Nanum Myeongjo"/>
                <a:sym typeface="Nanum Myeongjo"/>
              </a:rPr>
              <a:t> was not so bad considering that 50 percentage of the Amount made were above the </a:t>
            </a:r>
            <a:r>
              <a:rPr lang="en">
                <a:latin typeface="Nanum Myeongjo"/>
                <a:ea typeface="Nanum Myeongjo"/>
                <a:cs typeface="Nanum Myeongjo"/>
                <a:sym typeface="Nanum Myeongjo"/>
              </a:rPr>
              <a:t>forecasted</a:t>
            </a:r>
            <a:r>
              <a:rPr lang="en">
                <a:latin typeface="Nanum Myeongjo"/>
                <a:ea typeface="Nanum Myeongjo"/>
                <a:cs typeface="Nanum Myeongjo"/>
                <a:sym typeface="Nanum Myeongjo"/>
              </a:rPr>
              <a:t> amount, even though that might not be the best result, the overall sales </a:t>
            </a:r>
            <a:r>
              <a:rPr lang="en">
                <a:latin typeface="Nanum Myeongjo"/>
                <a:ea typeface="Nanum Myeongjo"/>
                <a:cs typeface="Nanum Myeongjo"/>
                <a:sym typeface="Nanum Myeongjo"/>
              </a:rPr>
              <a:t>condition</a:t>
            </a:r>
            <a:r>
              <a:rPr lang="en">
                <a:latin typeface="Nanum Myeongjo"/>
                <a:ea typeface="Nanum Myeongjo"/>
                <a:cs typeface="Nanum Myeongjo"/>
                <a:sym typeface="Nanum Myeongjo"/>
              </a:rPr>
              <a:t> seems to be doing well. Out of the 7 categories we were working with, the only one where the amount </a:t>
            </a:r>
            <a:r>
              <a:rPr lang="en">
                <a:latin typeface="Nanum Myeongjo"/>
                <a:ea typeface="Nanum Myeongjo"/>
                <a:cs typeface="Nanum Myeongjo"/>
                <a:sym typeface="Nanum Myeongjo"/>
              </a:rPr>
              <a:t>forecasted</a:t>
            </a:r>
            <a:r>
              <a:rPr lang="en">
                <a:latin typeface="Nanum Myeongjo"/>
                <a:ea typeface="Nanum Myeongjo"/>
                <a:cs typeface="Nanum Myeongjo"/>
                <a:sym typeface="Nanum Myeongjo"/>
              </a:rPr>
              <a:t> was below the </a:t>
            </a:r>
            <a:r>
              <a:rPr lang="en">
                <a:latin typeface="Nanum Myeongjo"/>
                <a:ea typeface="Nanum Myeongjo"/>
                <a:cs typeface="Nanum Myeongjo"/>
                <a:sym typeface="Nanum Myeongjo"/>
              </a:rPr>
              <a:t>forecasted</a:t>
            </a:r>
            <a:r>
              <a:rPr lang="en">
                <a:latin typeface="Nanum Myeongjo"/>
                <a:ea typeface="Nanum Myeongjo"/>
                <a:cs typeface="Nanum Myeongjo"/>
                <a:sym typeface="Nanum Myeongjo"/>
              </a:rPr>
              <a:t> amount with over 50 percent was </a:t>
            </a:r>
            <a:r>
              <a:rPr b="1" lang="en">
                <a:latin typeface="Nanum Myeongjo"/>
                <a:ea typeface="Nanum Myeongjo"/>
                <a:cs typeface="Nanum Myeongjo"/>
                <a:sym typeface="Nanum Myeongjo"/>
              </a:rPr>
              <a:t>ingredient cost</a:t>
            </a:r>
            <a:r>
              <a:rPr lang="en">
                <a:latin typeface="Nanum Myeongjo"/>
                <a:ea typeface="Nanum Myeongjo"/>
                <a:cs typeface="Nanum Myeongjo"/>
                <a:sym typeface="Nanum Myeongjo"/>
              </a:rPr>
              <a:t>, this is a disturbing outlier and should be looked into.</a:t>
            </a:r>
            <a:endParaRPr>
              <a:latin typeface="Nanum Myeongjo"/>
              <a:ea typeface="Nanum Myeongjo"/>
              <a:cs typeface="Nanum Myeongjo"/>
              <a:sym typeface="Nanum Myeongjo"/>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descr="Hexagonal icon." id="464" name="Google Shape;464;p63"/>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pic>
        <p:nvPicPr>
          <p:cNvPr id="465" name="Google Shape;465;p63"/>
          <p:cNvPicPr preferRelativeResize="0"/>
          <p:nvPr/>
        </p:nvPicPr>
        <p:blipFill>
          <a:blip r:embed="rId4">
            <a:alphaModFix/>
          </a:blip>
          <a:stretch>
            <a:fillRect/>
          </a:stretch>
        </p:blipFill>
        <p:spPr>
          <a:xfrm>
            <a:off x="228600" y="1730575"/>
            <a:ext cx="3823331" cy="279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