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Statistical simulations and considerations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jesper fischer ehmsen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2023-06-28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Regression as distributions</a:t>
            </a:r>
          </a:p>
          <a:p>
            <a:pPr lvl="0"/>
            <a:r>
              <a:rPr/>
              <a:t>Parameterization of parameters in distributions</a:t>
            </a:r>
          </a:p>
          <a:p>
            <a:pPr lvl="1"/>
            <a:r>
              <a:rPr/>
              <a:t>Heteroscedasticity</a:t>
            </a:r>
          </a:p>
          <a:p>
            <a:pPr lvl="0"/>
            <a:r>
              <a:rPr/>
              <a:t>Hierarchical / multilevel models / mixed effects models.</a:t>
            </a:r>
          </a:p>
          <a:p>
            <a:pPr lvl="0"/>
            <a:r>
              <a:rPr/>
              <a:t>Statistical significance of models with and without and of coefficients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Multi-column Layout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μ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σ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*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  <p:pic>
        <p:nvPicPr>
          <p:cNvPr descr="pp_files/figure-pptx/regression%20as%20distribution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simulations and considerations</dc:title>
  <dc:creator>jesper fischer ehmsen</dc:creator>
  <cp:keywords/>
  <dcterms:created xsi:type="dcterms:W3CDTF">2023-06-28T20:57:26Z</dcterms:created>
  <dcterms:modified xsi:type="dcterms:W3CDTF">2023-06-28T20:57:26Z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2023-06-28</vt:lpwstr>
  </property>
  <property fmtid="{D5CDD505-2E9C-101B-9397-08002B2CF9AE}" pid="3" name="output">
    <vt:lpwstr>powerpoint_presentation</vt:lpwstr>
  </property>
</Properties>
</file>