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 “Safety:		 haven”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Jesper, Asher, joey, Thomas, </a:t>
            </a:r>
            <a:r>
              <a:rPr lang="en-GB" dirty="0" err="1"/>
              <a:t>ramon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0" y="2268453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 err="1"/>
              <a:t>taakverdeling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concept</a:t>
            </a:r>
          </a:p>
          <a:p>
            <a:pPr marL="457200" indent="-457200">
              <a:buAutoNum type="arabicPeriod"/>
            </a:pPr>
            <a:r>
              <a:rPr lang="en-GB" dirty="0"/>
              <a:t>style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taakverdeling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Producer: </a:t>
            </a:r>
            <a:r>
              <a:rPr lang="en-GB" dirty="0" err="1"/>
              <a:t>jesper</a:t>
            </a:r>
            <a:endParaRPr lang="en-GB" dirty="0"/>
          </a:p>
          <a:p>
            <a:r>
              <a:rPr lang="en-GB" dirty="0"/>
              <a:t>Lead Art: Ramon</a:t>
            </a:r>
          </a:p>
          <a:p>
            <a:r>
              <a:rPr lang="en-GB" dirty="0"/>
              <a:t>Lead dev: </a:t>
            </a:r>
            <a:r>
              <a:rPr lang="en-GB" dirty="0" err="1"/>
              <a:t>asher</a:t>
            </a:r>
            <a:endParaRPr lang="en-GB" dirty="0"/>
          </a:p>
          <a:p>
            <a:r>
              <a:rPr lang="en-GB" dirty="0"/>
              <a:t>Level design: joey</a:t>
            </a:r>
          </a:p>
          <a:p>
            <a:r>
              <a:rPr lang="en-GB" dirty="0"/>
              <a:t>2d artist: Thomas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Artist: </a:t>
            </a:r>
            <a:r>
              <a:rPr lang="en-GB" dirty="0" err="1"/>
              <a:t>jesper</a:t>
            </a:r>
            <a:r>
              <a:rPr lang="en-GB" dirty="0"/>
              <a:t>, </a:t>
            </a:r>
            <a:r>
              <a:rPr lang="en-GB" dirty="0" err="1"/>
              <a:t>ramon</a:t>
            </a:r>
            <a:r>
              <a:rPr lang="en-GB" dirty="0"/>
              <a:t>, joey, Thomas</a:t>
            </a:r>
          </a:p>
          <a:p>
            <a:r>
              <a:rPr lang="en-GB" dirty="0"/>
              <a:t>Dev: Asher</a:t>
            </a:r>
            <a:r>
              <a:rPr lang="en-GB"/>
              <a:t>, joey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1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Safe haven</a:t>
            </a:r>
          </a:p>
          <a:p>
            <a:r>
              <a:rPr lang="en-GB" dirty="0" err="1"/>
              <a:t>Objecten</a:t>
            </a:r>
            <a:endParaRPr lang="en-GB" dirty="0"/>
          </a:p>
          <a:p>
            <a:r>
              <a:rPr lang="en-GB" dirty="0" err="1"/>
              <a:t>Raadsels</a:t>
            </a:r>
            <a:endParaRPr lang="en-GB" dirty="0"/>
          </a:p>
          <a:p>
            <a:r>
              <a:rPr lang="en-GB" dirty="0"/>
              <a:t>asylum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COncept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/>
              <a:t>Fpshap</a:t>
            </a:r>
            <a:r>
              <a:rPr lang="en-GB" dirty="0"/>
              <a:t> Game</a:t>
            </a:r>
          </a:p>
          <a:p>
            <a:r>
              <a:rPr lang="en-GB" dirty="0"/>
              <a:t>Slums</a:t>
            </a:r>
          </a:p>
          <a:p>
            <a:r>
              <a:rPr lang="en-GB" dirty="0"/>
              <a:t> 7 </a:t>
            </a:r>
            <a:r>
              <a:rPr lang="en-GB" dirty="0" err="1"/>
              <a:t>gebieden</a:t>
            </a:r>
            <a:endParaRPr lang="en-GB" dirty="0"/>
          </a:p>
          <a:p>
            <a:r>
              <a:rPr lang="en-GB" dirty="0"/>
              <a:t>Malcolm</a:t>
            </a:r>
          </a:p>
          <a:p>
            <a:r>
              <a:rPr lang="en-GB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447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537" y="657808"/>
            <a:ext cx="10394707" cy="1158140"/>
          </a:xfrm>
        </p:spPr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983" y="163645"/>
            <a:ext cx="4999207" cy="53304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74469" y="163645"/>
            <a:ext cx="4988083" cy="5312310"/>
          </a:xfrm>
        </p:spPr>
      </p:pic>
    </p:spTree>
    <p:extLst>
      <p:ext uri="{BB962C8B-B14F-4D97-AF65-F5344CB8AC3E}">
        <p14:creationId xmlns:p14="http://schemas.microsoft.com/office/powerpoint/2010/main" val="169136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Fuck you!</a:t>
            </a:r>
            <a:br>
              <a:rPr lang="en-GB" dirty="0"/>
            </a:br>
            <a:r>
              <a:rPr lang="en-GB" dirty="0"/>
              <a:t>that’s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2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57</TotalTime>
  <Words>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Concept “Safety:   haven”</vt:lpstr>
      <vt:lpstr>indeling</vt:lpstr>
      <vt:lpstr>taakverdeling</vt:lpstr>
      <vt:lpstr>Het idee</vt:lpstr>
      <vt:lpstr>COncept</vt:lpstr>
      <vt:lpstr>style</vt:lpstr>
      <vt:lpstr>Fuck you! 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“Safety:   haven”</dc:title>
  <dc:creator>Jesper Kiers</dc:creator>
  <cp:lastModifiedBy>Jesper Kiers</cp:lastModifiedBy>
  <cp:revision>8</cp:revision>
  <dcterms:created xsi:type="dcterms:W3CDTF">2017-05-08T07:28:54Z</dcterms:created>
  <dcterms:modified xsi:type="dcterms:W3CDTF">2017-05-11T10:58:29Z</dcterms:modified>
</cp:coreProperties>
</file>