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498" y="-7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9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258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66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358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771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282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97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154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864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344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575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9C99-5D04-49C6-9854-8DBDCB100850}" type="datetimeFigureOut">
              <a:rPr lang="sv-SE" smtClean="0"/>
              <a:t>2015-06-25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26D3-9C4B-4F26-BD1B-04AA0B0AF3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7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429"/>
          <p:cNvSpPr txBox="1"/>
          <p:nvPr/>
        </p:nvSpPr>
        <p:spPr>
          <a:xfrm>
            <a:off x="4234111" y="-36540"/>
            <a:ext cx="2603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www.revere.se/kata.htm </a:t>
            </a:r>
            <a:r>
              <a:rPr lang="sv-SE" sz="10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sv-SE" sz="10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katatogrow.com</a:t>
            </a:r>
            <a:endParaRPr lang="sv-SE" sz="10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97" name="TextBox 46"/>
          <p:cNvSpPr txBox="1"/>
          <p:nvPr/>
        </p:nvSpPr>
        <p:spPr>
          <a:xfrm>
            <a:off x="612662" y="757967"/>
            <a:ext cx="1282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 smtClean="0">
                <a:latin typeface="+mj-lt"/>
              </a:rPr>
              <a:t>Vad skall vi</a:t>
            </a:r>
            <a:r>
              <a:rPr lang="sv-SE" sz="1000" b="1" dirty="0">
                <a:latin typeface="+mj-lt"/>
              </a:rPr>
              <a:t> </a:t>
            </a:r>
            <a:r>
              <a:rPr lang="sv-SE" sz="1000" b="1" dirty="0" smtClean="0">
                <a:latin typeface="+mj-lt"/>
              </a:rPr>
              <a:t>testa?</a:t>
            </a:r>
            <a:endParaRPr lang="sv-SE" sz="1000" b="1" dirty="0">
              <a:latin typeface="+mj-lt"/>
            </a:endParaRPr>
          </a:p>
        </p:txBody>
      </p:sp>
      <p:sp>
        <p:nvSpPr>
          <p:cNvPr id="405" name="Rectangle 40"/>
          <p:cNvSpPr/>
          <p:nvPr/>
        </p:nvSpPr>
        <p:spPr>
          <a:xfrm>
            <a:off x="120651" y="35106"/>
            <a:ext cx="3890757" cy="44741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endParaRPr lang="sv-SE" dirty="0">
              <a:latin typeface="+mj-lt"/>
            </a:endParaRPr>
          </a:p>
        </p:txBody>
      </p:sp>
      <p:sp>
        <p:nvSpPr>
          <p:cNvPr id="406" name="TextBox 41"/>
          <p:cNvSpPr txBox="1"/>
          <p:nvPr/>
        </p:nvSpPr>
        <p:spPr>
          <a:xfrm>
            <a:off x="120400" y="53321"/>
            <a:ext cx="2247831" cy="41065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sv-SE" b="1" dirty="0" smtClean="0">
                <a:latin typeface="+mj-lt"/>
              </a:rPr>
              <a:t>Teamnamn:</a:t>
            </a:r>
            <a:endParaRPr lang="sv-SE" b="1" dirty="0">
              <a:latin typeface="+mj-lt"/>
            </a:endParaRPr>
          </a:p>
        </p:txBody>
      </p:sp>
      <p:sp>
        <p:nvSpPr>
          <p:cNvPr id="407" name="TextBox 43"/>
          <p:cNvSpPr txBox="1"/>
          <p:nvPr/>
        </p:nvSpPr>
        <p:spPr>
          <a:xfrm>
            <a:off x="4936722" y="174780"/>
            <a:ext cx="2949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v-SE" sz="2000" b="1" dirty="0" smtClean="0">
                <a:latin typeface="+mj-lt"/>
              </a:rPr>
              <a:t>EXPERIMENTERA </a:t>
            </a:r>
            <a:endParaRPr lang="sv-SE" sz="2000" b="1" dirty="0">
              <a:latin typeface="+mj-lt"/>
            </a:endParaRPr>
          </a:p>
        </p:txBody>
      </p:sp>
      <p:grpSp>
        <p:nvGrpSpPr>
          <p:cNvPr id="419" name="Group 17"/>
          <p:cNvGrpSpPr/>
          <p:nvPr/>
        </p:nvGrpSpPr>
        <p:grpSpPr>
          <a:xfrm>
            <a:off x="157467" y="2416599"/>
            <a:ext cx="318131" cy="5632166"/>
            <a:chOff x="1216283" y="2884377"/>
            <a:chExt cx="384938" cy="6675120"/>
          </a:xfrm>
        </p:grpSpPr>
        <p:sp>
          <p:nvSpPr>
            <p:cNvPr id="420" name="Rectangle 58"/>
            <p:cNvSpPr/>
            <p:nvPr/>
          </p:nvSpPr>
          <p:spPr>
            <a:xfrm>
              <a:off x="1221620" y="2933687"/>
              <a:ext cx="379601" cy="66258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ln>
                  <a:solidFill>
                    <a:srgbClr val="000000"/>
                  </a:solidFill>
                </a:ln>
                <a:latin typeface="+mj-lt"/>
              </a:endParaRPr>
            </a:p>
          </p:txBody>
        </p:sp>
        <p:cxnSp>
          <p:nvCxnSpPr>
            <p:cNvPr id="421" name="Straight Connector 59"/>
            <p:cNvCxnSpPr/>
            <p:nvPr/>
          </p:nvCxnSpPr>
          <p:spPr>
            <a:xfrm>
              <a:off x="1216283" y="4254081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60"/>
            <p:cNvCxnSpPr/>
            <p:nvPr/>
          </p:nvCxnSpPr>
          <p:spPr>
            <a:xfrm>
              <a:off x="1216283" y="491592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66"/>
            <p:cNvCxnSpPr/>
            <p:nvPr/>
          </p:nvCxnSpPr>
          <p:spPr>
            <a:xfrm>
              <a:off x="1216283" y="5577766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67"/>
            <p:cNvCxnSpPr/>
            <p:nvPr/>
          </p:nvCxnSpPr>
          <p:spPr>
            <a:xfrm>
              <a:off x="1216283" y="623960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68"/>
            <p:cNvCxnSpPr/>
            <p:nvPr/>
          </p:nvCxnSpPr>
          <p:spPr>
            <a:xfrm>
              <a:off x="1216283" y="6901452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69"/>
            <p:cNvCxnSpPr/>
            <p:nvPr/>
          </p:nvCxnSpPr>
          <p:spPr>
            <a:xfrm>
              <a:off x="1216283" y="756329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70"/>
            <p:cNvCxnSpPr/>
            <p:nvPr/>
          </p:nvCxnSpPr>
          <p:spPr>
            <a:xfrm>
              <a:off x="1216283" y="8225137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71"/>
            <p:cNvCxnSpPr/>
            <p:nvPr/>
          </p:nvCxnSpPr>
          <p:spPr>
            <a:xfrm>
              <a:off x="1216283" y="888697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72"/>
            <p:cNvCxnSpPr/>
            <p:nvPr/>
          </p:nvCxnSpPr>
          <p:spPr>
            <a:xfrm>
              <a:off x="1216283" y="37203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73"/>
            <p:cNvCxnSpPr/>
            <p:nvPr/>
          </p:nvCxnSpPr>
          <p:spPr>
            <a:xfrm>
              <a:off x="1216283" y="38484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74"/>
            <p:cNvCxnSpPr/>
            <p:nvPr/>
          </p:nvCxnSpPr>
          <p:spPr>
            <a:xfrm>
              <a:off x="1216283" y="398720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75"/>
            <p:cNvCxnSpPr/>
            <p:nvPr/>
          </p:nvCxnSpPr>
          <p:spPr>
            <a:xfrm>
              <a:off x="1216283" y="41153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76"/>
            <p:cNvCxnSpPr/>
            <p:nvPr/>
          </p:nvCxnSpPr>
          <p:spPr>
            <a:xfrm>
              <a:off x="1216283" y="43821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77"/>
            <p:cNvCxnSpPr/>
            <p:nvPr/>
          </p:nvCxnSpPr>
          <p:spPr>
            <a:xfrm>
              <a:off x="1216283" y="45102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78"/>
            <p:cNvCxnSpPr/>
            <p:nvPr/>
          </p:nvCxnSpPr>
          <p:spPr>
            <a:xfrm>
              <a:off x="1216283" y="46490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79"/>
            <p:cNvCxnSpPr/>
            <p:nvPr/>
          </p:nvCxnSpPr>
          <p:spPr>
            <a:xfrm>
              <a:off x="1216283" y="47771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80"/>
            <p:cNvCxnSpPr/>
            <p:nvPr/>
          </p:nvCxnSpPr>
          <p:spPr>
            <a:xfrm>
              <a:off x="1216283" y="50440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81"/>
            <p:cNvCxnSpPr/>
            <p:nvPr/>
          </p:nvCxnSpPr>
          <p:spPr>
            <a:xfrm>
              <a:off x="1216283" y="51721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82"/>
            <p:cNvCxnSpPr/>
            <p:nvPr/>
          </p:nvCxnSpPr>
          <p:spPr>
            <a:xfrm>
              <a:off x="1216283" y="531089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83"/>
            <p:cNvCxnSpPr/>
            <p:nvPr/>
          </p:nvCxnSpPr>
          <p:spPr>
            <a:xfrm>
              <a:off x="1216283" y="54389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84"/>
            <p:cNvCxnSpPr/>
            <p:nvPr/>
          </p:nvCxnSpPr>
          <p:spPr>
            <a:xfrm>
              <a:off x="1216283" y="57058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85"/>
            <p:cNvCxnSpPr/>
            <p:nvPr/>
          </p:nvCxnSpPr>
          <p:spPr>
            <a:xfrm>
              <a:off x="1216283" y="5833963"/>
              <a:ext cx="379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86"/>
            <p:cNvCxnSpPr/>
            <p:nvPr/>
          </p:nvCxnSpPr>
          <p:spPr>
            <a:xfrm>
              <a:off x="1216283" y="59727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87"/>
            <p:cNvCxnSpPr/>
            <p:nvPr/>
          </p:nvCxnSpPr>
          <p:spPr>
            <a:xfrm>
              <a:off x="1216283" y="61008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88"/>
            <p:cNvCxnSpPr/>
            <p:nvPr/>
          </p:nvCxnSpPr>
          <p:spPr>
            <a:xfrm>
              <a:off x="1216283" y="63677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89"/>
            <p:cNvCxnSpPr/>
            <p:nvPr/>
          </p:nvCxnSpPr>
          <p:spPr>
            <a:xfrm>
              <a:off x="1216283" y="64958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90"/>
            <p:cNvCxnSpPr/>
            <p:nvPr/>
          </p:nvCxnSpPr>
          <p:spPr>
            <a:xfrm>
              <a:off x="1216283" y="66345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91"/>
            <p:cNvCxnSpPr/>
            <p:nvPr/>
          </p:nvCxnSpPr>
          <p:spPr>
            <a:xfrm>
              <a:off x="1216283" y="67626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92"/>
            <p:cNvCxnSpPr/>
            <p:nvPr/>
          </p:nvCxnSpPr>
          <p:spPr>
            <a:xfrm>
              <a:off x="1216283" y="70295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93"/>
            <p:cNvCxnSpPr/>
            <p:nvPr/>
          </p:nvCxnSpPr>
          <p:spPr>
            <a:xfrm>
              <a:off x="1216283" y="715764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94"/>
            <p:cNvCxnSpPr/>
            <p:nvPr/>
          </p:nvCxnSpPr>
          <p:spPr>
            <a:xfrm>
              <a:off x="1216283" y="72964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95"/>
            <p:cNvCxnSpPr/>
            <p:nvPr/>
          </p:nvCxnSpPr>
          <p:spPr>
            <a:xfrm>
              <a:off x="1216283" y="74245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96"/>
            <p:cNvCxnSpPr/>
            <p:nvPr/>
          </p:nvCxnSpPr>
          <p:spPr>
            <a:xfrm>
              <a:off x="1216283" y="76913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97"/>
            <p:cNvCxnSpPr/>
            <p:nvPr/>
          </p:nvCxnSpPr>
          <p:spPr>
            <a:xfrm>
              <a:off x="1216283" y="781949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98"/>
            <p:cNvCxnSpPr/>
            <p:nvPr/>
          </p:nvCxnSpPr>
          <p:spPr>
            <a:xfrm>
              <a:off x="1216283" y="79582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99"/>
            <p:cNvCxnSpPr/>
            <p:nvPr/>
          </p:nvCxnSpPr>
          <p:spPr>
            <a:xfrm>
              <a:off x="1216283" y="808636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100"/>
            <p:cNvCxnSpPr/>
            <p:nvPr/>
          </p:nvCxnSpPr>
          <p:spPr>
            <a:xfrm>
              <a:off x="1216283" y="835323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101"/>
            <p:cNvCxnSpPr/>
            <p:nvPr/>
          </p:nvCxnSpPr>
          <p:spPr>
            <a:xfrm>
              <a:off x="1216283" y="848133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102"/>
            <p:cNvCxnSpPr/>
            <p:nvPr/>
          </p:nvCxnSpPr>
          <p:spPr>
            <a:xfrm>
              <a:off x="1216283" y="862010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103"/>
            <p:cNvCxnSpPr/>
            <p:nvPr/>
          </p:nvCxnSpPr>
          <p:spPr>
            <a:xfrm>
              <a:off x="1216283" y="87482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104"/>
            <p:cNvCxnSpPr/>
            <p:nvPr/>
          </p:nvCxnSpPr>
          <p:spPr>
            <a:xfrm>
              <a:off x="1216283" y="902575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105"/>
            <p:cNvCxnSpPr/>
            <p:nvPr/>
          </p:nvCxnSpPr>
          <p:spPr>
            <a:xfrm>
              <a:off x="1216283" y="91538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106"/>
            <p:cNvCxnSpPr/>
            <p:nvPr/>
          </p:nvCxnSpPr>
          <p:spPr>
            <a:xfrm>
              <a:off x="1216283" y="929262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107"/>
            <p:cNvCxnSpPr/>
            <p:nvPr/>
          </p:nvCxnSpPr>
          <p:spPr>
            <a:xfrm>
              <a:off x="1216283" y="942072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108"/>
            <p:cNvCxnSpPr/>
            <p:nvPr/>
          </p:nvCxnSpPr>
          <p:spPr>
            <a:xfrm>
              <a:off x="1216283" y="359552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109"/>
            <p:cNvCxnSpPr/>
            <p:nvPr/>
          </p:nvCxnSpPr>
          <p:spPr>
            <a:xfrm>
              <a:off x="1216283" y="306178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110"/>
            <p:cNvCxnSpPr/>
            <p:nvPr/>
          </p:nvCxnSpPr>
          <p:spPr>
            <a:xfrm>
              <a:off x="1216283" y="318988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111"/>
            <p:cNvCxnSpPr/>
            <p:nvPr/>
          </p:nvCxnSpPr>
          <p:spPr>
            <a:xfrm>
              <a:off x="1216283" y="332865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112"/>
            <p:cNvCxnSpPr/>
            <p:nvPr/>
          </p:nvCxnSpPr>
          <p:spPr>
            <a:xfrm>
              <a:off x="1216283" y="345675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extBox 113"/>
            <p:cNvSpPr txBox="1"/>
            <p:nvPr/>
          </p:nvSpPr>
          <p:spPr>
            <a:xfrm>
              <a:off x="1216284" y="883359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471" name="TextBox 114"/>
            <p:cNvSpPr txBox="1"/>
            <p:nvPr/>
          </p:nvSpPr>
          <p:spPr>
            <a:xfrm>
              <a:off x="1216284" y="816641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472" name="TextBox 115"/>
            <p:cNvSpPr txBox="1"/>
            <p:nvPr/>
          </p:nvSpPr>
          <p:spPr>
            <a:xfrm>
              <a:off x="1216284" y="751193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473" name="TextBox 116"/>
            <p:cNvSpPr txBox="1"/>
            <p:nvPr/>
          </p:nvSpPr>
          <p:spPr>
            <a:xfrm>
              <a:off x="1216284" y="685009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474" name="TextBox 117"/>
            <p:cNvSpPr txBox="1"/>
            <p:nvPr/>
          </p:nvSpPr>
          <p:spPr>
            <a:xfrm>
              <a:off x="1216284" y="6188253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475" name="TextBox 118"/>
            <p:cNvSpPr txBox="1"/>
            <p:nvPr/>
          </p:nvSpPr>
          <p:spPr>
            <a:xfrm>
              <a:off x="1216284" y="552641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476" name="TextBox 119"/>
            <p:cNvSpPr txBox="1"/>
            <p:nvPr/>
          </p:nvSpPr>
          <p:spPr>
            <a:xfrm>
              <a:off x="1216284" y="486456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477" name="TextBox 120"/>
            <p:cNvSpPr txBox="1"/>
            <p:nvPr/>
          </p:nvSpPr>
          <p:spPr>
            <a:xfrm>
              <a:off x="1216284" y="420272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478" name="TextBox 121"/>
            <p:cNvSpPr txBox="1"/>
            <p:nvPr/>
          </p:nvSpPr>
          <p:spPr>
            <a:xfrm>
              <a:off x="1216284" y="354622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479" name="TextBox 122"/>
            <p:cNvSpPr txBox="1"/>
            <p:nvPr/>
          </p:nvSpPr>
          <p:spPr>
            <a:xfrm>
              <a:off x="1216284" y="288437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</p:grpSp>
      <p:sp>
        <p:nvSpPr>
          <p:cNvPr id="480" name="TextBox 428"/>
          <p:cNvSpPr txBox="1"/>
          <p:nvPr/>
        </p:nvSpPr>
        <p:spPr>
          <a:xfrm>
            <a:off x="-96469" y="2224725"/>
            <a:ext cx="87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smtClean="0">
                <a:latin typeface="+mj-lt"/>
              </a:rPr>
              <a:t>resultat</a:t>
            </a:r>
            <a:endParaRPr lang="sv-SE" b="1" dirty="0">
              <a:latin typeface="+mj-lt"/>
            </a:endParaRPr>
          </a:p>
        </p:txBody>
      </p:sp>
      <p:sp>
        <p:nvSpPr>
          <p:cNvPr id="481" name="TextBox 428"/>
          <p:cNvSpPr txBox="1"/>
          <p:nvPr/>
        </p:nvSpPr>
        <p:spPr>
          <a:xfrm>
            <a:off x="-80068" y="1680806"/>
            <a:ext cx="891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dirty="0" smtClean="0">
                <a:latin typeface="+mj-lt"/>
              </a:rPr>
              <a:t>Utgångs-läge</a:t>
            </a:r>
            <a:endParaRPr lang="sv-SE" sz="1500" b="1" dirty="0">
              <a:latin typeface="+mj-lt"/>
            </a:endParaRPr>
          </a:p>
        </p:txBody>
      </p:sp>
      <p:sp>
        <p:nvSpPr>
          <p:cNvPr id="482" name="Rektangel 481"/>
          <p:cNvSpPr/>
          <p:nvPr/>
        </p:nvSpPr>
        <p:spPr>
          <a:xfrm>
            <a:off x="34626" y="2294669"/>
            <a:ext cx="596453" cy="6023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atin typeface="+mj-lt"/>
            </a:endParaRPr>
          </a:p>
        </p:txBody>
      </p:sp>
      <p:sp>
        <p:nvSpPr>
          <p:cNvPr id="4" name="Rectangle 56"/>
          <p:cNvSpPr/>
          <p:nvPr/>
        </p:nvSpPr>
        <p:spPr>
          <a:xfrm>
            <a:off x="724029" y="2294669"/>
            <a:ext cx="6113657" cy="57611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atin typeface="+mj-lt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1031564" y="2423694"/>
            <a:ext cx="378421" cy="5632166"/>
            <a:chOff x="1216283" y="2884377"/>
            <a:chExt cx="384938" cy="6675120"/>
          </a:xfrm>
        </p:grpSpPr>
        <p:sp>
          <p:nvSpPr>
            <p:cNvPr id="6" name="Rectangle 58"/>
            <p:cNvSpPr/>
            <p:nvPr/>
          </p:nvSpPr>
          <p:spPr>
            <a:xfrm>
              <a:off x="1221620" y="2933687"/>
              <a:ext cx="379601" cy="66258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ln>
                  <a:solidFill>
                    <a:srgbClr val="000000"/>
                  </a:solidFill>
                </a:ln>
                <a:latin typeface="+mj-lt"/>
              </a:endParaRPr>
            </a:p>
          </p:txBody>
        </p:sp>
        <p:cxnSp>
          <p:nvCxnSpPr>
            <p:cNvPr id="7" name="Straight Connector 59"/>
            <p:cNvCxnSpPr/>
            <p:nvPr/>
          </p:nvCxnSpPr>
          <p:spPr>
            <a:xfrm>
              <a:off x="1216283" y="4254081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0"/>
            <p:cNvCxnSpPr/>
            <p:nvPr/>
          </p:nvCxnSpPr>
          <p:spPr>
            <a:xfrm>
              <a:off x="1216283" y="491592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66"/>
            <p:cNvCxnSpPr/>
            <p:nvPr/>
          </p:nvCxnSpPr>
          <p:spPr>
            <a:xfrm>
              <a:off x="1216283" y="5577766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67"/>
            <p:cNvCxnSpPr/>
            <p:nvPr/>
          </p:nvCxnSpPr>
          <p:spPr>
            <a:xfrm>
              <a:off x="1216283" y="623960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8"/>
            <p:cNvCxnSpPr/>
            <p:nvPr/>
          </p:nvCxnSpPr>
          <p:spPr>
            <a:xfrm>
              <a:off x="1216283" y="6901452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9"/>
            <p:cNvCxnSpPr/>
            <p:nvPr/>
          </p:nvCxnSpPr>
          <p:spPr>
            <a:xfrm>
              <a:off x="1216283" y="756329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70"/>
            <p:cNvCxnSpPr/>
            <p:nvPr/>
          </p:nvCxnSpPr>
          <p:spPr>
            <a:xfrm>
              <a:off x="1216283" y="8225137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71"/>
            <p:cNvCxnSpPr/>
            <p:nvPr/>
          </p:nvCxnSpPr>
          <p:spPr>
            <a:xfrm>
              <a:off x="1216283" y="888697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72"/>
            <p:cNvCxnSpPr/>
            <p:nvPr/>
          </p:nvCxnSpPr>
          <p:spPr>
            <a:xfrm>
              <a:off x="1216283" y="37203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73"/>
            <p:cNvCxnSpPr/>
            <p:nvPr/>
          </p:nvCxnSpPr>
          <p:spPr>
            <a:xfrm>
              <a:off x="1216283" y="38484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4"/>
            <p:cNvCxnSpPr/>
            <p:nvPr/>
          </p:nvCxnSpPr>
          <p:spPr>
            <a:xfrm>
              <a:off x="1216283" y="398720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5"/>
            <p:cNvCxnSpPr/>
            <p:nvPr/>
          </p:nvCxnSpPr>
          <p:spPr>
            <a:xfrm>
              <a:off x="1216283" y="41153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6"/>
            <p:cNvCxnSpPr/>
            <p:nvPr/>
          </p:nvCxnSpPr>
          <p:spPr>
            <a:xfrm>
              <a:off x="1216283" y="43821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7"/>
            <p:cNvCxnSpPr/>
            <p:nvPr/>
          </p:nvCxnSpPr>
          <p:spPr>
            <a:xfrm>
              <a:off x="1216283" y="45102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78"/>
            <p:cNvCxnSpPr/>
            <p:nvPr/>
          </p:nvCxnSpPr>
          <p:spPr>
            <a:xfrm>
              <a:off x="1216283" y="46490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79"/>
            <p:cNvCxnSpPr/>
            <p:nvPr/>
          </p:nvCxnSpPr>
          <p:spPr>
            <a:xfrm>
              <a:off x="1216283" y="47771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80"/>
            <p:cNvCxnSpPr/>
            <p:nvPr/>
          </p:nvCxnSpPr>
          <p:spPr>
            <a:xfrm>
              <a:off x="1216283" y="50440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81"/>
            <p:cNvCxnSpPr/>
            <p:nvPr/>
          </p:nvCxnSpPr>
          <p:spPr>
            <a:xfrm>
              <a:off x="1216283" y="51721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82"/>
            <p:cNvCxnSpPr/>
            <p:nvPr/>
          </p:nvCxnSpPr>
          <p:spPr>
            <a:xfrm>
              <a:off x="1216283" y="531089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83"/>
            <p:cNvCxnSpPr/>
            <p:nvPr/>
          </p:nvCxnSpPr>
          <p:spPr>
            <a:xfrm>
              <a:off x="1216283" y="54389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84"/>
            <p:cNvCxnSpPr/>
            <p:nvPr/>
          </p:nvCxnSpPr>
          <p:spPr>
            <a:xfrm>
              <a:off x="1216283" y="57058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5"/>
            <p:cNvCxnSpPr/>
            <p:nvPr/>
          </p:nvCxnSpPr>
          <p:spPr>
            <a:xfrm>
              <a:off x="1216283" y="5833963"/>
              <a:ext cx="379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6"/>
            <p:cNvCxnSpPr/>
            <p:nvPr/>
          </p:nvCxnSpPr>
          <p:spPr>
            <a:xfrm>
              <a:off x="1216283" y="59727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87"/>
            <p:cNvCxnSpPr/>
            <p:nvPr/>
          </p:nvCxnSpPr>
          <p:spPr>
            <a:xfrm>
              <a:off x="1216283" y="61008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88"/>
            <p:cNvCxnSpPr/>
            <p:nvPr/>
          </p:nvCxnSpPr>
          <p:spPr>
            <a:xfrm>
              <a:off x="1216283" y="63677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9"/>
            <p:cNvCxnSpPr/>
            <p:nvPr/>
          </p:nvCxnSpPr>
          <p:spPr>
            <a:xfrm>
              <a:off x="1216283" y="64958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90"/>
            <p:cNvCxnSpPr/>
            <p:nvPr/>
          </p:nvCxnSpPr>
          <p:spPr>
            <a:xfrm>
              <a:off x="1216283" y="66345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91"/>
            <p:cNvCxnSpPr/>
            <p:nvPr/>
          </p:nvCxnSpPr>
          <p:spPr>
            <a:xfrm>
              <a:off x="1216283" y="67626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2"/>
            <p:cNvCxnSpPr/>
            <p:nvPr/>
          </p:nvCxnSpPr>
          <p:spPr>
            <a:xfrm>
              <a:off x="1216283" y="70295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3"/>
            <p:cNvCxnSpPr/>
            <p:nvPr/>
          </p:nvCxnSpPr>
          <p:spPr>
            <a:xfrm>
              <a:off x="1216283" y="715764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4"/>
            <p:cNvCxnSpPr/>
            <p:nvPr/>
          </p:nvCxnSpPr>
          <p:spPr>
            <a:xfrm>
              <a:off x="1216283" y="72964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5"/>
            <p:cNvCxnSpPr/>
            <p:nvPr/>
          </p:nvCxnSpPr>
          <p:spPr>
            <a:xfrm>
              <a:off x="1216283" y="74245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6"/>
            <p:cNvCxnSpPr/>
            <p:nvPr/>
          </p:nvCxnSpPr>
          <p:spPr>
            <a:xfrm>
              <a:off x="1216283" y="76913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97"/>
            <p:cNvCxnSpPr/>
            <p:nvPr/>
          </p:nvCxnSpPr>
          <p:spPr>
            <a:xfrm>
              <a:off x="1216283" y="781949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8"/>
            <p:cNvCxnSpPr/>
            <p:nvPr/>
          </p:nvCxnSpPr>
          <p:spPr>
            <a:xfrm>
              <a:off x="1216283" y="79582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9"/>
            <p:cNvCxnSpPr/>
            <p:nvPr/>
          </p:nvCxnSpPr>
          <p:spPr>
            <a:xfrm>
              <a:off x="1216283" y="808636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00"/>
            <p:cNvCxnSpPr/>
            <p:nvPr/>
          </p:nvCxnSpPr>
          <p:spPr>
            <a:xfrm>
              <a:off x="1216283" y="835323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01"/>
            <p:cNvCxnSpPr/>
            <p:nvPr/>
          </p:nvCxnSpPr>
          <p:spPr>
            <a:xfrm>
              <a:off x="1216283" y="848133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02"/>
            <p:cNvCxnSpPr/>
            <p:nvPr/>
          </p:nvCxnSpPr>
          <p:spPr>
            <a:xfrm>
              <a:off x="1216283" y="862010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03"/>
            <p:cNvCxnSpPr/>
            <p:nvPr/>
          </p:nvCxnSpPr>
          <p:spPr>
            <a:xfrm>
              <a:off x="1216283" y="87482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04"/>
            <p:cNvCxnSpPr/>
            <p:nvPr/>
          </p:nvCxnSpPr>
          <p:spPr>
            <a:xfrm>
              <a:off x="1216283" y="902575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05"/>
            <p:cNvCxnSpPr/>
            <p:nvPr/>
          </p:nvCxnSpPr>
          <p:spPr>
            <a:xfrm>
              <a:off x="1216283" y="91538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06"/>
            <p:cNvCxnSpPr/>
            <p:nvPr/>
          </p:nvCxnSpPr>
          <p:spPr>
            <a:xfrm>
              <a:off x="1216283" y="929262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7"/>
            <p:cNvCxnSpPr/>
            <p:nvPr/>
          </p:nvCxnSpPr>
          <p:spPr>
            <a:xfrm>
              <a:off x="1216283" y="942072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8"/>
            <p:cNvCxnSpPr/>
            <p:nvPr/>
          </p:nvCxnSpPr>
          <p:spPr>
            <a:xfrm>
              <a:off x="1216283" y="359552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9"/>
            <p:cNvCxnSpPr/>
            <p:nvPr/>
          </p:nvCxnSpPr>
          <p:spPr>
            <a:xfrm>
              <a:off x="1216283" y="306178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10"/>
            <p:cNvCxnSpPr/>
            <p:nvPr/>
          </p:nvCxnSpPr>
          <p:spPr>
            <a:xfrm>
              <a:off x="1216283" y="318988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11"/>
            <p:cNvCxnSpPr/>
            <p:nvPr/>
          </p:nvCxnSpPr>
          <p:spPr>
            <a:xfrm>
              <a:off x="1216283" y="332865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2"/>
            <p:cNvCxnSpPr/>
            <p:nvPr/>
          </p:nvCxnSpPr>
          <p:spPr>
            <a:xfrm>
              <a:off x="1216283" y="345675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113"/>
            <p:cNvSpPr txBox="1"/>
            <p:nvPr/>
          </p:nvSpPr>
          <p:spPr>
            <a:xfrm>
              <a:off x="1216284" y="883359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57" name="TextBox 114"/>
            <p:cNvSpPr txBox="1"/>
            <p:nvPr/>
          </p:nvSpPr>
          <p:spPr>
            <a:xfrm>
              <a:off x="1216284" y="816641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58" name="TextBox 115"/>
            <p:cNvSpPr txBox="1"/>
            <p:nvPr/>
          </p:nvSpPr>
          <p:spPr>
            <a:xfrm>
              <a:off x="1216284" y="751193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59" name="TextBox 116"/>
            <p:cNvSpPr txBox="1"/>
            <p:nvPr/>
          </p:nvSpPr>
          <p:spPr>
            <a:xfrm>
              <a:off x="1216284" y="685009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60" name="TextBox 117"/>
            <p:cNvSpPr txBox="1"/>
            <p:nvPr/>
          </p:nvSpPr>
          <p:spPr>
            <a:xfrm>
              <a:off x="1216284" y="6188253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61" name="TextBox 118"/>
            <p:cNvSpPr txBox="1"/>
            <p:nvPr/>
          </p:nvSpPr>
          <p:spPr>
            <a:xfrm>
              <a:off x="1216284" y="552641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62" name="TextBox 119"/>
            <p:cNvSpPr txBox="1"/>
            <p:nvPr/>
          </p:nvSpPr>
          <p:spPr>
            <a:xfrm>
              <a:off x="1216284" y="486456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63" name="TextBox 120"/>
            <p:cNvSpPr txBox="1"/>
            <p:nvPr/>
          </p:nvSpPr>
          <p:spPr>
            <a:xfrm>
              <a:off x="1216284" y="420272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64" name="TextBox 121"/>
            <p:cNvSpPr txBox="1"/>
            <p:nvPr/>
          </p:nvSpPr>
          <p:spPr>
            <a:xfrm>
              <a:off x="1216284" y="354622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65" name="TextBox 122"/>
            <p:cNvSpPr txBox="1"/>
            <p:nvPr/>
          </p:nvSpPr>
          <p:spPr>
            <a:xfrm>
              <a:off x="1216284" y="288437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</p:grpSp>
      <p:grpSp>
        <p:nvGrpSpPr>
          <p:cNvPr id="66" name="Group 123"/>
          <p:cNvGrpSpPr/>
          <p:nvPr/>
        </p:nvGrpSpPr>
        <p:grpSpPr>
          <a:xfrm>
            <a:off x="2050279" y="2420231"/>
            <a:ext cx="378421" cy="5632166"/>
            <a:chOff x="1216283" y="2884377"/>
            <a:chExt cx="384938" cy="6675120"/>
          </a:xfrm>
        </p:grpSpPr>
        <p:sp>
          <p:nvSpPr>
            <p:cNvPr id="67" name="Rectangle 124"/>
            <p:cNvSpPr/>
            <p:nvPr/>
          </p:nvSpPr>
          <p:spPr>
            <a:xfrm>
              <a:off x="1221620" y="2933687"/>
              <a:ext cx="379601" cy="66258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ln>
                  <a:solidFill>
                    <a:srgbClr val="000000"/>
                  </a:solidFill>
                </a:ln>
                <a:latin typeface="+mj-lt"/>
              </a:endParaRPr>
            </a:p>
          </p:txBody>
        </p:sp>
        <p:cxnSp>
          <p:nvCxnSpPr>
            <p:cNvPr id="68" name="Straight Connector 125"/>
            <p:cNvCxnSpPr/>
            <p:nvPr/>
          </p:nvCxnSpPr>
          <p:spPr>
            <a:xfrm>
              <a:off x="1216283" y="4254081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6"/>
            <p:cNvCxnSpPr/>
            <p:nvPr/>
          </p:nvCxnSpPr>
          <p:spPr>
            <a:xfrm>
              <a:off x="1216283" y="491592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27"/>
            <p:cNvCxnSpPr/>
            <p:nvPr/>
          </p:nvCxnSpPr>
          <p:spPr>
            <a:xfrm>
              <a:off x="1216283" y="5577766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28"/>
            <p:cNvCxnSpPr/>
            <p:nvPr/>
          </p:nvCxnSpPr>
          <p:spPr>
            <a:xfrm>
              <a:off x="1216283" y="623960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29"/>
            <p:cNvCxnSpPr/>
            <p:nvPr/>
          </p:nvCxnSpPr>
          <p:spPr>
            <a:xfrm>
              <a:off x="1216283" y="6901452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30"/>
            <p:cNvCxnSpPr/>
            <p:nvPr/>
          </p:nvCxnSpPr>
          <p:spPr>
            <a:xfrm>
              <a:off x="1216283" y="756329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31"/>
            <p:cNvCxnSpPr/>
            <p:nvPr/>
          </p:nvCxnSpPr>
          <p:spPr>
            <a:xfrm>
              <a:off x="1216283" y="8225137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32"/>
            <p:cNvCxnSpPr/>
            <p:nvPr/>
          </p:nvCxnSpPr>
          <p:spPr>
            <a:xfrm>
              <a:off x="1216283" y="888697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33"/>
            <p:cNvCxnSpPr/>
            <p:nvPr/>
          </p:nvCxnSpPr>
          <p:spPr>
            <a:xfrm>
              <a:off x="1216283" y="37203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34"/>
            <p:cNvCxnSpPr/>
            <p:nvPr/>
          </p:nvCxnSpPr>
          <p:spPr>
            <a:xfrm>
              <a:off x="1216283" y="38484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35"/>
            <p:cNvCxnSpPr/>
            <p:nvPr/>
          </p:nvCxnSpPr>
          <p:spPr>
            <a:xfrm>
              <a:off x="1216283" y="398720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36"/>
            <p:cNvCxnSpPr/>
            <p:nvPr/>
          </p:nvCxnSpPr>
          <p:spPr>
            <a:xfrm>
              <a:off x="1216283" y="41153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37"/>
            <p:cNvCxnSpPr/>
            <p:nvPr/>
          </p:nvCxnSpPr>
          <p:spPr>
            <a:xfrm>
              <a:off x="1216283" y="43821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38"/>
            <p:cNvCxnSpPr/>
            <p:nvPr/>
          </p:nvCxnSpPr>
          <p:spPr>
            <a:xfrm>
              <a:off x="1216283" y="45102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39"/>
            <p:cNvCxnSpPr/>
            <p:nvPr/>
          </p:nvCxnSpPr>
          <p:spPr>
            <a:xfrm>
              <a:off x="1216283" y="46490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140"/>
            <p:cNvCxnSpPr/>
            <p:nvPr/>
          </p:nvCxnSpPr>
          <p:spPr>
            <a:xfrm>
              <a:off x="1216283" y="47771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141"/>
            <p:cNvCxnSpPr/>
            <p:nvPr/>
          </p:nvCxnSpPr>
          <p:spPr>
            <a:xfrm>
              <a:off x="1216283" y="50440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42"/>
            <p:cNvCxnSpPr/>
            <p:nvPr/>
          </p:nvCxnSpPr>
          <p:spPr>
            <a:xfrm>
              <a:off x="1216283" y="51721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43"/>
            <p:cNvCxnSpPr/>
            <p:nvPr/>
          </p:nvCxnSpPr>
          <p:spPr>
            <a:xfrm>
              <a:off x="1216283" y="531089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44"/>
            <p:cNvCxnSpPr/>
            <p:nvPr/>
          </p:nvCxnSpPr>
          <p:spPr>
            <a:xfrm>
              <a:off x="1216283" y="54389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45"/>
            <p:cNvCxnSpPr/>
            <p:nvPr/>
          </p:nvCxnSpPr>
          <p:spPr>
            <a:xfrm>
              <a:off x="1216283" y="57058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146"/>
            <p:cNvCxnSpPr/>
            <p:nvPr/>
          </p:nvCxnSpPr>
          <p:spPr>
            <a:xfrm>
              <a:off x="1216283" y="5833963"/>
              <a:ext cx="379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147"/>
            <p:cNvCxnSpPr/>
            <p:nvPr/>
          </p:nvCxnSpPr>
          <p:spPr>
            <a:xfrm>
              <a:off x="1216283" y="59727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148"/>
            <p:cNvCxnSpPr/>
            <p:nvPr/>
          </p:nvCxnSpPr>
          <p:spPr>
            <a:xfrm>
              <a:off x="1216283" y="61008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149"/>
            <p:cNvCxnSpPr/>
            <p:nvPr/>
          </p:nvCxnSpPr>
          <p:spPr>
            <a:xfrm>
              <a:off x="1216283" y="63677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150"/>
            <p:cNvCxnSpPr/>
            <p:nvPr/>
          </p:nvCxnSpPr>
          <p:spPr>
            <a:xfrm>
              <a:off x="1216283" y="64958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151"/>
            <p:cNvCxnSpPr/>
            <p:nvPr/>
          </p:nvCxnSpPr>
          <p:spPr>
            <a:xfrm>
              <a:off x="1216283" y="66345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52"/>
            <p:cNvCxnSpPr/>
            <p:nvPr/>
          </p:nvCxnSpPr>
          <p:spPr>
            <a:xfrm>
              <a:off x="1216283" y="67626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53"/>
            <p:cNvCxnSpPr/>
            <p:nvPr/>
          </p:nvCxnSpPr>
          <p:spPr>
            <a:xfrm>
              <a:off x="1216283" y="70295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154"/>
            <p:cNvCxnSpPr/>
            <p:nvPr/>
          </p:nvCxnSpPr>
          <p:spPr>
            <a:xfrm>
              <a:off x="1216283" y="715764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55"/>
            <p:cNvCxnSpPr/>
            <p:nvPr/>
          </p:nvCxnSpPr>
          <p:spPr>
            <a:xfrm>
              <a:off x="1216283" y="72964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56"/>
            <p:cNvCxnSpPr/>
            <p:nvPr/>
          </p:nvCxnSpPr>
          <p:spPr>
            <a:xfrm>
              <a:off x="1216283" y="74245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57"/>
            <p:cNvCxnSpPr/>
            <p:nvPr/>
          </p:nvCxnSpPr>
          <p:spPr>
            <a:xfrm>
              <a:off x="1216283" y="76913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58"/>
            <p:cNvCxnSpPr/>
            <p:nvPr/>
          </p:nvCxnSpPr>
          <p:spPr>
            <a:xfrm>
              <a:off x="1216283" y="781949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59"/>
            <p:cNvCxnSpPr/>
            <p:nvPr/>
          </p:nvCxnSpPr>
          <p:spPr>
            <a:xfrm>
              <a:off x="1216283" y="79582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60"/>
            <p:cNvCxnSpPr/>
            <p:nvPr/>
          </p:nvCxnSpPr>
          <p:spPr>
            <a:xfrm>
              <a:off x="1216283" y="808636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61"/>
            <p:cNvCxnSpPr/>
            <p:nvPr/>
          </p:nvCxnSpPr>
          <p:spPr>
            <a:xfrm>
              <a:off x="1216283" y="835323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62"/>
            <p:cNvCxnSpPr/>
            <p:nvPr/>
          </p:nvCxnSpPr>
          <p:spPr>
            <a:xfrm>
              <a:off x="1216283" y="848133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63"/>
            <p:cNvCxnSpPr/>
            <p:nvPr/>
          </p:nvCxnSpPr>
          <p:spPr>
            <a:xfrm>
              <a:off x="1216283" y="862010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64"/>
            <p:cNvCxnSpPr/>
            <p:nvPr/>
          </p:nvCxnSpPr>
          <p:spPr>
            <a:xfrm>
              <a:off x="1216283" y="87482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65"/>
            <p:cNvCxnSpPr/>
            <p:nvPr/>
          </p:nvCxnSpPr>
          <p:spPr>
            <a:xfrm>
              <a:off x="1216283" y="902575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66"/>
            <p:cNvCxnSpPr/>
            <p:nvPr/>
          </p:nvCxnSpPr>
          <p:spPr>
            <a:xfrm>
              <a:off x="1216283" y="91538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67"/>
            <p:cNvCxnSpPr/>
            <p:nvPr/>
          </p:nvCxnSpPr>
          <p:spPr>
            <a:xfrm>
              <a:off x="1216283" y="929262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68"/>
            <p:cNvCxnSpPr/>
            <p:nvPr/>
          </p:nvCxnSpPr>
          <p:spPr>
            <a:xfrm>
              <a:off x="1216283" y="942072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69"/>
            <p:cNvCxnSpPr/>
            <p:nvPr/>
          </p:nvCxnSpPr>
          <p:spPr>
            <a:xfrm>
              <a:off x="1216283" y="359552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70"/>
            <p:cNvCxnSpPr/>
            <p:nvPr/>
          </p:nvCxnSpPr>
          <p:spPr>
            <a:xfrm>
              <a:off x="1216283" y="306178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71"/>
            <p:cNvCxnSpPr/>
            <p:nvPr/>
          </p:nvCxnSpPr>
          <p:spPr>
            <a:xfrm>
              <a:off x="1216283" y="318988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72"/>
            <p:cNvCxnSpPr/>
            <p:nvPr/>
          </p:nvCxnSpPr>
          <p:spPr>
            <a:xfrm>
              <a:off x="1216283" y="332865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73"/>
            <p:cNvCxnSpPr/>
            <p:nvPr/>
          </p:nvCxnSpPr>
          <p:spPr>
            <a:xfrm>
              <a:off x="1216283" y="345675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74"/>
            <p:cNvSpPr txBox="1"/>
            <p:nvPr/>
          </p:nvSpPr>
          <p:spPr>
            <a:xfrm>
              <a:off x="1216284" y="883359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18" name="TextBox 175"/>
            <p:cNvSpPr txBox="1"/>
            <p:nvPr/>
          </p:nvSpPr>
          <p:spPr>
            <a:xfrm>
              <a:off x="1216284" y="816641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19" name="TextBox 176"/>
            <p:cNvSpPr txBox="1"/>
            <p:nvPr/>
          </p:nvSpPr>
          <p:spPr>
            <a:xfrm>
              <a:off x="1216284" y="751193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20" name="TextBox 177"/>
            <p:cNvSpPr txBox="1"/>
            <p:nvPr/>
          </p:nvSpPr>
          <p:spPr>
            <a:xfrm>
              <a:off x="1216284" y="685009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21" name="TextBox 178"/>
            <p:cNvSpPr txBox="1"/>
            <p:nvPr/>
          </p:nvSpPr>
          <p:spPr>
            <a:xfrm>
              <a:off x="1216284" y="6188253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22" name="TextBox 179"/>
            <p:cNvSpPr txBox="1"/>
            <p:nvPr/>
          </p:nvSpPr>
          <p:spPr>
            <a:xfrm>
              <a:off x="1216284" y="552641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23" name="TextBox 180"/>
            <p:cNvSpPr txBox="1"/>
            <p:nvPr/>
          </p:nvSpPr>
          <p:spPr>
            <a:xfrm>
              <a:off x="1216284" y="486456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24" name="TextBox 181"/>
            <p:cNvSpPr txBox="1"/>
            <p:nvPr/>
          </p:nvSpPr>
          <p:spPr>
            <a:xfrm>
              <a:off x="1216284" y="420272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25" name="TextBox 182"/>
            <p:cNvSpPr txBox="1"/>
            <p:nvPr/>
          </p:nvSpPr>
          <p:spPr>
            <a:xfrm>
              <a:off x="1216284" y="354622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26" name="TextBox 183"/>
            <p:cNvSpPr txBox="1"/>
            <p:nvPr/>
          </p:nvSpPr>
          <p:spPr>
            <a:xfrm>
              <a:off x="1216284" y="288437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</p:grpSp>
      <p:grpSp>
        <p:nvGrpSpPr>
          <p:cNvPr id="127" name="Group 184"/>
          <p:cNvGrpSpPr/>
          <p:nvPr/>
        </p:nvGrpSpPr>
        <p:grpSpPr>
          <a:xfrm>
            <a:off x="3080547" y="2420231"/>
            <a:ext cx="378421" cy="5632166"/>
            <a:chOff x="1216283" y="2884377"/>
            <a:chExt cx="384938" cy="6675120"/>
          </a:xfrm>
        </p:grpSpPr>
        <p:sp>
          <p:nvSpPr>
            <p:cNvPr id="128" name="Rectangle 185"/>
            <p:cNvSpPr/>
            <p:nvPr/>
          </p:nvSpPr>
          <p:spPr>
            <a:xfrm>
              <a:off x="1221620" y="2933687"/>
              <a:ext cx="379601" cy="66258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ln>
                  <a:solidFill>
                    <a:srgbClr val="000000"/>
                  </a:solidFill>
                </a:ln>
                <a:latin typeface="+mj-lt"/>
              </a:endParaRPr>
            </a:p>
          </p:txBody>
        </p:sp>
        <p:cxnSp>
          <p:nvCxnSpPr>
            <p:cNvPr id="129" name="Straight Connector 186"/>
            <p:cNvCxnSpPr/>
            <p:nvPr/>
          </p:nvCxnSpPr>
          <p:spPr>
            <a:xfrm>
              <a:off x="1216283" y="4254081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87"/>
            <p:cNvCxnSpPr/>
            <p:nvPr/>
          </p:nvCxnSpPr>
          <p:spPr>
            <a:xfrm>
              <a:off x="1216283" y="491592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88"/>
            <p:cNvCxnSpPr/>
            <p:nvPr/>
          </p:nvCxnSpPr>
          <p:spPr>
            <a:xfrm>
              <a:off x="1216283" y="5577766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89"/>
            <p:cNvCxnSpPr/>
            <p:nvPr/>
          </p:nvCxnSpPr>
          <p:spPr>
            <a:xfrm>
              <a:off x="1216283" y="623960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90"/>
            <p:cNvCxnSpPr/>
            <p:nvPr/>
          </p:nvCxnSpPr>
          <p:spPr>
            <a:xfrm>
              <a:off x="1216283" y="6901452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91"/>
            <p:cNvCxnSpPr/>
            <p:nvPr/>
          </p:nvCxnSpPr>
          <p:spPr>
            <a:xfrm>
              <a:off x="1216283" y="756329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92"/>
            <p:cNvCxnSpPr/>
            <p:nvPr/>
          </p:nvCxnSpPr>
          <p:spPr>
            <a:xfrm>
              <a:off x="1216283" y="8225137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93"/>
            <p:cNvCxnSpPr/>
            <p:nvPr/>
          </p:nvCxnSpPr>
          <p:spPr>
            <a:xfrm>
              <a:off x="1216283" y="888697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94"/>
            <p:cNvCxnSpPr/>
            <p:nvPr/>
          </p:nvCxnSpPr>
          <p:spPr>
            <a:xfrm>
              <a:off x="1216283" y="37203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95"/>
            <p:cNvCxnSpPr/>
            <p:nvPr/>
          </p:nvCxnSpPr>
          <p:spPr>
            <a:xfrm>
              <a:off x="1216283" y="38484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96"/>
            <p:cNvCxnSpPr/>
            <p:nvPr/>
          </p:nvCxnSpPr>
          <p:spPr>
            <a:xfrm>
              <a:off x="1216283" y="398720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97"/>
            <p:cNvCxnSpPr/>
            <p:nvPr/>
          </p:nvCxnSpPr>
          <p:spPr>
            <a:xfrm>
              <a:off x="1216283" y="41153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98"/>
            <p:cNvCxnSpPr/>
            <p:nvPr/>
          </p:nvCxnSpPr>
          <p:spPr>
            <a:xfrm>
              <a:off x="1216283" y="43821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99"/>
            <p:cNvCxnSpPr/>
            <p:nvPr/>
          </p:nvCxnSpPr>
          <p:spPr>
            <a:xfrm>
              <a:off x="1216283" y="45102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200"/>
            <p:cNvCxnSpPr/>
            <p:nvPr/>
          </p:nvCxnSpPr>
          <p:spPr>
            <a:xfrm>
              <a:off x="1216283" y="46490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201"/>
            <p:cNvCxnSpPr/>
            <p:nvPr/>
          </p:nvCxnSpPr>
          <p:spPr>
            <a:xfrm>
              <a:off x="1216283" y="47771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202"/>
            <p:cNvCxnSpPr/>
            <p:nvPr/>
          </p:nvCxnSpPr>
          <p:spPr>
            <a:xfrm>
              <a:off x="1216283" y="50440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203"/>
            <p:cNvCxnSpPr/>
            <p:nvPr/>
          </p:nvCxnSpPr>
          <p:spPr>
            <a:xfrm>
              <a:off x="1216283" y="51721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204"/>
            <p:cNvCxnSpPr/>
            <p:nvPr/>
          </p:nvCxnSpPr>
          <p:spPr>
            <a:xfrm>
              <a:off x="1216283" y="531089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5"/>
            <p:cNvCxnSpPr/>
            <p:nvPr/>
          </p:nvCxnSpPr>
          <p:spPr>
            <a:xfrm>
              <a:off x="1216283" y="54389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06"/>
            <p:cNvCxnSpPr/>
            <p:nvPr/>
          </p:nvCxnSpPr>
          <p:spPr>
            <a:xfrm>
              <a:off x="1216283" y="57058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7"/>
            <p:cNvCxnSpPr/>
            <p:nvPr/>
          </p:nvCxnSpPr>
          <p:spPr>
            <a:xfrm>
              <a:off x="1216283" y="5833963"/>
              <a:ext cx="379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208"/>
            <p:cNvCxnSpPr/>
            <p:nvPr/>
          </p:nvCxnSpPr>
          <p:spPr>
            <a:xfrm>
              <a:off x="1216283" y="59727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209"/>
            <p:cNvCxnSpPr/>
            <p:nvPr/>
          </p:nvCxnSpPr>
          <p:spPr>
            <a:xfrm>
              <a:off x="1216283" y="61008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10"/>
            <p:cNvCxnSpPr/>
            <p:nvPr/>
          </p:nvCxnSpPr>
          <p:spPr>
            <a:xfrm>
              <a:off x="1216283" y="63677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11"/>
            <p:cNvCxnSpPr/>
            <p:nvPr/>
          </p:nvCxnSpPr>
          <p:spPr>
            <a:xfrm>
              <a:off x="1216283" y="64958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12"/>
            <p:cNvCxnSpPr/>
            <p:nvPr/>
          </p:nvCxnSpPr>
          <p:spPr>
            <a:xfrm>
              <a:off x="1216283" y="66345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13"/>
            <p:cNvCxnSpPr/>
            <p:nvPr/>
          </p:nvCxnSpPr>
          <p:spPr>
            <a:xfrm>
              <a:off x="1216283" y="67626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14"/>
            <p:cNvCxnSpPr/>
            <p:nvPr/>
          </p:nvCxnSpPr>
          <p:spPr>
            <a:xfrm>
              <a:off x="1216283" y="70295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15"/>
            <p:cNvCxnSpPr/>
            <p:nvPr/>
          </p:nvCxnSpPr>
          <p:spPr>
            <a:xfrm>
              <a:off x="1216283" y="715764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216"/>
            <p:cNvCxnSpPr/>
            <p:nvPr/>
          </p:nvCxnSpPr>
          <p:spPr>
            <a:xfrm>
              <a:off x="1216283" y="72964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217"/>
            <p:cNvCxnSpPr/>
            <p:nvPr/>
          </p:nvCxnSpPr>
          <p:spPr>
            <a:xfrm>
              <a:off x="1216283" y="74245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218"/>
            <p:cNvCxnSpPr/>
            <p:nvPr/>
          </p:nvCxnSpPr>
          <p:spPr>
            <a:xfrm>
              <a:off x="1216283" y="76913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219"/>
            <p:cNvCxnSpPr/>
            <p:nvPr/>
          </p:nvCxnSpPr>
          <p:spPr>
            <a:xfrm>
              <a:off x="1216283" y="781949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220"/>
            <p:cNvCxnSpPr/>
            <p:nvPr/>
          </p:nvCxnSpPr>
          <p:spPr>
            <a:xfrm>
              <a:off x="1216283" y="79582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221"/>
            <p:cNvCxnSpPr/>
            <p:nvPr/>
          </p:nvCxnSpPr>
          <p:spPr>
            <a:xfrm>
              <a:off x="1216283" y="808636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22"/>
            <p:cNvCxnSpPr/>
            <p:nvPr/>
          </p:nvCxnSpPr>
          <p:spPr>
            <a:xfrm>
              <a:off x="1216283" y="835323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23"/>
            <p:cNvCxnSpPr/>
            <p:nvPr/>
          </p:nvCxnSpPr>
          <p:spPr>
            <a:xfrm>
              <a:off x="1216283" y="848133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224"/>
            <p:cNvCxnSpPr/>
            <p:nvPr/>
          </p:nvCxnSpPr>
          <p:spPr>
            <a:xfrm>
              <a:off x="1216283" y="862010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25"/>
            <p:cNvCxnSpPr/>
            <p:nvPr/>
          </p:nvCxnSpPr>
          <p:spPr>
            <a:xfrm>
              <a:off x="1216283" y="87482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26"/>
            <p:cNvCxnSpPr/>
            <p:nvPr/>
          </p:nvCxnSpPr>
          <p:spPr>
            <a:xfrm>
              <a:off x="1216283" y="902575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227"/>
            <p:cNvCxnSpPr/>
            <p:nvPr/>
          </p:nvCxnSpPr>
          <p:spPr>
            <a:xfrm>
              <a:off x="1216283" y="91538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228"/>
            <p:cNvCxnSpPr/>
            <p:nvPr/>
          </p:nvCxnSpPr>
          <p:spPr>
            <a:xfrm>
              <a:off x="1216283" y="929262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229"/>
            <p:cNvCxnSpPr/>
            <p:nvPr/>
          </p:nvCxnSpPr>
          <p:spPr>
            <a:xfrm>
              <a:off x="1216283" y="942072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230"/>
            <p:cNvCxnSpPr/>
            <p:nvPr/>
          </p:nvCxnSpPr>
          <p:spPr>
            <a:xfrm>
              <a:off x="1216283" y="359552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231"/>
            <p:cNvCxnSpPr/>
            <p:nvPr/>
          </p:nvCxnSpPr>
          <p:spPr>
            <a:xfrm>
              <a:off x="1216283" y="306178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232"/>
            <p:cNvCxnSpPr/>
            <p:nvPr/>
          </p:nvCxnSpPr>
          <p:spPr>
            <a:xfrm>
              <a:off x="1216283" y="318988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233"/>
            <p:cNvCxnSpPr/>
            <p:nvPr/>
          </p:nvCxnSpPr>
          <p:spPr>
            <a:xfrm>
              <a:off x="1216283" y="332865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234"/>
            <p:cNvCxnSpPr/>
            <p:nvPr/>
          </p:nvCxnSpPr>
          <p:spPr>
            <a:xfrm>
              <a:off x="1216283" y="345675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235"/>
            <p:cNvSpPr txBox="1"/>
            <p:nvPr/>
          </p:nvSpPr>
          <p:spPr>
            <a:xfrm>
              <a:off x="1216284" y="883359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79" name="TextBox 236"/>
            <p:cNvSpPr txBox="1"/>
            <p:nvPr/>
          </p:nvSpPr>
          <p:spPr>
            <a:xfrm>
              <a:off x="1216284" y="816641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80" name="TextBox 237"/>
            <p:cNvSpPr txBox="1"/>
            <p:nvPr/>
          </p:nvSpPr>
          <p:spPr>
            <a:xfrm>
              <a:off x="1216284" y="751193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81" name="TextBox 238"/>
            <p:cNvSpPr txBox="1"/>
            <p:nvPr/>
          </p:nvSpPr>
          <p:spPr>
            <a:xfrm>
              <a:off x="1216284" y="685009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82" name="TextBox 239"/>
            <p:cNvSpPr txBox="1"/>
            <p:nvPr/>
          </p:nvSpPr>
          <p:spPr>
            <a:xfrm>
              <a:off x="1216284" y="6188253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83" name="TextBox 240"/>
            <p:cNvSpPr txBox="1"/>
            <p:nvPr/>
          </p:nvSpPr>
          <p:spPr>
            <a:xfrm>
              <a:off x="1216284" y="552641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84" name="TextBox 241"/>
            <p:cNvSpPr txBox="1"/>
            <p:nvPr/>
          </p:nvSpPr>
          <p:spPr>
            <a:xfrm>
              <a:off x="1216284" y="486456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85" name="TextBox 242"/>
            <p:cNvSpPr txBox="1"/>
            <p:nvPr/>
          </p:nvSpPr>
          <p:spPr>
            <a:xfrm>
              <a:off x="1216284" y="420272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86" name="TextBox 243"/>
            <p:cNvSpPr txBox="1"/>
            <p:nvPr/>
          </p:nvSpPr>
          <p:spPr>
            <a:xfrm>
              <a:off x="1216284" y="354622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187" name="TextBox 244"/>
            <p:cNvSpPr txBox="1"/>
            <p:nvPr/>
          </p:nvSpPr>
          <p:spPr>
            <a:xfrm>
              <a:off x="1216284" y="288437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</p:grpSp>
      <p:grpSp>
        <p:nvGrpSpPr>
          <p:cNvPr id="188" name="Group 245"/>
          <p:cNvGrpSpPr/>
          <p:nvPr/>
        </p:nvGrpSpPr>
        <p:grpSpPr>
          <a:xfrm>
            <a:off x="4098329" y="2420231"/>
            <a:ext cx="378421" cy="5632166"/>
            <a:chOff x="1216283" y="2884377"/>
            <a:chExt cx="384938" cy="6675120"/>
          </a:xfrm>
        </p:grpSpPr>
        <p:sp>
          <p:nvSpPr>
            <p:cNvPr id="189" name="Rectangle 246"/>
            <p:cNvSpPr/>
            <p:nvPr/>
          </p:nvSpPr>
          <p:spPr>
            <a:xfrm>
              <a:off x="1221620" y="2933687"/>
              <a:ext cx="379601" cy="66258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ln>
                  <a:solidFill>
                    <a:srgbClr val="000000"/>
                  </a:solidFill>
                </a:ln>
                <a:latin typeface="+mj-lt"/>
              </a:endParaRPr>
            </a:p>
          </p:txBody>
        </p:sp>
        <p:cxnSp>
          <p:nvCxnSpPr>
            <p:cNvPr id="190" name="Straight Connector 247"/>
            <p:cNvCxnSpPr/>
            <p:nvPr/>
          </p:nvCxnSpPr>
          <p:spPr>
            <a:xfrm>
              <a:off x="1216283" y="4254081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248"/>
            <p:cNvCxnSpPr/>
            <p:nvPr/>
          </p:nvCxnSpPr>
          <p:spPr>
            <a:xfrm>
              <a:off x="1216283" y="491592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249"/>
            <p:cNvCxnSpPr/>
            <p:nvPr/>
          </p:nvCxnSpPr>
          <p:spPr>
            <a:xfrm>
              <a:off x="1216283" y="5577766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250"/>
            <p:cNvCxnSpPr/>
            <p:nvPr/>
          </p:nvCxnSpPr>
          <p:spPr>
            <a:xfrm>
              <a:off x="1216283" y="623960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251"/>
            <p:cNvCxnSpPr/>
            <p:nvPr/>
          </p:nvCxnSpPr>
          <p:spPr>
            <a:xfrm>
              <a:off x="1216283" y="6901452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252"/>
            <p:cNvCxnSpPr/>
            <p:nvPr/>
          </p:nvCxnSpPr>
          <p:spPr>
            <a:xfrm>
              <a:off x="1216283" y="756329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253"/>
            <p:cNvCxnSpPr/>
            <p:nvPr/>
          </p:nvCxnSpPr>
          <p:spPr>
            <a:xfrm>
              <a:off x="1216283" y="8225137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254"/>
            <p:cNvCxnSpPr/>
            <p:nvPr/>
          </p:nvCxnSpPr>
          <p:spPr>
            <a:xfrm>
              <a:off x="1216283" y="888697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255"/>
            <p:cNvCxnSpPr/>
            <p:nvPr/>
          </p:nvCxnSpPr>
          <p:spPr>
            <a:xfrm>
              <a:off x="1216283" y="37203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256"/>
            <p:cNvCxnSpPr/>
            <p:nvPr/>
          </p:nvCxnSpPr>
          <p:spPr>
            <a:xfrm>
              <a:off x="1216283" y="38484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257"/>
            <p:cNvCxnSpPr/>
            <p:nvPr/>
          </p:nvCxnSpPr>
          <p:spPr>
            <a:xfrm>
              <a:off x="1216283" y="398720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58"/>
            <p:cNvCxnSpPr/>
            <p:nvPr/>
          </p:nvCxnSpPr>
          <p:spPr>
            <a:xfrm>
              <a:off x="1216283" y="41153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59"/>
            <p:cNvCxnSpPr/>
            <p:nvPr/>
          </p:nvCxnSpPr>
          <p:spPr>
            <a:xfrm>
              <a:off x="1216283" y="43821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60"/>
            <p:cNvCxnSpPr/>
            <p:nvPr/>
          </p:nvCxnSpPr>
          <p:spPr>
            <a:xfrm>
              <a:off x="1216283" y="45102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61"/>
            <p:cNvCxnSpPr/>
            <p:nvPr/>
          </p:nvCxnSpPr>
          <p:spPr>
            <a:xfrm>
              <a:off x="1216283" y="46490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62"/>
            <p:cNvCxnSpPr/>
            <p:nvPr/>
          </p:nvCxnSpPr>
          <p:spPr>
            <a:xfrm>
              <a:off x="1216283" y="47771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63"/>
            <p:cNvCxnSpPr/>
            <p:nvPr/>
          </p:nvCxnSpPr>
          <p:spPr>
            <a:xfrm>
              <a:off x="1216283" y="50440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64"/>
            <p:cNvCxnSpPr/>
            <p:nvPr/>
          </p:nvCxnSpPr>
          <p:spPr>
            <a:xfrm>
              <a:off x="1216283" y="51721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65"/>
            <p:cNvCxnSpPr/>
            <p:nvPr/>
          </p:nvCxnSpPr>
          <p:spPr>
            <a:xfrm>
              <a:off x="1216283" y="531089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66"/>
            <p:cNvCxnSpPr/>
            <p:nvPr/>
          </p:nvCxnSpPr>
          <p:spPr>
            <a:xfrm>
              <a:off x="1216283" y="54389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67"/>
            <p:cNvCxnSpPr/>
            <p:nvPr/>
          </p:nvCxnSpPr>
          <p:spPr>
            <a:xfrm>
              <a:off x="1216283" y="57058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68"/>
            <p:cNvCxnSpPr/>
            <p:nvPr/>
          </p:nvCxnSpPr>
          <p:spPr>
            <a:xfrm>
              <a:off x="1216283" y="5833963"/>
              <a:ext cx="379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69"/>
            <p:cNvCxnSpPr/>
            <p:nvPr/>
          </p:nvCxnSpPr>
          <p:spPr>
            <a:xfrm>
              <a:off x="1216283" y="59727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70"/>
            <p:cNvCxnSpPr/>
            <p:nvPr/>
          </p:nvCxnSpPr>
          <p:spPr>
            <a:xfrm>
              <a:off x="1216283" y="61008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71"/>
            <p:cNvCxnSpPr/>
            <p:nvPr/>
          </p:nvCxnSpPr>
          <p:spPr>
            <a:xfrm>
              <a:off x="1216283" y="63677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72"/>
            <p:cNvCxnSpPr/>
            <p:nvPr/>
          </p:nvCxnSpPr>
          <p:spPr>
            <a:xfrm>
              <a:off x="1216283" y="64958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73"/>
            <p:cNvCxnSpPr/>
            <p:nvPr/>
          </p:nvCxnSpPr>
          <p:spPr>
            <a:xfrm>
              <a:off x="1216283" y="66345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74"/>
            <p:cNvCxnSpPr/>
            <p:nvPr/>
          </p:nvCxnSpPr>
          <p:spPr>
            <a:xfrm>
              <a:off x="1216283" y="67626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75"/>
            <p:cNvCxnSpPr/>
            <p:nvPr/>
          </p:nvCxnSpPr>
          <p:spPr>
            <a:xfrm>
              <a:off x="1216283" y="70295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76"/>
            <p:cNvCxnSpPr/>
            <p:nvPr/>
          </p:nvCxnSpPr>
          <p:spPr>
            <a:xfrm>
              <a:off x="1216283" y="715764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77"/>
            <p:cNvCxnSpPr/>
            <p:nvPr/>
          </p:nvCxnSpPr>
          <p:spPr>
            <a:xfrm>
              <a:off x="1216283" y="72964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78"/>
            <p:cNvCxnSpPr/>
            <p:nvPr/>
          </p:nvCxnSpPr>
          <p:spPr>
            <a:xfrm>
              <a:off x="1216283" y="74245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79"/>
            <p:cNvCxnSpPr/>
            <p:nvPr/>
          </p:nvCxnSpPr>
          <p:spPr>
            <a:xfrm>
              <a:off x="1216283" y="76913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80"/>
            <p:cNvCxnSpPr/>
            <p:nvPr/>
          </p:nvCxnSpPr>
          <p:spPr>
            <a:xfrm>
              <a:off x="1216283" y="781949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81"/>
            <p:cNvCxnSpPr/>
            <p:nvPr/>
          </p:nvCxnSpPr>
          <p:spPr>
            <a:xfrm>
              <a:off x="1216283" y="79582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82"/>
            <p:cNvCxnSpPr/>
            <p:nvPr/>
          </p:nvCxnSpPr>
          <p:spPr>
            <a:xfrm>
              <a:off x="1216283" y="808636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83"/>
            <p:cNvCxnSpPr/>
            <p:nvPr/>
          </p:nvCxnSpPr>
          <p:spPr>
            <a:xfrm>
              <a:off x="1216283" y="835323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84"/>
            <p:cNvCxnSpPr/>
            <p:nvPr/>
          </p:nvCxnSpPr>
          <p:spPr>
            <a:xfrm>
              <a:off x="1216283" y="848133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85"/>
            <p:cNvCxnSpPr/>
            <p:nvPr/>
          </p:nvCxnSpPr>
          <p:spPr>
            <a:xfrm>
              <a:off x="1216283" y="862010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86"/>
            <p:cNvCxnSpPr/>
            <p:nvPr/>
          </p:nvCxnSpPr>
          <p:spPr>
            <a:xfrm>
              <a:off x="1216283" y="87482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87"/>
            <p:cNvCxnSpPr/>
            <p:nvPr/>
          </p:nvCxnSpPr>
          <p:spPr>
            <a:xfrm>
              <a:off x="1216283" y="902575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88"/>
            <p:cNvCxnSpPr/>
            <p:nvPr/>
          </p:nvCxnSpPr>
          <p:spPr>
            <a:xfrm>
              <a:off x="1216283" y="91538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89"/>
            <p:cNvCxnSpPr/>
            <p:nvPr/>
          </p:nvCxnSpPr>
          <p:spPr>
            <a:xfrm>
              <a:off x="1216283" y="929262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90"/>
            <p:cNvCxnSpPr/>
            <p:nvPr/>
          </p:nvCxnSpPr>
          <p:spPr>
            <a:xfrm>
              <a:off x="1216283" y="942072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91"/>
            <p:cNvCxnSpPr/>
            <p:nvPr/>
          </p:nvCxnSpPr>
          <p:spPr>
            <a:xfrm>
              <a:off x="1216283" y="359552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92"/>
            <p:cNvCxnSpPr/>
            <p:nvPr/>
          </p:nvCxnSpPr>
          <p:spPr>
            <a:xfrm>
              <a:off x="1216283" y="306178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93"/>
            <p:cNvCxnSpPr/>
            <p:nvPr/>
          </p:nvCxnSpPr>
          <p:spPr>
            <a:xfrm>
              <a:off x="1216283" y="318988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94"/>
            <p:cNvCxnSpPr/>
            <p:nvPr/>
          </p:nvCxnSpPr>
          <p:spPr>
            <a:xfrm>
              <a:off x="1216283" y="332865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95"/>
            <p:cNvCxnSpPr/>
            <p:nvPr/>
          </p:nvCxnSpPr>
          <p:spPr>
            <a:xfrm>
              <a:off x="1216283" y="345675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96"/>
            <p:cNvSpPr txBox="1"/>
            <p:nvPr/>
          </p:nvSpPr>
          <p:spPr>
            <a:xfrm>
              <a:off x="1216284" y="883359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240" name="TextBox 297"/>
            <p:cNvSpPr txBox="1"/>
            <p:nvPr/>
          </p:nvSpPr>
          <p:spPr>
            <a:xfrm>
              <a:off x="1216284" y="816641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241" name="TextBox 298"/>
            <p:cNvSpPr txBox="1"/>
            <p:nvPr/>
          </p:nvSpPr>
          <p:spPr>
            <a:xfrm>
              <a:off x="1216284" y="751193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242" name="TextBox 299"/>
            <p:cNvSpPr txBox="1"/>
            <p:nvPr/>
          </p:nvSpPr>
          <p:spPr>
            <a:xfrm>
              <a:off x="1216284" y="685009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243" name="TextBox 300"/>
            <p:cNvSpPr txBox="1"/>
            <p:nvPr/>
          </p:nvSpPr>
          <p:spPr>
            <a:xfrm>
              <a:off x="1216284" y="6188253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244" name="TextBox 301"/>
            <p:cNvSpPr txBox="1"/>
            <p:nvPr/>
          </p:nvSpPr>
          <p:spPr>
            <a:xfrm>
              <a:off x="1216284" y="552641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245" name="TextBox 302"/>
            <p:cNvSpPr txBox="1"/>
            <p:nvPr/>
          </p:nvSpPr>
          <p:spPr>
            <a:xfrm>
              <a:off x="1216284" y="486456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246" name="TextBox 303"/>
            <p:cNvSpPr txBox="1"/>
            <p:nvPr/>
          </p:nvSpPr>
          <p:spPr>
            <a:xfrm>
              <a:off x="1216284" y="420272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247" name="TextBox 304"/>
            <p:cNvSpPr txBox="1"/>
            <p:nvPr/>
          </p:nvSpPr>
          <p:spPr>
            <a:xfrm>
              <a:off x="1216284" y="354622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248" name="TextBox 305"/>
            <p:cNvSpPr txBox="1"/>
            <p:nvPr/>
          </p:nvSpPr>
          <p:spPr>
            <a:xfrm>
              <a:off x="1216284" y="288437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</p:grpSp>
      <p:grpSp>
        <p:nvGrpSpPr>
          <p:cNvPr id="249" name="Group 306"/>
          <p:cNvGrpSpPr/>
          <p:nvPr/>
        </p:nvGrpSpPr>
        <p:grpSpPr>
          <a:xfrm>
            <a:off x="5128597" y="2420231"/>
            <a:ext cx="378421" cy="5632166"/>
            <a:chOff x="1216283" y="2884377"/>
            <a:chExt cx="384938" cy="6675120"/>
          </a:xfrm>
        </p:grpSpPr>
        <p:sp>
          <p:nvSpPr>
            <p:cNvPr id="250" name="Rectangle 307"/>
            <p:cNvSpPr/>
            <p:nvPr/>
          </p:nvSpPr>
          <p:spPr>
            <a:xfrm>
              <a:off x="1221620" y="2933687"/>
              <a:ext cx="379601" cy="66258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ln>
                  <a:solidFill>
                    <a:srgbClr val="000000"/>
                  </a:solidFill>
                </a:ln>
                <a:latin typeface="+mj-lt"/>
              </a:endParaRPr>
            </a:p>
          </p:txBody>
        </p:sp>
        <p:cxnSp>
          <p:nvCxnSpPr>
            <p:cNvPr id="251" name="Straight Connector 308"/>
            <p:cNvCxnSpPr/>
            <p:nvPr/>
          </p:nvCxnSpPr>
          <p:spPr>
            <a:xfrm>
              <a:off x="1216283" y="4254081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309"/>
            <p:cNvCxnSpPr/>
            <p:nvPr/>
          </p:nvCxnSpPr>
          <p:spPr>
            <a:xfrm>
              <a:off x="1216283" y="491592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310"/>
            <p:cNvCxnSpPr/>
            <p:nvPr/>
          </p:nvCxnSpPr>
          <p:spPr>
            <a:xfrm>
              <a:off x="1216283" y="5577766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311"/>
            <p:cNvCxnSpPr/>
            <p:nvPr/>
          </p:nvCxnSpPr>
          <p:spPr>
            <a:xfrm>
              <a:off x="1216283" y="623960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312"/>
            <p:cNvCxnSpPr/>
            <p:nvPr/>
          </p:nvCxnSpPr>
          <p:spPr>
            <a:xfrm>
              <a:off x="1216283" y="6901452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313"/>
            <p:cNvCxnSpPr/>
            <p:nvPr/>
          </p:nvCxnSpPr>
          <p:spPr>
            <a:xfrm>
              <a:off x="1216283" y="756329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314"/>
            <p:cNvCxnSpPr/>
            <p:nvPr/>
          </p:nvCxnSpPr>
          <p:spPr>
            <a:xfrm>
              <a:off x="1216283" y="8225137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315"/>
            <p:cNvCxnSpPr/>
            <p:nvPr/>
          </p:nvCxnSpPr>
          <p:spPr>
            <a:xfrm>
              <a:off x="1216283" y="888697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316"/>
            <p:cNvCxnSpPr/>
            <p:nvPr/>
          </p:nvCxnSpPr>
          <p:spPr>
            <a:xfrm>
              <a:off x="1216283" y="37203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317"/>
            <p:cNvCxnSpPr/>
            <p:nvPr/>
          </p:nvCxnSpPr>
          <p:spPr>
            <a:xfrm>
              <a:off x="1216283" y="38484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318"/>
            <p:cNvCxnSpPr/>
            <p:nvPr/>
          </p:nvCxnSpPr>
          <p:spPr>
            <a:xfrm>
              <a:off x="1216283" y="398720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319"/>
            <p:cNvCxnSpPr/>
            <p:nvPr/>
          </p:nvCxnSpPr>
          <p:spPr>
            <a:xfrm>
              <a:off x="1216283" y="41153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320"/>
            <p:cNvCxnSpPr/>
            <p:nvPr/>
          </p:nvCxnSpPr>
          <p:spPr>
            <a:xfrm>
              <a:off x="1216283" y="43821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321"/>
            <p:cNvCxnSpPr/>
            <p:nvPr/>
          </p:nvCxnSpPr>
          <p:spPr>
            <a:xfrm>
              <a:off x="1216283" y="45102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322"/>
            <p:cNvCxnSpPr/>
            <p:nvPr/>
          </p:nvCxnSpPr>
          <p:spPr>
            <a:xfrm>
              <a:off x="1216283" y="46490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323"/>
            <p:cNvCxnSpPr/>
            <p:nvPr/>
          </p:nvCxnSpPr>
          <p:spPr>
            <a:xfrm>
              <a:off x="1216283" y="47771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324"/>
            <p:cNvCxnSpPr/>
            <p:nvPr/>
          </p:nvCxnSpPr>
          <p:spPr>
            <a:xfrm>
              <a:off x="1216283" y="50440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325"/>
            <p:cNvCxnSpPr/>
            <p:nvPr/>
          </p:nvCxnSpPr>
          <p:spPr>
            <a:xfrm>
              <a:off x="1216283" y="51721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326"/>
            <p:cNvCxnSpPr/>
            <p:nvPr/>
          </p:nvCxnSpPr>
          <p:spPr>
            <a:xfrm>
              <a:off x="1216283" y="531089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327"/>
            <p:cNvCxnSpPr/>
            <p:nvPr/>
          </p:nvCxnSpPr>
          <p:spPr>
            <a:xfrm>
              <a:off x="1216283" y="54389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328"/>
            <p:cNvCxnSpPr/>
            <p:nvPr/>
          </p:nvCxnSpPr>
          <p:spPr>
            <a:xfrm>
              <a:off x="1216283" y="57058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329"/>
            <p:cNvCxnSpPr/>
            <p:nvPr/>
          </p:nvCxnSpPr>
          <p:spPr>
            <a:xfrm>
              <a:off x="1216283" y="5833963"/>
              <a:ext cx="379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330"/>
            <p:cNvCxnSpPr/>
            <p:nvPr/>
          </p:nvCxnSpPr>
          <p:spPr>
            <a:xfrm>
              <a:off x="1216283" y="59727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331"/>
            <p:cNvCxnSpPr/>
            <p:nvPr/>
          </p:nvCxnSpPr>
          <p:spPr>
            <a:xfrm>
              <a:off x="1216283" y="61008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332"/>
            <p:cNvCxnSpPr/>
            <p:nvPr/>
          </p:nvCxnSpPr>
          <p:spPr>
            <a:xfrm>
              <a:off x="1216283" y="63677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333"/>
            <p:cNvCxnSpPr/>
            <p:nvPr/>
          </p:nvCxnSpPr>
          <p:spPr>
            <a:xfrm>
              <a:off x="1216283" y="64958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334"/>
            <p:cNvCxnSpPr/>
            <p:nvPr/>
          </p:nvCxnSpPr>
          <p:spPr>
            <a:xfrm>
              <a:off x="1216283" y="66345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335"/>
            <p:cNvCxnSpPr/>
            <p:nvPr/>
          </p:nvCxnSpPr>
          <p:spPr>
            <a:xfrm>
              <a:off x="1216283" y="67626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336"/>
            <p:cNvCxnSpPr/>
            <p:nvPr/>
          </p:nvCxnSpPr>
          <p:spPr>
            <a:xfrm>
              <a:off x="1216283" y="70295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337"/>
            <p:cNvCxnSpPr/>
            <p:nvPr/>
          </p:nvCxnSpPr>
          <p:spPr>
            <a:xfrm>
              <a:off x="1216283" y="715764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338"/>
            <p:cNvCxnSpPr/>
            <p:nvPr/>
          </p:nvCxnSpPr>
          <p:spPr>
            <a:xfrm>
              <a:off x="1216283" y="72964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339"/>
            <p:cNvCxnSpPr/>
            <p:nvPr/>
          </p:nvCxnSpPr>
          <p:spPr>
            <a:xfrm>
              <a:off x="1216283" y="74245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340"/>
            <p:cNvCxnSpPr/>
            <p:nvPr/>
          </p:nvCxnSpPr>
          <p:spPr>
            <a:xfrm>
              <a:off x="1216283" y="76913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341"/>
            <p:cNvCxnSpPr/>
            <p:nvPr/>
          </p:nvCxnSpPr>
          <p:spPr>
            <a:xfrm>
              <a:off x="1216283" y="781949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342"/>
            <p:cNvCxnSpPr/>
            <p:nvPr/>
          </p:nvCxnSpPr>
          <p:spPr>
            <a:xfrm>
              <a:off x="1216283" y="79582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343"/>
            <p:cNvCxnSpPr/>
            <p:nvPr/>
          </p:nvCxnSpPr>
          <p:spPr>
            <a:xfrm>
              <a:off x="1216283" y="808636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344"/>
            <p:cNvCxnSpPr/>
            <p:nvPr/>
          </p:nvCxnSpPr>
          <p:spPr>
            <a:xfrm>
              <a:off x="1216283" y="835323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345"/>
            <p:cNvCxnSpPr/>
            <p:nvPr/>
          </p:nvCxnSpPr>
          <p:spPr>
            <a:xfrm>
              <a:off x="1216283" y="848133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346"/>
            <p:cNvCxnSpPr/>
            <p:nvPr/>
          </p:nvCxnSpPr>
          <p:spPr>
            <a:xfrm>
              <a:off x="1216283" y="862010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347"/>
            <p:cNvCxnSpPr/>
            <p:nvPr/>
          </p:nvCxnSpPr>
          <p:spPr>
            <a:xfrm>
              <a:off x="1216283" y="87482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348"/>
            <p:cNvCxnSpPr/>
            <p:nvPr/>
          </p:nvCxnSpPr>
          <p:spPr>
            <a:xfrm>
              <a:off x="1216283" y="902575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349"/>
            <p:cNvCxnSpPr/>
            <p:nvPr/>
          </p:nvCxnSpPr>
          <p:spPr>
            <a:xfrm>
              <a:off x="1216283" y="91538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350"/>
            <p:cNvCxnSpPr/>
            <p:nvPr/>
          </p:nvCxnSpPr>
          <p:spPr>
            <a:xfrm>
              <a:off x="1216283" y="929262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351"/>
            <p:cNvCxnSpPr/>
            <p:nvPr/>
          </p:nvCxnSpPr>
          <p:spPr>
            <a:xfrm>
              <a:off x="1216283" y="942072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352"/>
            <p:cNvCxnSpPr/>
            <p:nvPr/>
          </p:nvCxnSpPr>
          <p:spPr>
            <a:xfrm>
              <a:off x="1216283" y="359552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353"/>
            <p:cNvCxnSpPr/>
            <p:nvPr/>
          </p:nvCxnSpPr>
          <p:spPr>
            <a:xfrm>
              <a:off x="1216283" y="306178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354"/>
            <p:cNvCxnSpPr/>
            <p:nvPr/>
          </p:nvCxnSpPr>
          <p:spPr>
            <a:xfrm>
              <a:off x="1216283" y="318988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355"/>
            <p:cNvCxnSpPr/>
            <p:nvPr/>
          </p:nvCxnSpPr>
          <p:spPr>
            <a:xfrm>
              <a:off x="1216283" y="332865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356"/>
            <p:cNvCxnSpPr/>
            <p:nvPr/>
          </p:nvCxnSpPr>
          <p:spPr>
            <a:xfrm>
              <a:off x="1216283" y="345675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357"/>
            <p:cNvSpPr txBox="1"/>
            <p:nvPr/>
          </p:nvSpPr>
          <p:spPr>
            <a:xfrm>
              <a:off x="1216284" y="883359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01" name="TextBox 358"/>
            <p:cNvSpPr txBox="1"/>
            <p:nvPr/>
          </p:nvSpPr>
          <p:spPr>
            <a:xfrm>
              <a:off x="1216284" y="816641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02" name="TextBox 359"/>
            <p:cNvSpPr txBox="1"/>
            <p:nvPr/>
          </p:nvSpPr>
          <p:spPr>
            <a:xfrm>
              <a:off x="1216284" y="751193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03" name="TextBox 360"/>
            <p:cNvSpPr txBox="1"/>
            <p:nvPr/>
          </p:nvSpPr>
          <p:spPr>
            <a:xfrm>
              <a:off x="1216284" y="685009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04" name="TextBox 361"/>
            <p:cNvSpPr txBox="1"/>
            <p:nvPr/>
          </p:nvSpPr>
          <p:spPr>
            <a:xfrm>
              <a:off x="1216284" y="6188253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05" name="TextBox 362"/>
            <p:cNvSpPr txBox="1"/>
            <p:nvPr/>
          </p:nvSpPr>
          <p:spPr>
            <a:xfrm>
              <a:off x="1216284" y="552641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06" name="TextBox 363"/>
            <p:cNvSpPr txBox="1"/>
            <p:nvPr/>
          </p:nvSpPr>
          <p:spPr>
            <a:xfrm>
              <a:off x="1216284" y="486456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07" name="TextBox 364"/>
            <p:cNvSpPr txBox="1"/>
            <p:nvPr/>
          </p:nvSpPr>
          <p:spPr>
            <a:xfrm>
              <a:off x="1216284" y="420272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08" name="TextBox 365"/>
            <p:cNvSpPr txBox="1"/>
            <p:nvPr/>
          </p:nvSpPr>
          <p:spPr>
            <a:xfrm>
              <a:off x="1216284" y="354622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09" name="TextBox 366"/>
            <p:cNvSpPr txBox="1"/>
            <p:nvPr/>
          </p:nvSpPr>
          <p:spPr>
            <a:xfrm>
              <a:off x="1216284" y="288437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</p:grpSp>
      <p:grpSp>
        <p:nvGrpSpPr>
          <p:cNvPr id="310" name="Group 367"/>
          <p:cNvGrpSpPr/>
          <p:nvPr/>
        </p:nvGrpSpPr>
        <p:grpSpPr>
          <a:xfrm>
            <a:off x="6133895" y="2420231"/>
            <a:ext cx="378421" cy="5632166"/>
            <a:chOff x="1216283" y="2884377"/>
            <a:chExt cx="384938" cy="6675120"/>
          </a:xfrm>
        </p:grpSpPr>
        <p:sp>
          <p:nvSpPr>
            <p:cNvPr id="311" name="Rectangle 368"/>
            <p:cNvSpPr/>
            <p:nvPr/>
          </p:nvSpPr>
          <p:spPr>
            <a:xfrm>
              <a:off x="1221620" y="2933687"/>
              <a:ext cx="379601" cy="66258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ln>
                  <a:solidFill>
                    <a:srgbClr val="000000"/>
                  </a:solidFill>
                </a:ln>
                <a:latin typeface="+mj-lt"/>
              </a:endParaRPr>
            </a:p>
          </p:txBody>
        </p:sp>
        <p:cxnSp>
          <p:nvCxnSpPr>
            <p:cNvPr id="312" name="Straight Connector 369"/>
            <p:cNvCxnSpPr/>
            <p:nvPr/>
          </p:nvCxnSpPr>
          <p:spPr>
            <a:xfrm>
              <a:off x="1216283" y="4254081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70"/>
            <p:cNvCxnSpPr/>
            <p:nvPr/>
          </p:nvCxnSpPr>
          <p:spPr>
            <a:xfrm>
              <a:off x="1216283" y="491592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71"/>
            <p:cNvCxnSpPr/>
            <p:nvPr/>
          </p:nvCxnSpPr>
          <p:spPr>
            <a:xfrm>
              <a:off x="1216283" y="5577766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72"/>
            <p:cNvCxnSpPr/>
            <p:nvPr/>
          </p:nvCxnSpPr>
          <p:spPr>
            <a:xfrm>
              <a:off x="1216283" y="623960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73"/>
            <p:cNvCxnSpPr/>
            <p:nvPr/>
          </p:nvCxnSpPr>
          <p:spPr>
            <a:xfrm>
              <a:off x="1216283" y="6901452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74"/>
            <p:cNvCxnSpPr/>
            <p:nvPr/>
          </p:nvCxnSpPr>
          <p:spPr>
            <a:xfrm>
              <a:off x="1216283" y="7563294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75"/>
            <p:cNvCxnSpPr/>
            <p:nvPr/>
          </p:nvCxnSpPr>
          <p:spPr>
            <a:xfrm>
              <a:off x="1216283" y="8225137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76"/>
            <p:cNvCxnSpPr/>
            <p:nvPr/>
          </p:nvCxnSpPr>
          <p:spPr>
            <a:xfrm>
              <a:off x="1216283" y="888697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77"/>
            <p:cNvCxnSpPr/>
            <p:nvPr/>
          </p:nvCxnSpPr>
          <p:spPr>
            <a:xfrm>
              <a:off x="1216283" y="37203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78"/>
            <p:cNvCxnSpPr/>
            <p:nvPr/>
          </p:nvCxnSpPr>
          <p:spPr>
            <a:xfrm>
              <a:off x="1216283" y="38484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79"/>
            <p:cNvCxnSpPr/>
            <p:nvPr/>
          </p:nvCxnSpPr>
          <p:spPr>
            <a:xfrm>
              <a:off x="1216283" y="398720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80"/>
            <p:cNvCxnSpPr/>
            <p:nvPr/>
          </p:nvCxnSpPr>
          <p:spPr>
            <a:xfrm>
              <a:off x="1216283" y="41153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81"/>
            <p:cNvCxnSpPr/>
            <p:nvPr/>
          </p:nvCxnSpPr>
          <p:spPr>
            <a:xfrm>
              <a:off x="1216283" y="43821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82"/>
            <p:cNvCxnSpPr/>
            <p:nvPr/>
          </p:nvCxnSpPr>
          <p:spPr>
            <a:xfrm>
              <a:off x="1216283" y="45102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83"/>
            <p:cNvCxnSpPr/>
            <p:nvPr/>
          </p:nvCxnSpPr>
          <p:spPr>
            <a:xfrm>
              <a:off x="1216283" y="46490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84"/>
            <p:cNvCxnSpPr/>
            <p:nvPr/>
          </p:nvCxnSpPr>
          <p:spPr>
            <a:xfrm>
              <a:off x="1216283" y="47771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85"/>
            <p:cNvCxnSpPr/>
            <p:nvPr/>
          </p:nvCxnSpPr>
          <p:spPr>
            <a:xfrm>
              <a:off x="1216283" y="50440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86"/>
            <p:cNvCxnSpPr/>
            <p:nvPr/>
          </p:nvCxnSpPr>
          <p:spPr>
            <a:xfrm>
              <a:off x="1216283" y="51721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87"/>
            <p:cNvCxnSpPr/>
            <p:nvPr/>
          </p:nvCxnSpPr>
          <p:spPr>
            <a:xfrm>
              <a:off x="1216283" y="531089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88"/>
            <p:cNvCxnSpPr/>
            <p:nvPr/>
          </p:nvCxnSpPr>
          <p:spPr>
            <a:xfrm>
              <a:off x="1216283" y="54389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89"/>
            <p:cNvCxnSpPr/>
            <p:nvPr/>
          </p:nvCxnSpPr>
          <p:spPr>
            <a:xfrm>
              <a:off x="1216283" y="57058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90"/>
            <p:cNvCxnSpPr/>
            <p:nvPr/>
          </p:nvCxnSpPr>
          <p:spPr>
            <a:xfrm>
              <a:off x="1216283" y="5833963"/>
              <a:ext cx="379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91"/>
            <p:cNvCxnSpPr/>
            <p:nvPr/>
          </p:nvCxnSpPr>
          <p:spPr>
            <a:xfrm>
              <a:off x="1216283" y="597273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92"/>
            <p:cNvCxnSpPr/>
            <p:nvPr/>
          </p:nvCxnSpPr>
          <p:spPr>
            <a:xfrm>
              <a:off x="1216283" y="610083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93"/>
            <p:cNvCxnSpPr/>
            <p:nvPr/>
          </p:nvCxnSpPr>
          <p:spPr>
            <a:xfrm>
              <a:off x="1216283" y="636770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94"/>
            <p:cNvCxnSpPr/>
            <p:nvPr/>
          </p:nvCxnSpPr>
          <p:spPr>
            <a:xfrm>
              <a:off x="1216283" y="64958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95"/>
            <p:cNvCxnSpPr/>
            <p:nvPr/>
          </p:nvCxnSpPr>
          <p:spPr>
            <a:xfrm>
              <a:off x="1216283" y="663458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96"/>
            <p:cNvCxnSpPr/>
            <p:nvPr/>
          </p:nvCxnSpPr>
          <p:spPr>
            <a:xfrm>
              <a:off x="1216283" y="6762678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97"/>
            <p:cNvCxnSpPr/>
            <p:nvPr/>
          </p:nvCxnSpPr>
          <p:spPr>
            <a:xfrm>
              <a:off x="1216283" y="7029550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98"/>
            <p:cNvCxnSpPr/>
            <p:nvPr/>
          </p:nvCxnSpPr>
          <p:spPr>
            <a:xfrm>
              <a:off x="1216283" y="7157649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99"/>
            <p:cNvCxnSpPr/>
            <p:nvPr/>
          </p:nvCxnSpPr>
          <p:spPr>
            <a:xfrm>
              <a:off x="1216283" y="729642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400"/>
            <p:cNvCxnSpPr/>
            <p:nvPr/>
          </p:nvCxnSpPr>
          <p:spPr>
            <a:xfrm>
              <a:off x="1216283" y="742452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401"/>
            <p:cNvCxnSpPr/>
            <p:nvPr/>
          </p:nvCxnSpPr>
          <p:spPr>
            <a:xfrm>
              <a:off x="1216283" y="769139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402"/>
            <p:cNvCxnSpPr/>
            <p:nvPr/>
          </p:nvCxnSpPr>
          <p:spPr>
            <a:xfrm>
              <a:off x="1216283" y="7819491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403"/>
            <p:cNvCxnSpPr/>
            <p:nvPr/>
          </p:nvCxnSpPr>
          <p:spPr>
            <a:xfrm>
              <a:off x="1216283" y="795826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404"/>
            <p:cNvCxnSpPr/>
            <p:nvPr/>
          </p:nvCxnSpPr>
          <p:spPr>
            <a:xfrm>
              <a:off x="1216283" y="808636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405"/>
            <p:cNvCxnSpPr/>
            <p:nvPr/>
          </p:nvCxnSpPr>
          <p:spPr>
            <a:xfrm>
              <a:off x="1216283" y="835323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406"/>
            <p:cNvCxnSpPr/>
            <p:nvPr/>
          </p:nvCxnSpPr>
          <p:spPr>
            <a:xfrm>
              <a:off x="1216283" y="848133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407"/>
            <p:cNvCxnSpPr/>
            <p:nvPr/>
          </p:nvCxnSpPr>
          <p:spPr>
            <a:xfrm>
              <a:off x="1216283" y="862010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408"/>
            <p:cNvCxnSpPr/>
            <p:nvPr/>
          </p:nvCxnSpPr>
          <p:spPr>
            <a:xfrm>
              <a:off x="1216283" y="874820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409"/>
            <p:cNvCxnSpPr/>
            <p:nvPr/>
          </p:nvCxnSpPr>
          <p:spPr>
            <a:xfrm>
              <a:off x="1216283" y="9025753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410"/>
            <p:cNvCxnSpPr/>
            <p:nvPr/>
          </p:nvCxnSpPr>
          <p:spPr>
            <a:xfrm>
              <a:off x="1216283" y="9153852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411"/>
            <p:cNvCxnSpPr/>
            <p:nvPr/>
          </p:nvCxnSpPr>
          <p:spPr>
            <a:xfrm>
              <a:off x="1216283" y="929262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412"/>
            <p:cNvCxnSpPr/>
            <p:nvPr/>
          </p:nvCxnSpPr>
          <p:spPr>
            <a:xfrm>
              <a:off x="1216283" y="942072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413"/>
            <p:cNvCxnSpPr/>
            <p:nvPr/>
          </p:nvCxnSpPr>
          <p:spPr>
            <a:xfrm>
              <a:off x="1216283" y="3595529"/>
              <a:ext cx="379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414"/>
            <p:cNvCxnSpPr/>
            <p:nvPr/>
          </p:nvCxnSpPr>
          <p:spPr>
            <a:xfrm>
              <a:off x="1216283" y="3061785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415"/>
            <p:cNvCxnSpPr/>
            <p:nvPr/>
          </p:nvCxnSpPr>
          <p:spPr>
            <a:xfrm>
              <a:off x="1216283" y="3189884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416"/>
            <p:cNvCxnSpPr/>
            <p:nvPr/>
          </p:nvCxnSpPr>
          <p:spPr>
            <a:xfrm>
              <a:off x="1216283" y="3328657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417"/>
            <p:cNvCxnSpPr/>
            <p:nvPr/>
          </p:nvCxnSpPr>
          <p:spPr>
            <a:xfrm>
              <a:off x="1216283" y="3456756"/>
              <a:ext cx="379601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418"/>
            <p:cNvSpPr txBox="1"/>
            <p:nvPr/>
          </p:nvSpPr>
          <p:spPr>
            <a:xfrm>
              <a:off x="1216284" y="883359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62" name="TextBox 419"/>
            <p:cNvSpPr txBox="1"/>
            <p:nvPr/>
          </p:nvSpPr>
          <p:spPr>
            <a:xfrm>
              <a:off x="1216284" y="816641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63" name="TextBox 420"/>
            <p:cNvSpPr txBox="1"/>
            <p:nvPr/>
          </p:nvSpPr>
          <p:spPr>
            <a:xfrm>
              <a:off x="1216284" y="7511938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15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64" name="TextBox 421"/>
            <p:cNvSpPr txBox="1"/>
            <p:nvPr/>
          </p:nvSpPr>
          <p:spPr>
            <a:xfrm>
              <a:off x="1216284" y="685009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65" name="TextBox 422"/>
            <p:cNvSpPr txBox="1"/>
            <p:nvPr/>
          </p:nvSpPr>
          <p:spPr>
            <a:xfrm>
              <a:off x="1216284" y="6188253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25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66" name="TextBox 423"/>
            <p:cNvSpPr txBox="1"/>
            <p:nvPr/>
          </p:nvSpPr>
          <p:spPr>
            <a:xfrm>
              <a:off x="1216284" y="552641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67" name="TextBox 424"/>
            <p:cNvSpPr txBox="1"/>
            <p:nvPr/>
          </p:nvSpPr>
          <p:spPr>
            <a:xfrm>
              <a:off x="1216284" y="486456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35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68" name="TextBox 425"/>
            <p:cNvSpPr txBox="1"/>
            <p:nvPr/>
          </p:nvSpPr>
          <p:spPr>
            <a:xfrm>
              <a:off x="1216284" y="4202725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69" name="TextBox 426"/>
            <p:cNvSpPr txBox="1"/>
            <p:nvPr/>
          </p:nvSpPr>
          <p:spPr>
            <a:xfrm>
              <a:off x="1216284" y="3546220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45</a:t>
              </a:r>
              <a:endPara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  <p:sp>
          <p:nvSpPr>
            <p:cNvPr id="370" name="TextBox 427"/>
            <p:cNvSpPr txBox="1"/>
            <p:nvPr/>
          </p:nvSpPr>
          <p:spPr>
            <a:xfrm>
              <a:off x="1216284" y="2884377"/>
              <a:ext cx="379601" cy="2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Helvetica"/>
                </a:rPr>
                <a:t>50</a:t>
              </a:r>
              <a:endParaRPr lang="sv-SE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Helvetica"/>
              </a:endParaRPr>
            </a:p>
          </p:txBody>
        </p:sp>
      </p:grpSp>
      <p:grpSp>
        <p:nvGrpSpPr>
          <p:cNvPr id="491" name="Grupp 490"/>
          <p:cNvGrpSpPr/>
          <p:nvPr/>
        </p:nvGrpSpPr>
        <p:grpSpPr>
          <a:xfrm>
            <a:off x="631079" y="8086745"/>
            <a:ext cx="6320194" cy="1057256"/>
            <a:chOff x="631079" y="8086744"/>
            <a:chExt cx="6320194" cy="1282339"/>
          </a:xfrm>
        </p:grpSpPr>
        <p:sp>
          <p:nvSpPr>
            <p:cNvPr id="379" name="TextBox 46"/>
            <p:cNvSpPr txBox="1"/>
            <p:nvPr/>
          </p:nvSpPr>
          <p:spPr>
            <a:xfrm>
              <a:off x="631079" y="8086744"/>
              <a:ext cx="12827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b="1" dirty="0" smtClean="0">
                  <a:latin typeface="+mj-lt"/>
                </a:rPr>
                <a:t>Vad lärde vi oss ?</a:t>
              </a:r>
              <a:endParaRPr lang="sv-SE" sz="900" b="1" dirty="0">
                <a:latin typeface="+mj-lt"/>
              </a:endParaRPr>
            </a:p>
          </p:txBody>
        </p:sp>
        <p:grpSp>
          <p:nvGrpSpPr>
            <p:cNvPr id="372" name="Grupp 371"/>
            <p:cNvGrpSpPr/>
            <p:nvPr/>
          </p:nvGrpSpPr>
          <p:grpSpPr>
            <a:xfrm>
              <a:off x="727948" y="8101155"/>
              <a:ext cx="6113657" cy="1267928"/>
              <a:chOff x="960603" y="8788137"/>
              <a:chExt cx="6218945" cy="1484843"/>
            </a:xfrm>
          </p:grpSpPr>
          <p:sp>
            <p:nvSpPr>
              <p:cNvPr id="373" name="Rectangle 11"/>
              <p:cNvSpPr/>
              <p:nvPr/>
            </p:nvSpPr>
            <p:spPr>
              <a:xfrm>
                <a:off x="960603" y="8795390"/>
                <a:ext cx="6218945" cy="146695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1882" tIns="50941" rIns="101882" bIns="50941" spcCol="0" rtlCol="0" anchor="ctr"/>
              <a:lstStyle/>
              <a:p>
                <a:pPr algn="ctr"/>
                <a:endParaRPr lang="sv-SE" dirty="0">
                  <a:latin typeface="+mj-lt"/>
                </a:endParaRPr>
              </a:p>
            </p:txBody>
          </p:sp>
          <p:cxnSp>
            <p:nvCxnSpPr>
              <p:cNvPr id="374" name="Straight Connector 12"/>
              <p:cNvCxnSpPr/>
              <p:nvPr/>
            </p:nvCxnSpPr>
            <p:spPr>
              <a:xfrm>
                <a:off x="1992408" y="8806023"/>
                <a:ext cx="0" cy="146695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13"/>
              <p:cNvCxnSpPr/>
              <p:nvPr/>
            </p:nvCxnSpPr>
            <p:spPr>
              <a:xfrm>
                <a:off x="3030362" y="8802397"/>
                <a:ext cx="0" cy="1470583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14"/>
              <p:cNvCxnSpPr>
                <a:endCxn id="373" idx="2"/>
              </p:cNvCxnSpPr>
              <p:nvPr/>
            </p:nvCxnSpPr>
            <p:spPr>
              <a:xfrm>
                <a:off x="4068316" y="8788137"/>
                <a:ext cx="1760" cy="147421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15"/>
              <p:cNvCxnSpPr/>
              <p:nvPr/>
            </p:nvCxnSpPr>
            <p:spPr>
              <a:xfrm>
                <a:off x="5106270" y="8795143"/>
                <a:ext cx="0" cy="14778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16"/>
              <p:cNvCxnSpPr/>
              <p:nvPr/>
            </p:nvCxnSpPr>
            <p:spPr>
              <a:xfrm>
                <a:off x="6144225" y="8791517"/>
                <a:ext cx="0" cy="1481463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TextBox 1"/>
            <p:cNvSpPr txBox="1"/>
            <p:nvPr/>
          </p:nvSpPr>
          <p:spPr>
            <a:xfrm>
              <a:off x="690497" y="8168753"/>
              <a:ext cx="535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</p:txBody>
        </p:sp>
        <p:sp>
          <p:nvSpPr>
            <p:cNvPr id="381" name="TextBox 20"/>
            <p:cNvSpPr txBox="1"/>
            <p:nvPr/>
          </p:nvSpPr>
          <p:spPr>
            <a:xfrm>
              <a:off x="1619157" y="8096070"/>
              <a:ext cx="12609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b="1" dirty="0" smtClean="0">
                  <a:latin typeface="+mj-lt"/>
                </a:rPr>
                <a:t>Vad lärde vi oss ?</a:t>
              </a:r>
              <a:endParaRPr lang="sv-SE" sz="900" b="1" dirty="0">
                <a:latin typeface="+mj-lt"/>
              </a:endParaRPr>
            </a:p>
          </p:txBody>
        </p:sp>
        <p:sp>
          <p:nvSpPr>
            <p:cNvPr id="382" name="TextBox 22"/>
            <p:cNvSpPr txBox="1"/>
            <p:nvPr/>
          </p:nvSpPr>
          <p:spPr>
            <a:xfrm>
              <a:off x="1708279" y="8178079"/>
              <a:ext cx="535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</p:txBody>
        </p:sp>
        <p:sp>
          <p:nvSpPr>
            <p:cNvPr id="383" name="TextBox 23"/>
            <p:cNvSpPr txBox="1"/>
            <p:nvPr/>
          </p:nvSpPr>
          <p:spPr>
            <a:xfrm>
              <a:off x="2636940" y="8105396"/>
              <a:ext cx="12609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b="1" dirty="0" smtClean="0">
                  <a:latin typeface="+mj-lt"/>
                </a:rPr>
                <a:t>Vad lärde vi oss ?</a:t>
              </a:r>
              <a:endParaRPr lang="sv-SE" sz="900" b="1" dirty="0">
                <a:latin typeface="+mj-lt"/>
              </a:endParaRPr>
            </a:p>
          </p:txBody>
        </p:sp>
        <p:sp>
          <p:nvSpPr>
            <p:cNvPr id="384" name="TextBox 25"/>
            <p:cNvSpPr txBox="1"/>
            <p:nvPr/>
          </p:nvSpPr>
          <p:spPr>
            <a:xfrm>
              <a:off x="2726062" y="8187405"/>
              <a:ext cx="535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  <a:endParaRPr lang="sv-SE" sz="1200" dirty="0">
                <a:latin typeface="+mj-lt"/>
              </a:endParaRPr>
            </a:p>
          </p:txBody>
        </p:sp>
        <p:sp>
          <p:nvSpPr>
            <p:cNvPr id="385" name="TextBox 26"/>
            <p:cNvSpPr txBox="1"/>
            <p:nvPr/>
          </p:nvSpPr>
          <p:spPr>
            <a:xfrm>
              <a:off x="3654723" y="8114722"/>
              <a:ext cx="12609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b="1" dirty="0" smtClean="0">
                  <a:latin typeface="+mj-lt"/>
                </a:rPr>
                <a:t>Vad lärde vi oss ?</a:t>
              </a:r>
              <a:endParaRPr lang="sv-SE" sz="900" b="1" dirty="0">
                <a:latin typeface="+mj-lt"/>
              </a:endParaRPr>
            </a:p>
          </p:txBody>
        </p:sp>
        <p:sp>
          <p:nvSpPr>
            <p:cNvPr id="386" name="TextBox 28"/>
            <p:cNvSpPr txBox="1"/>
            <p:nvPr/>
          </p:nvSpPr>
          <p:spPr>
            <a:xfrm>
              <a:off x="3743845" y="8196731"/>
              <a:ext cx="535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</p:txBody>
        </p:sp>
        <p:sp>
          <p:nvSpPr>
            <p:cNvPr id="387" name="TextBox 29"/>
            <p:cNvSpPr txBox="1"/>
            <p:nvPr/>
          </p:nvSpPr>
          <p:spPr>
            <a:xfrm>
              <a:off x="4672506" y="8124048"/>
              <a:ext cx="12609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b="1" dirty="0" smtClean="0">
                  <a:latin typeface="+mj-lt"/>
                </a:rPr>
                <a:t>Vad lärde vi oss ?</a:t>
              </a:r>
              <a:endParaRPr lang="sv-SE" sz="900" b="1" dirty="0">
                <a:latin typeface="+mj-lt"/>
              </a:endParaRPr>
            </a:p>
          </p:txBody>
        </p:sp>
        <p:sp>
          <p:nvSpPr>
            <p:cNvPr id="388" name="TextBox 31"/>
            <p:cNvSpPr txBox="1"/>
            <p:nvPr/>
          </p:nvSpPr>
          <p:spPr>
            <a:xfrm>
              <a:off x="4822202" y="8206057"/>
              <a:ext cx="535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</p:txBody>
        </p:sp>
        <p:sp>
          <p:nvSpPr>
            <p:cNvPr id="389" name="TextBox 32"/>
            <p:cNvSpPr txBox="1"/>
            <p:nvPr/>
          </p:nvSpPr>
          <p:spPr>
            <a:xfrm>
              <a:off x="5690289" y="8133374"/>
              <a:ext cx="12609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900" b="1" dirty="0" smtClean="0">
                  <a:latin typeface="+mj-lt"/>
                </a:rPr>
                <a:t>Vad lärde vi oss ?</a:t>
              </a:r>
              <a:endParaRPr lang="sv-SE" sz="900" b="1" dirty="0">
                <a:latin typeface="+mj-lt"/>
              </a:endParaRPr>
            </a:p>
          </p:txBody>
        </p:sp>
        <p:sp>
          <p:nvSpPr>
            <p:cNvPr id="390" name="TextBox 34"/>
            <p:cNvSpPr txBox="1"/>
            <p:nvPr/>
          </p:nvSpPr>
          <p:spPr>
            <a:xfrm>
              <a:off x="5839985" y="8215383"/>
              <a:ext cx="535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  <a:p>
              <a:pPr>
                <a:lnSpc>
                  <a:spcPct val="200000"/>
                </a:lnSpc>
              </a:pPr>
              <a:r>
                <a:rPr lang="sv-SE" sz="1200" dirty="0" smtClean="0">
                  <a:latin typeface="+mj-lt"/>
                </a:rPr>
                <a:t>•</a:t>
              </a:r>
            </a:p>
          </p:txBody>
        </p:sp>
      </p:grpSp>
      <p:sp>
        <p:nvSpPr>
          <p:cNvPr id="391" name="Rectangle 11"/>
          <p:cNvSpPr/>
          <p:nvPr/>
        </p:nvSpPr>
        <p:spPr>
          <a:xfrm>
            <a:off x="724030" y="764863"/>
            <a:ext cx="6113657" cy="1466957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endParaRPr lang="sv-SE" dirty="0">
              <a:latin typeface="+mj-lt"/>
            </a:endParaRPr>
          </a:p>
        </p:txBody>
      </p:sp>
      <p:cxnSp>
        <p:nvCxnSpPr>
          <p:cNvPr id="392" name="Straight Connector 12"/>
          <p:cNvCxnSpPr/>
          <p:nvPr/>
        </p:nvCxnSpPr>
        <p:spPr>
          <a:xfrm>
            <a:off x="1738366" y="764863"/>
            <a:ext cx="0" cy="146695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13"/>
          <p:cNvCxnSpPr/>
          <p:nvPr/>
        </p:nvCxnSpPr>
        <p:spPr>
          <a:xfrm>
            <a:off x="2758748" y="761237"/>
            <a:ext cx="0" cy="147058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14"/>
          <p:cNvCxnSpPr>
            <a:endCxn id="391" idx="2"/>
          </p:cNvCxnSpPr>
          <p:nvPr/>
        </p:nvCxnSpPr>
        <p:spPr>
          <a:xfrm>
            <a:off x="3779129" y="757610"/>
            <a:ext cx="1730" cy="147421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15"/>
          <p:cNvCxnSpPr/>
          <p:nvPr/>
        </p:nvCxnSpPr>
        <p:spPr>
          <a:xfrm>
            <a:off x="4799510" y="753983"/>
            <a:ext cx="0" cy="147783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16"/>
          <p:cNvCxnSpPr/>
          <p:nvPr/>
        </p:nvCxnSpPr>
        <p:spPr>
          <a:xfrm>
            <a:off x="5819892" y="750357"/>
            <a:ext cx="0" cy="14814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TextBox 1"/>
          <p:cNvSpPr txBox="1"/>
          <p:nvPr/>
        </p:nvSpPr>
        <p:spPr>
          <a:xfrm>
            <a:off x="686579" y="990060"/>
            <a:ext cx="53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  <a:endParaRPr lang="sv-SE" sz="1200" dirty="0">
              <a:latin typeface="+mj-lt"/>
            </a:endParaRPr>
          </a:p>
        </p:txBody>
      </p:sp>
      <p:sp>
        <p:nvSpPr>
          <p:cNvPr id="399" name="TextBox 22"/>
          <p:cNvSpPr txBox="1"/>
          <p:nvPr/>
        </p:nvSpPr>
        <p:spPr>
          <a:xfrm>
            <a:off x="1704362" y="999386"/>
            <a:ext cx="53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  <a:endParaRPr lang="sv-SE" sz="1200" dirty="0">
              <a:latin typeface="+mj-lt"/>
            </a:endParaRPr>
          </a:p>
        </p:txBody>
      </p:sp>
      <p:sp>
        <p:nvSpPr>
          <p:cNvPr id="400" name="TextBox 25"/>
          <p:cNvSpPr txBox="1"/>
          <p:nvPr/>
        </p:nvSpPr>
        <p:spPr>
          <a:xfrm>
            <a:off x="2722145" y="1008712"/>
            <a:ext cx="53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  <a:endParaRPr lang="sv-SE" sz="1200" dirty="0">
              <a:latin typeface="+mj-lt"/>
            </a:endParaRPr>
          </a:p>
        </p:txBody>
      </p:sp>
      <p:sp>
        <p:nvSpPr>
          <p:cNvPr id="401" name="TextBox 28"/>
          <p:cNvSpPr txBox="1"/>
          <p:nvPr/>
        </p:nvSpPr>
        <p:spPr>
          <a:xfrm>
            <a:off x="3739928" y="1018038"/>
            <a:ext cx="53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  <a:endParaRPr lang="sv-SE" sz="1200" dirty="0">
              <a:latin typeface="+mj-lt"/>
            </a:endParaRPr>
          </a:p>
        </p:txBody>
      </p:sp>
      <p:sp>
        <p:nvSpPr>
          <p:cNvPr id="402" name="TextBox 31"/>
          <p:cNvSpPr txBox="1"/>
          <p:nvPr/>
        </p:nvSpPr>
        <p:spPr>
          <a:xfrm>
            <a:off x="4757711" y="1027364"/>
            <a:ext cx="53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  <a:endParaRPr lang="sv-SE" sz="1200" dirty="0">
              <a:latin typeface="+mj-lt"/>
            </a:endParaRPr>
          </a:p>
        </p:txBody>
      </p:sp>
      <p:sp>
        <p:nvSpPr>
          <p:cNvPr id="403" name="TextBox 34"/>
          <p:cNvSpPr txBox="1"/>
          <p:nvPr/>
        </p:nvSpPr>
        <p:spPr>
          <a:xfrm>
            <a:off x="5775494" y="1036690"/>
            <a:ext cx="53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</a:p>
          <a:p>
            <a:pPr>
              <a:lnSpc>
                <a:spcPct val="200000"/>
              </a:lnSpc>
            </a:pPr>
            <a:r>
              <a:rPr lang="sv-SE" sz="1200" dirty="0" smtClean="0">
                <a:latin typeface="+mj-lt"/>
              </a:rPr>
              <a:t>•</a:t>
            </a:r>
            <a:endParaRPr lang="sv-SE" sz="1200" dirty="0">
              <a:latin typeface="+mj-lt"/>
            </a:endParaRPr>
          </a:p>
        </p:txBody>
      </p:sp>
      <p:sp>
        <p:nvSpPr>
          <p:cNvPr id="404" name="TextBox 2"/>
          <p:cNvSpPr txBox="1"/>
          <p:nvPr/>
        </p:nvSpPr>
        <p:spPr>
          <a:xfrm>
            <a:off x="706832" y="453896"/>
            <a:ext cx="1047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spc="-150" dirty="0" smtClean="0">
                <a:latin typeface="+mj-lt"/>
              </a:rPr>
              <a:t>Experiment 1</a:t>
            </a:r>
            <a:endParaRPr lang="sv-SE" sz="1500" b="1" spc="-150" dirty="0">
              <a:latin typeface="+mj-lt"/>
            </a:endParaRPr>
          </a:p>
        </p:txBody>
      </p:sp>
      <p:sp>
        <p:nvSpPr>
          <p:cNvPr id="408" name="TextBox 45"/>
          <p:cNvSpPr txBox="1"/>
          <p:nvPr/>
        </p:nvSpPr>
        <p:spPr>
          <a:xfrm>
            <a:off x="1716848" y="453896"/>
            <a:ext cx="1047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spc="-150" dirty="0" smtClean="0">
                <a:latin typeface="+mj-lt"/>
              </a:rPr>
              <a:t>Experiment 2</a:t>
            </a:r>
            <a:endParaRPr lang="sv-SE" sz="1500" b="1" spc="-150" dirty="0">
              <a:latin typeface="+mj-lt"/>
            </a:endParaRPr>
          </a:p>
        </p:txBody>
      </p:sp>
      <p:sp>
        <p:nvSpPr>
          <p:cNvPr id="409" name="TextBox 47"/>
          <p:cNvSpPr txBox="1"/>
          <p:nvPr/>
        </p:nvSpPr>
        <p:spPr>
          <a:xfrm>
            <a:off x="2739349" y="453896"/>
            <a:ext cx="1047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spc="-150" dirty="0" smtClean="0">
                <a:latin typeface="+mj-lt"/>
              </a:rPr>
              <a:t>Experiment 3</a:t>
            </a:r>
            <a:endParaRPr lang="sv-SE" sz="1500" b="1" spc="-150" dirty="0">
              <a:latin typeface="+mj-lt"/>
            </a:endParaRPr>
          </a:p>
        </p:txBody>
      </p:sp>
      <p:sp>
        <p:nvSpPr>
          <p:cNvPr id="410" name="TextBox 48"/>
          <p:cNvSpPr txBox="1"/>
          <p:nvPr/>
        </p:nvSpPr>
        <p:spPr>
          <a:xfrm>
            <a:off x="3761849" y="453896"/>
            <a:ext cx="1047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spc="-150" dirty="0" smtClean="0">
                <a:latin typeface="+mj-lt"/>
              </a:rPr>
              <a:t>Experiment 4</a:t>
            </a:r>
            <a:endParaRPr lang="sv-SE" sz="1500" b="1" spc="-150" dirty="0">
              <a:latin typeface="+mj-lt"/>
            </a:endParaRPr>
          </a:p>
        </p:txBody>
      </p:sp>
      <p:sp>
        <p:nvSpPr>
          <p:cNvPr id="411" name="TextBox 49"/>
          <p:cNvSpPr txBox="1"/>
          <p:nvPr/>
        </p:nvSpPr>
        <p:spPr>
          <a:xfrm>
            <a:off x="4784350" y="453896"/>
            <a:ext cx="1047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spc="-150" dirty="0" smtClean="0">
                <a:latin typeface="+mj-lt"/>
              </a:rPr>
              <a:t>Experiment 5</a:t>
            </a:r>
            <a:endParaRPr lang="sv-SE" sz="1500" b="1" spc="-150" dirty="0">
              <a:latin typeface="+mj-lt"/>
            </a:endParaRPr>
          </a:p>
        </p:txBody>
      </p:sp>
      <p:sp>
        <p:nvSpPr>
          <p:cNvPr id="412" name="TextBox 50"/>
          <p:cNvSpPr txBox="1"/>
          <p:nvPr/>
        </p:nvSpPr>
        <p:spPr>
          <a:xfrm>
            <a:off x="5806851" y="453896"/>
            <a:ext cx="1047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500" b="1" spc="-150" dirty="0" smtClean="0">
                <a:latin typeface="+mj-lt"/>
              </a:rPr>
              <a:t>Experiment 6</a:t>
            </a:r>
            <a:endParaRPr lang="sv-SE" sz="1500" b="1" spc="-150" dirty="0">
              <a:latin typeface="+mj-lt"/>
            </a:endParaRPr>
          </a:p>
        </p:txBody>
      </p:sp>
      <p:sp>
        <p:nvSpPr>
          <p:cNvPr id="413" name="TextBox 428"/>
          <p:cNvSpPr txBox="1"/>
          <p:nvPr/>
        </p:nvSpPr>
        <p:spPr>
          <a:xfrm>
            <a:off x="790174" y="2231820"/>
            <a:ext cx="86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smtClean="0">
                <a:latin typeface="+mj-lt"/>
              </a:rPr>
              <a:t>resultat</a:t>
            </a:r>
            <a:endParaRPr lang="sv-SE" b="1" dirty="0">
              <a:latin typeface="+mj-lt"/>
            </a:endParaRPr>
          </a:p>
        </p:txBody>
      </p:sp>
      <p:sp>
        <p:nvSpPr>
          <p:cNvPr id="414" name="TextBox 431"/>
          <p:cNvSpPr txBox="1"/>
          <p:nvPr/>
        </p:nvSpPr>
        <p:spPr>
          <a:xfrm>
            <a:off x="1817881" y="2231820"/>
            <a:ext cx="86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smtClean="0">
                <a:latin typeface="+mj-lt"/>
              </a:rPr>
              <a:t>resultat</a:t>
            </a:r>
            <a:endParaRPr lang="sv-SE" b="1" dirty="0">
              <a:latin typeface="+mj-lt"/>
            </a:endParaRPr>
          </a:p>
        </p:txBody>
      </p:sp>
      <p:sp>
        <p:nvSpPr>
          <p:cNvPr id="415" name="TextBox 432"/>
          <p:cNvSpPr txBox="1"/>
          <p:nvPr/>
        </p:nvSpPr>
        <p:spPr>
          <a:xfrm>
            <a:off x="2837264" y="2231820"/>
            <a:ext cx="86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smtClean="0">
                <a:latin typeface="+mj-lt"/>
              </a:rPr>
              <a:t>resultat</a:t>
            </a:r>
            <a:endParaRPr lang="sv-SE" b="1" dirty="0">
              <a:latin typeface="+mj-lt"/>
            </a:endParaRPr>
          </a:p>
        </p:txBody>
      </p:sp>
      <p:sp>
        <p:nvSpPr>
          <p:cNvPr id="416" name="TextBox 433"/>
          <p:cNvSpPr txBox="1"/>
          <p:nvPr/>
        </p:nvSpPr>
        <p:spPr>
          <a:xfrm>
            <a:off x="3864971" y="2231820"/>
            <a:ext cx="86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smtClean="0">
                <a:latin typeface="+mj-lt"/>
              </a:rPr>
              <a:t>resultat</a:t>
            </a:r>
            <a:endParaRPr lang="sv-SE" b="1" dirty="0">
              <a:latin typeface="+mj-lt"/>
            </a:endParaRPr>
          </a:p>
        </p:txBody>
      </p:sp>
      <p:sp>
        <p:nvSpPr>
          <p:cNvPr id="417" name="TextBox 434"/>
          <p:cNvSpPr txBox="1"/>
          <p:nvPr/>
        </p:nvSpPr>
        <p:spPr>
          <a:xfrm>
            <a:off x="4892678" y="2231820"/>
            <a:ext cx="86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smtClean="0">
                <a:latin typeface="+mj-lt"/>
              </a:rPr>
              <a:t>resultat</a:t>
            </a:r>
            <a:endParaRPr lang="sv-SE" b="1" dirty="0">
              <a:latin typeface="+mj-lt"/>
            </a:endParaRPr>
          </a:p>
        </p:txBody>
      </p:sp>
      <p:sp>
        <p:nvSpPr>
          <p:cNvPr id="418" name="TextBox 435"/>
          <p:cNvSpPr txBox="1"/>
          <p:nvPr/>
        </p:nvSpPr>
        <p:spPr>
          <a:xfrm>
            <a:off x="5895414" y="2231820"/>
            <a:ext cx="86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smtClean="0">
                <a:latin typeface="+mj-lt"/>
              </a:rPr>
              <a:t>resultat</a:t>
            </a:r>
            <a:endParaRPr lang="sv-SE" b="1" dirty="0">
              <a:latin typeface="+mj-lt"/>
            </a:endParaRPr>
          </a:p>
        </p:txBody>
      </p:sp>
      <p:sp>
        <p:nvSpPr>
          <p:cNvPr id="483" name="TextBox 46"/>
          <p:cNvSpPr txBox="1"/>
          <p:nvPr/>
        </p:nvSpPr>
        <p:spPr>
          <a:xfrm>
            <a:off x="1635695" y="757967"/>
            <a:ext cx="1260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 smtClean="0">
                <a:latin typeface="+mj-lt"/>
              </a:rPr>
              <a:t>Vad skall vi</a:t>
            </a:r>
            <a:r>
              <a:rPr lang="sv-SE" sz="1000" b="1" dirty="0">
                <a:latin typeface="+mj-lt"/>
              </a:rPr>
              <a:t> </a:t>
            </a:r>
            <a:r>
              <a:rPr lang="sv-SE" sz="1000" b="1" dirty="0" smtClean="0">
                <a:latin typeface="+mj-lt"/>
              </a:rPr>
              <a:t>testa?</a:t>
            </a:r>
            <a:endParaRPr lang="sv-SE" sz="1000" b="1" dirty="0">
              <a:latin typeface="+mj-lt"/>
            </a:endParaRPr>
          </a:p>
        </p:txBody>
      </p:sp>
      <p:sp>
        <p:nvSpPr>
          <p:cNvPr id="484" name="TextBox 46"/>
          <p:cNvSpPr txBox="1"/>
          <p:nvPr/>
        </p:nvSpPr>
        <p:spPr>
          <a:xfrm>
            <a:off x="2646978" y="757967"/>
            <a:ext cx="1260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 smtClean="0">
                <a:latin typeface="+mj-lt"/>
              </a:rPr>
              <a:t>Vad skall vi</a:t>
            </a:r>
            <a:r>
              <a:rPr lang="sv-SE" sz="1000" b="1" dirty="0">
                <a:latin typeface="+mj-lt"/>
              </a:rPr>
              <a:t> </a:t>
            </a:r>
            <a:r>
              <a:rPr lang="sv-SE" sz="1000" b="1" dirty="0" smtClean="0">
                <a:latin typeface="+mj-lt"/>
              </a:rPr>
              <a:t>testa?</a:t>
            </a:r>
            <a:endParaRPr lang="sv-SE" sz="1000" b="1" dirty="0">
              <a:latin typeface="+mj-lt"/>
            </a:endParaRPr>
          </a:p>
        </p:txBody>
      </p:sp>
      <p:sp>
        <p:nvSpPr>
          <p:cNvPr id="485" name="TextBox 46"/>
          <p:cNvSpPr txBox="1"/>
          <p:nvPr/>
        </p:nvSpPr>
        <p:spPr>
          <a:xfrm>
            <a:off x="3676990" y="757967"/>
            <a:ext cx="1260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 smtClean="0">
                <a:latin typeface="+mj-lt"/>
              </a:rPr>
              <a:t>Vad skall vi</a:t>
            </a:r>
            <a:r>
              <a:rPr lang="sv-SE" sz="1000" b="1" dirty="0">
                <a:latin typeface="+mj-lt"/>
              </a:rPr>
              <a:t> </a:t>
            </a:r>
            <a:r>
              <a:rPr lang="sv-SE" sz="1000" b="1" dirty="0" smtClean="0">
                <a:latin typeface="+mj-lt"/>
              </a:rPr>
              <a:t>testa?</a:t>
            </a:r>
            <a:endParaRPr lang="sv-SE" sz="1000" b="1" dirty="0">
              <a:latin typeface="+mj-lt"/>
            </a:endParaRPr>
          </a:p>
        </p:txBody>
      </p:sp>
      <p:sp>
        <p:nvSpPr>
          <p:cNvPr id="486" name="TextBox 46"/>
          <p:cNvSpPr txBox="1"/>
          <p:nvPr/>
        </p:nvSpPr>
        <p:spPr>
          <a:xfrm>
            <a:off x="4688274" y="757967"/>
            <a:ext cx="1260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 smtClean="0">
                <a:latin typeface="+mj-lt"/>
              </a:rPr>
              <a:t>Vad skall vi</a:t>
            </a:r>
            <a:r>
              <a:rPr lang="sv-SE" sz="1000" b="1" dirty="0">
                <a:latin typeface="+mj-lt"/>
              </a:rPr>
              <a:t> </a:t>
            </a:r>
            <a:r>
              <a:rPr lang="sv-SE" sz="1000" b="1" dirty="0" smtClean="0">
                <a:latin typeface="+mj-lt"/>
              </a:rPr>
              <a:t>testa?</a:t>
            </a:r>
            <a:endParaRPr lang="sv-SE" sz="1000" b="1" dirty="0">
              <a:latin typeface="+mj-lt"/>
            </a:endParaRPr>
          </a:p>
        </p:txBody>
      </p:sp>
      <p:sp>
        <p:nvSpPr>
          <p:cNvPr id="487" name="TextBox 46"/>
          <p:cNvSpPr txBox="1"/>
          <p:nvPr/>
        </p:nvSpPr>
        <p:spPr>
          <a:xfrm>
            <a:off x="5699557" y="757967"/>
            <a:ext cx="1260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 smtClean="0">
                <a:latin typeface="+mj-lt"/>
              </a:rPr>
              <a:t>Vad skall vi</a:t>
            </a:r>
            <a:r>
              <a:rPr lang="sv-SE" sz="1000" b="1" dirty="0">
                <a:latin typeface="+mj-lt"/>
              </a:rPr>
              <a:t> </a:t>
            </a:r>
            <a:r>
              <a:rPr lang="sv-SE" sz="1000" b="1" dirty="0" smtClean="0">
                <a:latin typeface="+mj-lt"/>
              </a:rPr>
              <a:t>testa?</a:t>
            </a:r>
            <a:endParaRPr lang="sv-SE" sz="1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61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185</Words>
  <Application>Microsoft Office PowerPoint</Application>
  <PresentationFormat>Bildspel på skärmen (4:3)</PresentationFormat>
  <Paragraphs>129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JH</dc:creator>
  <cp:lastModifiedBy>JH</cp:lastModifiedBy>
  <cp:revision>4</cp:revision>
  <dcterms:created xsi:type="dcterms:W3CDTF">2015-05-28T15:56:25Z</dcterms:created>
  <dcterms:modified xsi:type="dcterms:W3CDTF">2015-06-25T06:52:11Z</dcterms:modified>
</cp:coreProperties>
</file>