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AD63-D5CF-4B2F-8055-10D14AE0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67897-D520-40FF-9677-0A4390E5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E092-2AA6-46F3-8A8E-FEBEE89C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B46B-6F9F-4BAA-8B4D-24764BB9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B114-C4B9-4953-8358-E619CA56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3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37E3-BAEC-401F-AE48-5A919389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31CB0-0661-46F7-BC88-F55B9FA4E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48EB-4E2F-4528-8BC8-54DE0FE2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950F-31AC-4F1E-B335-05EA4F55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62A7-09B5-400D-B64F-3DF7A9BF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57D26-D920-445A-944A-FE35C7A17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09341-6835-4654-8E22-1D93E350B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7AFF-36C2-4FE8-98B2-60DE443B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872A-8414-4D89-82F2-0AEB44B4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B57F-ACB0-4F00-86EF-871477E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E395-7CBF-4503-8F5A-10EE6937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1D1C-4067-4B9C-BF86-B3D24BDA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C268-6776-4870-97B7-F51C5FD7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F2FC-344D-477A-BE66-0BFC2651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858A-7995-43E9-8CA9-D7C3B5DB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1F25-3B0F-4A98-ACE3-03B540C7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2FF6B-C43B-4A18-95BF-C3D887A1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9BA-B16D-4116-8607-44CF99E8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BBE5-C662-40C5-ADCB-2A47610E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4097-4A67-4294-97CC-8AEEFA77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C6C1-0708-40A5-A1EE-1F8B8620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E38-C631-451E-B73D-805B058E1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538FC-FC50-4226-8BF5-4FF87FDF1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64AC-6F2A-4991-8C5E-482E85A7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AB9C6-0505-4BB6-BF5B-DF64968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68BC-9339-4B18-8567-E84501AB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9D9D-6F28-4FF5-B9F5-FE64B88A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5403-A592-41A2-A52D-9CE8B384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D86D-EAC2-44F1-B8DE-63272D362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A6264-4793-4385-A13C-787C6A356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33965-4E18-4F1F-BB21-D1677953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FAC57-B16F-4AD7-AFAA-A61DC1FC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3E243-1491-47F3-B2FC-13797019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EA78B-5F0A-4795-8822-EBE224CA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3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B388-2533-4BC2-93C6-D5F1CF9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EDAD6-8955-4931-8403-8A928D46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652D9-0A36-4A80-9E72-5F618E27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1C49B-2281-4A67-A682-28D54E7C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9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03A59-4F9F-4C32-826B-ECCF0B70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26822-143F-49E3-BCC1-E84C8AE6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DF8A-DE28-4110-B5F5-20AFF249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B56F-AAAC-4CA8-8F66-4270FF2E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102-5119-4883-8A77-0F9F80D9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4B842-FA33-4D58-8495-E6E339F61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CD58E-B097-4186-B4F7-68938A5A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5304E-B239-4481-B6AB-28995423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8B112-1531-4DFC-9455-B3ED59EB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0524-4B40-4CE3-93EA-1CFAED9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38656-8ECD-4700-B6A5-0821752C7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5CF23-8F87-412E-8203-937DF5E1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5C4E-3AAE-4F67-AD0E-3D759194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1A2C-BFD5-4049-8554-1C9DF91E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FCF4C-6FFA-4AD6-86B3-44AE1ADA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15D15-9CBB-4B6C-AA93-0FF182F4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8F83B-EBB0-4C3B-8F13-2E053755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9A77-FCAD-4FC0-9CF2-EC24AE13D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C254-2FC7-4911-8574-6F0EE34087D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D7F9-5D33-4E41-A30F-2A4CD3FFB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626D1-41D5-4312-887E-B61FF1979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19E6-2822-4CD4-A326-C8A83D84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5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02F95B-B5CD-4C79-A237-B8FEFB8373CE}"/>
              </a:ext>
            </a:extLst>
          </p:cNvPr>
          <p:cNvSpPr/>
          <p:nvPr/>
        </p:nvSpPr>
        <p:spPr>
          <a:xfrm>
            <a:off x="1376314" y="1414021"/>
            <a:ext cx="2931735" cy="32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92C20-1483-460C-86E3-E1A2EBFE94E8}"/>
              </a:ext>
            </a:extLst>
          </p:cNvPr>
          <p:cNvSpPr/>
          <p:nvPr/>
        </p:nvSpPr>
        <p:spPr>
          <a:xfrm>
            <a:off x="5320129" y="3416632"/>
            <a:ext cx="23658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 of Traffic Rule Violation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748DB-50D8-438A-9C5E-9E1BD04E71CC}"/>
              </a:ext>
            </a:extLst>
          </p:cNvPr>
          <p:cNvSpPr/>
          <p:nvPr/>
        </p:nvSpPr>
        <p:spPr>
          <a:xfrm>
            <a:off x="5320130" y="1587832"/>
            <a:ext cx="23658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 estimation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6C318-BB50-4FF7-8262-BADF337A9F53}"/>
              </a:ext>
            </a:extLst>
          </p:cNvPr>
          <p:cNvSpPr/>
          <p:nvPr/>
        </p:nvSpPr>
        <p:spPr>
          <a:xfrm>
            <a:off x="8858324" y="2434557"/>
            <a:ext cx="23658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Privacy-Preserving Online Reporting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E5A68-FB73-4D26-A92D-0333EC22F48F}"/>
              </a:ext>
            </a:extLst>
          </p:cNvPr>
          <p:cNvSpPr/>
          <p:nvPr/>
        </p:nvSpPr>
        <p:spPr>
          <a:xfrm>
            <a:off x="1631421" y="2434557"/>
            <a:ext cx="23658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Communication-based reporting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CFE11-56A0-4104-B836-C780131190AE}"/>
              </a:ext>
            </a:extLst>
          </p:cNvPr>
          <p:cNvSpPr txBox="1"/>
          <p:nvPr/>
        </p:nvSpPr>
        <p:spPr>
          <a:xfrm>
            <a:off x="1471161" y="1627885"/>
            <a:ext cx="275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Information about nearby vehicles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8E3D0-6C32-46CC-918E-8CD959956609}"/>
              </a:ext>
            </a:extLst>
          </p:cNvPr>
          <p:cNvSpPr/>
          <p:nvPr/>
        </p:nvSpPr>
        <p:spPr>
          <a:xfrm>
            <a:off x="1612566" y="3482532"/>
            <a:ext cx="23658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Vision-based reporting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BE3B9-E496-410F-935B-807420E0BCA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308049" y="3061063"/>
            <a:ext cx="1012080" cy="81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B2E438-5097-4DA1-A4EF-E6C9CA955E9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308049" y="2045032"/>
            <a:ext cx="1012081" cy="101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1243D-603A-486B-9DA6-CF1F2D325D3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85989" y="2045032"/>
            <a:ext cx="1172335" cy="8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B18098-72A9-4533-B9C7-54882A57F78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85988" y="2891757"/>
            <a:ext cx="1172336" cy="98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3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 Schiller</dc:creator>
  <cp:lastModifiedBy>Elad Schiller</cp:lastModifiedBy>
  <cp:revision>1</cp:revision>
  <dcterms:created xsi:type="dcterms:W3CDTF">2020-01-31T11:28:02Z</dcterms:created>
  <dcterms:modified xsi:type="dcterms:W3CDTF">2020-01-31T11:33:50Z</dcterms:modified>
</cp:coreProperties>
</file>