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9" r:id="rId3"/>
    <p:sldId id="289" r:id="rId4"/>
    <p:sldId id="291" r:id="rId5"/>
    <p:sldId id="290" r:id="rId6"/>
    <p:sldId id="296" r:id="rId7"/>
    <p:sldId id="270" r:id="rId8"/>
    <p:sldId id="257" r:id="rId9"/>
    <p:sldId id="292" r:id="rId10"/>
    <p:sldId id="272" r:id="rId11"/>
    <p:sldId id="262" r:id="rId12"/>
    <p:sldId id="293" r:id="rId13"/>
    <p:sldId id="273" r:id="rId14"/>
    <p:sldId id="264" r:id="rId15"/>
    <p:sldId id="294" r:id="rId16"/>
    <p:sldId id="271" r:id="rId17"/>
    <p:sldId id="274" r:id="rId18"/>
    <p:sldId id="295" r:id="rId19"/>
    <p:sldId id="277" r:id="rId20"/>
    <p:sldId id="280" r:id="rId21"/>
    <p:sldId id="297" r:id="rId22"/>
    <p:sldId id="282" r:id="rId23"/>
    <p:sldId id="275" r:id="rId24"/>
    <p:sldId id="278" r:id="rId25"/>
    <p:sldId id="276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35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8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50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47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8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26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5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73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110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44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 descr="3D-sort/rød-kube illustration">
            <a:extLst>
              <a:ext uri="{FF2B5EF4-FFF2-40B4-BE49-F238E27FC236}">
                <a16:creationId xmlns:a16="http://schemas.microsoft.com/office/drawing/2014/main" id="{D4E93CFC-6DB6-4142-BE59-763EE88C3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r="30336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54CC5-7B8E-46B1-A19A-E2D1696C7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a-DK" sz="4100" b="1"/>
              <a:t>For Mad 'resten.</a:t>
            </a:r>
            <a:br>
              <a:rPr lang="da-DK" sz="4100" b="1"/>
            </a:br>
            <a:r>
              <a:rPr lang="da-DK" sz="4100" b="1"/>
              <a:t>Hjemmesiden</a:t>
            </a:r>
            <a:br>
              <a:rPr lang="da-DK" sz="4100" b="1"/>
            </a:br>
            <a:r>
              <a:rPr lang="da-DK" sz="4100" b="1"/>
              <a:t>der giver et bud på hvordan du kan gøre en forskel.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5794C53-0941-433F-8641-7BF5F3C8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a-DK" sz="2000" b="1" dirty="0"/>
              <a:t>Til forbrugeren.</a:t>
            </a:r>
          </a:p>
          <a:p>
            <a:pPr algn="l"/>
            <a:r>
              <a:rPr lang="da-DK" sz="2000" b="1" dirty="0"/>
              <a:t>Til Virksomheden.</a:t>
            </a:r>
          </a:p>
          <a:p>
            <a:pPr algn="l"/>
            <a:r>
              <a:rPr lang="da-DK" sz="2000" b="1" dirty="0"/>
              <a:t>Til Organisationen.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95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endParaRPr lang="da-DK" sz="4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endParaRPr lang="da-DK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numCol="2">
            <a:norm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Til  Virksomheden.</a:t>
            </a:r>
            <a:br>
              <a:rPr lang="da-DK" sz="1400" b="1" dirty="0"/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endParaRPr lang="da-DK" sz="1300" dirty="0">
              <a:solidFill>
                <a:srgbClr val="FFFFFF"/>
              </a:solidFill>
            </a:endParaRPr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56461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08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endParaRPr lang="da-DK" sz="4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endParaRPr lang="da-DK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numCol="2">
            <a:norm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Til  Organisationen.</a:t>
            </a:r>
            <a:br>
              <a:rPr lang="da-DK" sz="1400" b="1" dirty="0"/>
            </a:br>
            <a:br>
              <a:rPr lang="da-DK" sz="1400" b="1" dirty="0"/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endParaRPr lang="da-DK" sz="1300" dirty="0">
              <a:solidFill>
                <a:srgbClr val="FFFFFF"/>
              </a:solidFill>
            </a:endParaRPr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56243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678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endParaRPr lang="da-DK" sz="4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endParaRPr lang="da-DK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numCol="2">
            <a:norm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Opslags ‘Tavlen.</a:t>
            </a:r>
            <a:br>
              <a:rPr lang="da-DK" sz="1400" b="1" dirty="0"/>
            </a:br>
            <a:br>
              <a:rPr lang="da-DK" sz="1400" b="1" dirty="0"/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endParaRPr lang="da-DK" sz="1300" dirty="0">
              <a:solidFill>
                <a:srgbClr val="FFFFFF"/>
              </a:solidFill>
            </a:endParaRPr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79297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367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endParaRPr lang="da-DK" sz="4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endParaRPr lang="da-DK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numCol="2">
            <a:norm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Intro/Index Side.</a:t>
            </a:r>
            <a:br>
              <a:rPr lang="da-DK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endParaRPr lang="da-DK" sz="1300" dirty="0">
              <a:solidFill>
                <a:srgbClr val="FFFFFF"/>
              </a:solidFill>
            </a:endParaRPr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02980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numCol="2">
            <a:norm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Gorilla Testen.</a:t>
            </a:r>
            <a:br>
              <a:rPr lang="da-DK" sz="1400" b="1" dirty="0"/>
            </a:br>
            <a:br>
              <a:rPr lang="da-DK" sz="1400" b="1" dirty="0"/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endParaRPr lang="da-DK" sz="1300" dirty="0">
              <a:solidFill>
                <a:srgbClr val="FFFFFF"/>
              </a:solidFill>
            </a:endParaRPr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a-DK" sz="1800" b="1" dirty="0">
                <a:solidFill>
                  <a:srgbClr val="333333"/>
                </a:solidFill>
                <a:effectLst/>
                <a:latin typeface="Calibri Light" panose="020F0302020204030204" pitchFamily="34" charset="0"/>
              </a:rPr>
              <a:t>SWOT Analysis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31205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850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endParaRPr lang="da-DK" sz="4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endParaRPr lang="da-DK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 numCol="2">
            <a:normAutofit/>
          </a:bodyPr>
          <a:lstStyle/>
          <a:p>
            <a:pPr algn="ctr"/>
            <a:r>
              <a:rPr lang="da-DK" sz="2400" b="1" dirty="0">
                <a:solidFill>
                  <a:srgbClr val="FFFFFF"/>
                </a:solidFill>
              </a:rPr>
              <a:t>Yderligere Information.</a:t>
            </a:r>
            <a:br>
              <a:rPr lang="da-DK" sz="2400" b="1" dirty="0">
                <a:solidFill>
                  <a:srgbClr val="FFFFFF"/>
                </a:solidFill>
              </a:rPr>
            </a:br>
            <a:br>
              <a:rPr lang="da-DK" sz="2400" b="1" dirty="0">
                <a:solidFill>
                  <a:srgbClr val="FFFFFF"/>
                </a:solidFill>
              </a:rPr>
            </a:br>
            <a:br>
              <a:rPr lang="da-DK" sz="2400" b="1" dirty="0">
                <a:solidFill>
                  <a:srgbClr val="FFFFFF"/>
                </a:solidFill>
              </a:rPr>
            </a:br>
            <a:br>
              <a:rPr lang="da-DK" sz="2400" b="1" dirty="0">
                <a:solidFill>
                  <a:srgbClr val="FFFFFF"/>
                </a:solidFill>
              </a:rPr>
            </a:br>
            <a:br>
              <a:rPr lang="da-DK" sz="2400" b="1" dirty="0">
                <a:solidFill>
                  <a:srgbClr val="FFFFFF"/>
                </a:solidFill>
              </a:rPr>
            </a:br>
            <a:br>
              <a:rPr lang="da-DK" sz="2400" b="1" dirty="0">
                <a:solidFill>
                  <a:srgbClr val="FFFFFF"/>
                </a:solidFill>
              </a:rPr>
            </a:br>
            <a:endParaRPr lang="da-DK" sz="2400" dirty="0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endParaRPr lang="da-DK" sz="2700" dirty="0"/>
          </a:p>
        </p:txBody>
      </p:sp>
    </p:spTree>
    <p:extLst>
      <p:ext uri="{BB962C8B-B14F-4D97-AF65-F5344CB8AC3E}">
        <p14:creationId xmlns:p14="http://schemas.microsoft.com/office/powerpoint/2010/main" val="16460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 descr="3D-sort/rød-kube illustration">
            <a:extLst>
              <a:ext uri="{FF2B5EF4-FFF2-40B4-BE49-F238E27FC236}">
                <a16:creationId xmlns:a16="http://schemas.microsoft.com/office/drawing/2014/main" id="{D4E93CFC-6DB6-4142-BE59-763EE88C3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477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54CC5-7B8E-46B1-A19A-E2D1696C7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da-DK" sz="6600" b="1"/>
              <a:t>For Mad 'resten.</a:t>
            </a:r>
            <a:br>
              <a:rPr lang="da-DK" sz="6600" b="1"/>
            </a:br>
            <a:endParaRPr lang="da-DK" sz="6600" b="1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5794C53-0941-433F-8641-7BF5F3C8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You'd better not mess with Major Tom.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6197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endParaRPr lang="da-DK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91680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499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Heuristics.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024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Gestaltlovene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66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Useability.</a:t>
            </a:r>
            <a:b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GB" sz="1800" dirty="0">
                <a:effectLst/>
                <a:latin typeface="Calibri Light" panose="020F0302020204030204" pitchFamily="34" charset="0"/>
              </a:rPr>
              <a:t>FURPS</a:t>
            </a:r>
            <a:r>
              <a:rPr lang="en-US" sz="1800" dirty="0">
                <a:effectLst/>
                <a:latin typeface="Calibri Light" panose="020F0302020204030204" pitchFamily="34" charset="0"/>
              </a:rPr>
              <a:t> / </a:t>
            </a:r>
            <a:r>
              <a:rPr lang="en-GB" sz="1800" dirty="0">
                <a:effectLst/>
                <a:latin typeface="Calibri Light" panose="020F0302020204030204" pitchFamily="34" charset="0"/>
              </a:rPr>
              <a:t>FURPS</a:t>
            </a:r>
            <a:r>
              <a:rPr lang="en-US" sz="1800" dirty="0">
                <a:effectLst/>
                <a:latin typeface="Calibri Light" panose="020F0302020204030204" pitchFamily="34" charset="0"/>
              </a:rPr>
              <a:t>+ og GRASP.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67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127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5D5D4-C2F9-4432-9EA8-29E74B5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6" y="962166"/>
            <a:ext cx="4290809" cy="4421876"/>
          </a:xfrm>
        </p:spPr>
        <p:txBody>
          <a:bodyPr anchor="t">
            <a:normAutofit/>
          </a:bodyPr>
          <a:lstStyle/>
          <a:p>
            <a:pPr algn="r"/>
            <a:endParaRPr lang="da-DK" sz="4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6CCB3-EF49-484F-932C-71E8E5DD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endParaRPr lang="da-DK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numCol="2">
            <a:normAutofit/>
          </a:bodyPr>
          <a:lstStyle/>
          <a:p>
            <a:pPr algn="ctr"/>
            <a:r>
              <a:rPr lang="da-DK" b="1" dirty="0">
                <a:solidFill>
                  <a:srgbClr val="FFFFFF"/>
                </a:solidFill>
              </a:rPr>
              <a:t>Til forbrugeren.</a:t>
            </a: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br>
              <a:rPr lang="da-DK" sz="1300" b="1" dirty="0">
                <a:solidFill>
                  <a:srgbClr val="FFFFFF"/>
                </a:solidFill>
              </a:rPr>
            </a:br>
            <a:endParaRPr lang="da-DK" sz="1300" dirty="0">
              <a:solidFill>
                <a:srgbClr val="FFFFFF"/>
              </a:solidFill>
            </a:endParaRPr>
          </a:p>
        </p:txBody>
      </p:sp>
      <p:sp>
        <p:nvSpPr>
          <p:cNvPr id="39" name="Pladsholder til indhold 2">
            <a:extLst>
              <a:ext uri="{FF2B5EF4-FFF2-40B4-BE49-F238E27FC236}">
                <a16:creationId xmlns:a16="http://schemas.microsoft.com/office/drawing/2014/main" id="{6777B47E-945F-49BB-BF2F-95002A6D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65866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5CAC3-7047-4BA3-BAAA-D880681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r>
              <a:rPr lang="en-US" sz="6200" b="1" dirty="0"/>
              <a:t>X</a:t>
            </a:r>
            <a:r>
              <a:rPr lang="en-US" sz="6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6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809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D8D8D8"/>
      </a:hlink>
      <a:folHlink>
        <a:srgbClr val="919191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183</Words>
  <Application>Microsoft Office PowerPoint</Application>
  <PresentationFormat>Widescreen</PresentationFormat>
  <Paragraphs>24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Office Theme</vt:lpstr>
      <vt:lpstr>For Mad 'resten. Hjemmesiden der giver et bud på hvordan du kan gøre en forskel.</vt:lpstr>
      <vt:lpstr>Intro/Index Side.     </vt:lpstr>
      <vt:lpstr>Heuristics.     </vt:lpstr>
      <vt:lpstr>Gestaltlovene.     </vt:lpstr>
      <vt:lpstr>Useability. FURPS / FURPS+ og GRASP.     </vt:lpstr>
      <vt:lpstr>X.     </vt:lpstr>
      <vt:lpstr>PowerPoint-præsentation</vt:lpstr>
      <vt:lpstr>Til forbrugeren.    </vt:lpstr>
      <vt:lpstr>X.     </vt:lpstr>
      <vt:lpstr>PowerPoint-præsentation</vt:lpstr>
      <vt:lpstr>Til  Virksomheden.     </vt:lpstr>
      <vt:lpstr>X.     </vt:lpstr>
      <vt:lpstr>PowerPoint-præsentation</vt:lpstr>
      <vt:lpstr>Til  Organisationen.      </vt:lpstr>
      <vt:lpstr>X.     </vt:lpstr>
      <vt:lpstr>PowerPoint-præsentation</vt:lpstr>
      <vt:lpstr>Opslags ‘Tavlen.      </vt:lpstr>
      <vt:lpstr>X.     </vt:lpstr>
      <vt:lpstr>PowerPoint-præsentation</vt:lpstr>
      <vt:lpstr>Gorilla Testen.      </vt:lpstr>
      <vt:lpstr>X.     </vt:lpstr>
      <vt:lpstr>PowerPoint-præsentation</vt:lpstr>
      <vt:lpstr>Yderligere Information.      </vt:lpstr>
      <vt:lpstr>For Mad 'resten. </vt:lpstr>
      <vt:lpstr>PowerPoint-præsentation</vt:lpstr>
      <vt:lpstr>X.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For-madresten Hjemmesiden</dc:title>
  <dc:creator>Robert Witt Hansen</dc:creator>
  <cp:lastModifiedBy>Robert Witt Hansen</cp:lastModifiedBy>
  <cp:revision>14</cp:revision>
  <dcterms:created xsi:type="dcterms:W3CDTF">2021-03-21T16:57:39Z</dcterms:created>
  <dcterms:modified xsi:type="dcterms:W3CDTF">2021-03-21T18:55:14Z</dcterms:modified>
</cp:coreProperties>
</file>