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64" r:id="rId4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Encode Sans Semi Condensed" panose="020B0604020202020204" charset="0"/>
      <p:regular r:id="rId48"/>
      <p:bold r:id="rId49"/>
    </p:embeddedFont>
    <p:embeddedFont>
      <p:font typeface="Encode Sans Semi Condensed Light" panose="020B0604020202020204" charset="0"/>
      <p:regular r:id="rId50"/>
      <p:bold r:id="rId51"/>
    </p:embeddedFont>
    <p:embeddedFont>
      <p:font typeface="Montserrat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b2f7c811e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b2f7c811e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>
            <a:spLocks noGrp="1"/>
          </p:cNvSpPr>
          <p:nvPr>
            <p:ph type="body" idx="1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945" name="Google Shape;945;p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123897" y="-3"/>
            <a:ext cx="248884" cy="1079826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6105618" y="-6"/>
            <a:ext cx="314981" cy="715683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3821579" y="-5"/>
            <a:ext cx="248873" cy="666692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4797694" y="-1"/>
            <a:ext cx="285832" cy="116762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2497918" y="-1"/>
            <a:ext cx="291985" cy="626860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6996805" y="1"/>
            <a:ext cx="104448" cy="83537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3185950" y="-4"/>
            <a:ext cx="176687" cy="1310262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2478543" y="103446"/>
            <a:ext cx="96683" cy="110722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4244226" y="715679"/>
            <a:ext cx="110533" cy="116447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6547056" y="29477"/>
            <a:ext cx="131398" cy="150478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5436611" y="1013080"/>
            <a:ext cx="150222" cy="158259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5283010" y="299034"/>
            <a:ext cx="131398" cy="150460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111378" y="797091"/>
            <a:ext cx="110533" cy="116447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-2700000">
            <a:off x="7021573" y="1207759"/>
            <a:ext cx="110522" cy="116435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3301930" y="-2"/>
            <a:ext cx="641313" cy="1441454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4207129" y="-1"/>
            <a:ext cx="554672" cy="791533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4962190" y="-7"/>
            <a:ext cx="320336" cy="486565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6573945" y="2"/>
            <a:ext cx="527288" cy="1319623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2510399" y="7"/>
            <a:ext cx="641313" cy="102854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5462591" y="6"/>
            <a:ext cx="641313" cy="1178098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221896" y="1"/>
            <a:ext cx="320336" cy="1232124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Amatic+S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onts.google.com/specimen/Encode+Sans+Semi+Condense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Avocado dashboard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3"/>
          <p:cNvSpPr txBox="1">
            <a:spLocks noGrp="1"/>
          </p:cNvSpPr>
          <p:nvPr>
            <p:ph type="ctrTitle"/>
          </p:nvPr>
        </p:nvSpPr>
        <p:spPr>
          <a:xfrm>
            <a:off x="702900" y="3070168"/>
            <a:ext cx="7433400" cy="81030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THE END</a:t>
            </a:r>
          </a:p>
        </p:txBody>
      </p:sp>
      <p:sp>
        <p:nvSpPr>
          <p:cNvPr id="1650" name="Google Shape;1650;p23" hidden="1"/>
          <p:cNvSpPr txBox="1">
            <a:spLocks noGrp="1"/>
          </p:cNvSpPr>
          <p:nvPr>
            <p:ph type="sldNum" idx="4294967295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56" name="Google Shape;1656;p2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1657" name="Google Shape;1657;p24"/>
          <p:cNvCxnSpPr>
            <a:stCxn id="1658" idx="6"/>
            <a:endCxn id="1659" idx="2"/>
          </p:cNvCxnSpPr>
          <p:nvPr/>
        </p:nvCxnSpPr>
        <p:spPr>
          <a:xfrm>
            <a:off x="2065175" y="30283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0" name="Google Shape;1660;p24"/>
          <p:cNvCxnSpPr>
            <a:stCxn id="1658" idx="6"/>
            <a:endCxn id="1661" idx="2"/>
          </p:cNvCxnSpPr>
          <p:nvPr/>
        </p:nvCxnSpPr>
        <p:spPr>
          <a:xfrm rot="10800000" flipH="1">
            <a:off x="2065175" y="20923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2" name="Google Shape;1662;p24"/>
          <p:cNvCxnSpPr>
            <a:stCxn id="1663" idx="3"/>
            <a:endCxn id="1664" idx="2"/>
          </p:cNvCxnSpPr>
          <p:nvPr/>
        </p:nvCxnSpPr>
        <p:spPr>
          <a:xfrm rot="10800000" flipH="1">
            <a:off x="4123700" y="16351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5" name="Google Shape;1665;p24"/>
          <p:cNvCxnSpPr>
            <a:stCxn id="1663" idx="3"/>
            <a:endCxn id="1666" idx="2"/>
          </p:cNvCxnSpPr>
          <p:nvPr/>
        </p:nvCxnSpPr>
        <p:spPr>
          <a:xfrm>
            <a:off x="4123700" y="209230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7" name="Google Shape;1667;p24"/>
          <p:cNvCxnSpPr>
            <a:stCxn id="1668" idx="3"/>
            <a:endCxn id="1669" idx="2"/>
          </p:cNvCxnSpPr>
          <p:nvPr/>
        </p:nvCxnSpPr>
        <p:spPr>
          <a:xfrm rot="10800000" flipH="1">
            <a:off x="4123700" y="35071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0" name="Google Shape;1670;p24"/>
          <p:cNvCxnSpPr>
            <a:stCxn id="1668" idx="3"/>
            <a:endCxn id="1671" idx="2"/>
          </p:cNvCxnSpPr>
          <p:nvPr/>
        </p:nvCxnSpPr>
        <p:spPr>
          <a:xfrm>
            <a:off x="4123700" y="39643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72" name="Google Shape;1672;p24"/>
          <p:cNvGrpSpPr/>
          <p:nvPr/>
        </p:nvGrpSpPr>
        <p:grpSpPr>
          <a:xfrm>
            <a:off x="4709900" y="1475500"/>
            <a:ext cx="1356300" cy="319200"/>
            <a:chOff x="5592550" y="1018950"/>
            <a:chExt cx="1356300" cy="319200"/>
          </a:xfrm>
        </p:grpSpPr>
        <p:sp>
          <p:nvSpPr>
            <p:cNvPr id="1673" name="Google Shape;167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4" name="Google Shape;1674;p24"/>
          <p:cNvGrpSpPr/>
          <p:nvPr/>
        </p:nvGrpSpPr>
        <p:grpSpPr>
          <a:xfrm>
            <a:off x="2767400" y="1932700"/>
            <a:ext cx="1356300" cy="319200"/>
            <a:chOff x="3650050" y="1476150"/>
            <a:chExt cx="1356300" cy="319200"/>
          </a:xfrm>
        </p:grpSpPr>
        <p:sp>
          <p:nvSpPr>
            <p:cNvPr id="1663" name="Google Shape;166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8ECFF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C8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5" name="Google Shape;1675;p24"/>
          <p:cNvGrpSpPr/>
          <p:nvPr/>
        </p:nvGrpSpPr>
        <p:grpSpPr>
          <a:xfrm>
            <a:off x="702900" y="2868700"/>
            <a:ext cx="1362275" cy="319200"/>
            <a:chOff x="1596750" y="2412150"/>
            <a:chExt cx="1362275" cy="319200"/>
          </a:xfrm>
        </p:grpSpPr>
        <p:sp>
          <p:nvSpPr>
            <p:cNvPr id="1676" name="Google Shape;167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76DC35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CF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7" name="Google Shape;1677;p24"/>
          <p:cNvGrpSpPr/>
          <p:nvPr/>
        </p:nvGrpSpPr>
        <p:grpSpPr>
          <a:xfrm>
            <a:off x="2767400" y="3804700"/>
            <a:ext cx="1356300" cy="319200"/>
            <a:chOff x="3650050" y="3348150"/>
            <a:chExt cx="1356300" cy="319200"/>
          </a:xfrm>
        </p:grpSpPr>
        <p:sp>
          <p:nvSpPr>
            <p:cNvPr id="1668" name="Google Shape;166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8ECFF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C8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8" name="Google Shape;1678;p24"/>
          <p:cNvGrpSpPr/>
          <p:nvPr/>
        </p:nvGrpSpPr>
        <p:grpSpPr>
          <a:xfrm>
            <a:off x="4709900" y="2389900"/>
            <a:ext cx="1356300" cy="319200"/>
            <a:chOff x="5592550" y="1933350"/>
            <a:chExt cx="1356300" cy="319200"/>
          </a:xfrm>
        </p:grpSpPr>
        <p:sp>
          <p:nvSpPr>
            <p:cNvPr id="1679" name="Google Shape;167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80" name="Google Shape;1680;p24"/>
          <p:cNvGrpSpPr/>
          <p:nvPr/>
        </p:nvGrpSpPr>
        <p:grpSpPr>
          <a:xfrm>
            <a:off x="4709900" y="3347500"/>
            <a:ext cx="1356300" cy="319200"/>
            <a:chOff x="5592550" y="2890950"/>
            <a:chExt cx="1356300" cy="319200"/>
          </a:xfrm>
        </p:grpSpPr>
        <p:sp>
          <p:nvSpPr>
            <p:cNvPr id="1681" name="Google Shape;168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82" name="Google Shape;1682;p24"/>
          <p:cNvGrpSpPr/>
          <p:nvPr/>
        </p:nvGrpSpPr>
        <p:grpSpPr>
          <a:xfrm>
            <a:off x="4709900" y="4261900"/>
            <a:ext cx="1356300" cy="319200"/>
            <a:chOff x="5592550" y="3805350"/>
            <a:chExt cx="1356300" cy="319200"/>
          </a:xfrm>
        </p:grpSpPr>
        <p:sp>
          <p:nvSpPr>
            <p:cNvPr id="1683" name="Google Shape;168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9" name="Google Shape;1689;p25"/>
          <p:cNvGraphicFramePr/>
          <p:nvPr/>
        </p:nvGraphicFramePr>
        <p:xfrm>
          <a:off x="702900" y="1564481"/>
          <a:ext cx="5546600" cy="2522210"/>
        </p:xfrm>
        <a:graphic>
          <a:graphicData uri="http://schemas.openxmlformats.org/drawingml/2006/table">
            <a:tbl>
              <a:tblPr>
                <a:noFill/>
                <a:tableStyleId>{84218DE6-D431-4044-9C84-DCB305295717}</a:tableStyleId>
              </a:tblPr>
              <a:tblGrid>
                <a:gridCol w="138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0" name="Google Shape;1690;p2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26"/>
          <p:cNvSpPr/>
          <p:nvPr/>
        </p:nvSpPr>
        <p:spPr>
          <a:xfrm>
            <a:off x="369350" y="959876"/>
            <a:ext cx="6767274" cy="322378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dist="190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6"/>
          <p:cNvSpPr txBox="1">
            <a:spLocks noGrp="1"/>
          </p:cNvSpPr>
          <p:nvPr>
            <p:ph type="title" idx="4294967295"/>
          </p:nvPr>
        </p:nvSpPr>
        <p:spPr>
          <a:xfrm>
            <a:off x="369350" y="36887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7" name="Google Shape;1697;p26"/>
          <p:cNvSpPr/>
          <p:nvPr/>
        </p:nvSpPr>
        <p:spPr>
          <a:xfrm>
            <a:off x="1572576" y="1727775"/>
            <a:ext cx="592500" cy="1677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our office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698" name="Google Shape;1698;p2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99" name="Google Shape;1699;p26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grpSp>
        <p:nvGrpSpPr>
          <p:cNvPr id="1700" name="Google Shape;1700;p26"/>
          <p:cNvGrpSpPr/>
          <p:nvPr/>
        </p:nvGrpSpPr>
        <p:grpSpPr>
          <a:xfrm>
            <a:off x="814110" y="1939732"/>
            <a:ext cx="198356" cy="227793"/>
            <a:chOff x="3474634" y="2563948"/>
            <a:chExt cx="137891" cy="158377"/>
          </a:xfrm>
        </p:grpSpPr>
        <p:sp>
          <p:nvSpPr>
            <p:cNvPr id="1701" name="Google Shape;1701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7" name="Google Shape;1707;p26"/>
          <p:cNvGrpSpPr/>
          <p:nvPr/>
        </p:nvGrpSpPr>
        <p:grpSpPr>
          <a:xfrm>
            <a:off x="2230435" y="3320957"/>
            <a:ext cx="198356" cy="227793"/>
            <a:chOff x="3474634" y="2563948"/>
            <a:chExt cx="137891" cy="158377"/>
          </a:xfrm>
        </p:grpSpPr>
        <p:sp>
          <p:nvSpPr>
            <p:cNvPr id="1708" name="Google Shape;1708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6"/>
          <p:cNvGrpSpPr/>
          <p:nvPr/>
        </p:nvGrpSpPr>
        <p:grpSpPr>
          <a:xfrm>
            <a:off x="3100222" y="1764707"/>
            <a:ext cx="198356" cy="227793"/>
            <a:chOff x="3474634" y="2563948"/>
            <a:chExt cx="137891" cy="158377"/>
          </a:xfrm>
        </p:grpSpPr>
        <p:sp>
          <p:nvSpPr>
            <p:cNvPr id="1715" name="Google Shape;1715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26"/>
          <p:cNvGrpSpPr/>
          <p:nvPr/>
        </p:nvGrpSpPr>
        <p:grpSpPr>
          <a:xfrm>
            <a:off x="3699710" y="3514582"/>
            <a:ext cx="198356" cy="227793"/>
            <a:chOff x="3474634" y="2563948"/>
            <a:chExt cx="137891" cy="158377"/>
          </a:xfrm>
        </p:grpSpPr>
        <p:sp>
          <p:nvSpPr>
            <p:cNvPr id="1722" name="Google Shape;1722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8" name="Google Shape;1728;p26"/>
          <p:cNvGrpSpPr/>
          <p:nvPr/>
        </p:nvGrpSpPr>
        <p:grpSpPr>
          <a:xfrm>
            <a:off x="5490535" y="2204082"/>
            <a:ext cx="198356" cy="227793"/>
            <a:chOff x="3474634" y="2563948"/>
            <a:chExt cx="137891" cy="158377"/>
          </a:xfrm>
        </p:grpSpPr>
        <p:sp>
          <p:nvSpPr>
            <p:cNvPr id="1729" name="Google Shape;1729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26"/>
          <p:cNvGrpSpPr/>
          <p:nvPr/>
        </p:nvGrpSpPr>
        <p:grpSpPr>
          <a:xfrm>
            <a:off x="5994010" y="3548757"/>
            <a:ext cx="198356" cy="227793"/>
            <a:chOff x="3474634" y="2563948"/>
            <a:chExt cx="137891" cy="158377"/>
          </a:xfrm>
        </p:grpSpPr>
        <p:sp>
          <p:nvSpPr>
            <p:cNvPr id="1736" name="Google Shape;1736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7"/>
          <p:cNvSpPr txBox="1">
            <a:spLocks noGrp="1"/>
          </p:cNvSpPr>
          <p:nvPr>
            <p:ph type="ctrTitle" idx="4294967295"/>
          </p:nvPr>
        </p:nvSpPr>
        <p:spPr>
          <a:xfrm>
            <a:off x="702900" y="1337000"/>
            <a:ext cx="5739300" cy="19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0"/>
              <a:t>89,526,124</a:t>
            </a:r>
            <a:endParaRPr sz="14200"/>
          </a:p>
        </p:txBody>
      </p:sp>
      <p:sp>
        <p:nvSpPr>
          <p:cNvPr id="1747" name="Google Shape;1747;p27"/>
          <p:cNvSpPr txBox="1">
            <a:spLocks noGrp="1"/>
          </p:cNvSpPr>
          <p:nvPr>
            <p:ph type="subTitle" idx="4294967295"/>
          </p:nvPr>
        </p:nvSpPr>
        <p:spPr>
          <a:xfrm>
            <a:off x="702900" y="3375400"/>
            <a:ext cx="57393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48" name="Google Shape;1748;p2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8"/>
          <p:cNvSpPr txBox="1">
            <a:spLocks noGrp="1"/>
          </p:cNvSpPr>
          <p:nvPr>
            <p:ph type="ctrTitle" idx="4294967295"/>
          </p:nvPr>
        </p:nvSpPr>
        <p:spPr>
          <a:xfrm>
            <a:off x="855300" y="11814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754" name="Google Shape;1754;p28"/>
          <p:cNvSpPr txBox="1">
            <a:spLocks noGrp="1"/>
          </p:cNvSpPr>
          <p:nvPr>
            <p:ph type="subTitle" idx="4294967295"/>
          </p:nvPr>
        </p:nvSpPr>
        <p:spPr>
          <a:xfrm>
            <a:off x="855300" y="20209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1755" name="Google Shape;1755;p28"/>
          <p:cNvSpPr txBox="1">
            <a:spLocks noGrp="1"/>
          </p:cNvSpPr>
          <p:nvPr>
            <p:ph type="ctrTitle" idx="4294967295"/>
          </p:nvPr>
        </p:nvSpPr>
        <p:spPr>
          <a:xfrm>
            <a:off x="855300" y="35054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756" name="Google Shape;1756;p28"/>
          <p:cNvSpPr txBox="1">
            <a:spLocks noGrp="1"/>
          </p:cNvSpPr>
          <p:nvPr>
            <p:ph type="subTitle" idx="4294967295"/>
          </p:nvPr>
        </p:nvSpPr>
        <p:spPr>
          <a:xfrm>
            <a:off x="855300" y="43450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1757" name="Google Shape;1757;p28"/>
          <p:cNvSpPr txBox="1">
            <a:spLocks noGrp="1"/>
          </p:cNvSpPr>
          <p:nvPr>
            <p:ph type="ctrTitle" idx="4294967295"/>
          </p:nvPr>
        </p:nvSpPr>
        <p:spPr>
          <a:xfrm>
            <a:off x="855300" y="23434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758" name="Google Shape;1758;p28"/>
          <p:cNvSpPr txBox="1">
            <a:spLocks noGrp="1"/>
          </p:cNvSpPr>
          <p:nvPr>
            <p:ph type="subTitle" idx="4294967295"/>
          </p:nvPr>
        </p:nvSpPr>
        <p:spPr>
          <a:xfrm>
            <a:off x="855300" y="3182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9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65" name="Google Shape;1765;p2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766" name="Google Shape;1766;p29"/>
          <p:cNvGrpSpPr/>
          <p:nvPr/>
        </p:nvGrpSpPr>
        <p:grpSpPr>
          <a:xfrm>
            <a:off x="299136" y="1667700"/>
            <a:ext cx="2726286" cy="2547000"/>
            <a:chOff x="1293736" y="1258050"/>
            <a:chExt cx="2726286" cy="2547000"/>
          </a:xfrm>
        </p:grpSpPr>
        <p:sp>
          <p:nvSpPr>
            <p:cNvPr id="1767" name="Google Shape;1767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19050" dir="5400000" algn="t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sz="1200" b="1">
                <a:solidFill>
                  <a:schemeClr val="accent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9" name="Google Shape;1769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0" name="Google Shape;1770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1" name="Google Shape;1771;p29"/>
          <p:cNvGrpSpPr/>
          <p:nvPr/>
        </p:nvGrpSpPr>
        <p:grpSpPr>
          <a:xfrm>
            <a:off x="2209358" y="1667700"/>
            <a:ext cx="2726286" cy="2547000"/>
            <a:chOff x="3203958" y="1258050"/>
            <a:chExt cx="2726286" cy="2547000"/>
          </a:xfrm>
        </p:grpSpPr>
        <p:sp>
          <p:nvSpPr>
            <p:cNvPr id="1772" name="Google Shape;1772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19050" dir="5400000" algn="t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sz="1200" b="1">
                <a:solidFill>
                  <a:schemeClr val="accent3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4" name="Google Shape;1774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4129377" y="1667700"/>
            <a:ext cx="2726286" cy="2547000"/>
            <a:chOff x="5123977" y="1258050"/>
            <a:chExt cx="2726286" cy="2547000"/>
          </a:xfrm>
        </p:grpSpPr>
        <p:sp>
          <p:nvSpPr>
            <p:cNvPr id="1777" name="Google Shape;1777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19050" dir="5400000" algn="t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sz="1200" b="1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9" name="Google Shape;1779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80" name="Google Shape;1780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30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86" name="Google Shape;1786;p30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87" name="Google Shape;1787;p30"/>
          <p:cNvSpPr txBox="1">
            <a:spLocks noGrp="1"/>
          </p:cNvSpPr>
          <p:nvPr>
            <p:ph type="body" idx="2"/>
          </p:nvPr>
        </p:nvSpPr>
        <p:spPr>
          <a:xfrm>
            <a:off x="2873450" y="143015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88" name="Google Shape;1788;p30"/>
          <p:cNvSpPr txBox="1">
            <a:spLocks noGrp="1"/>
          </p:cNvSpPr>
          <p:nvPr>
            <p:ph type="body" idx="3"/>
          </p:nvPr>
        </p:nvSpPr>
        <p:spPr>
          <a:xfrm>
            <a:off x="5044001" y="143015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1789" name="Google Shape;1789;p3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90" name="Google Shape;1790;p30"/>
          <p:cNvSpPr txBox="1">
            <a:spLocks noGrp="1"/>
          </p:cNvSpPr>
          <p:nvPr>
            <p:ph type="body" idx="1"/>
          </p:nvPr>
        </p:nvSpPr>
        <p:spPr>
          <a:xfrm>
            <a:off x="702900" y="297560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91" name="Google Shape;1791;p30"/>
          <p:cNvSpPr txBox="1">
            <a:spLocks noGrp="1"/>
          </p:cNvSpPr>
          <p:nvPr>
            <p:ph type="body" idx="2"/>
          </p:nvPr>
        </p:nvSpPr>
        <p:spPr>
          <a:xfrm>
            <a:off x="2873450" y="297560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92" name="Google Shape;1792;p30"/>
          <p:cNvSpPr txBox="1">
            <a:spLocks noGrp="1"/>
          </p:cNvSpPr>
          <p:nvPr>
            <p:ph type="body" idx="3"/>
          </p:nvPr>
        </p:nvSpPr>
        <p:spPr>
          <a:xfrm>
            <a:off x="5044001" y="297560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31"/>
          <p:cNvSpPr txBox="1">
            <a:spLocks noGrp="1"/>
          </p:cNvSpPr>
          <p:nvPr>
            <p:ph type="body" idx="1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98" name="Google Shape;1798;p3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1799" name="Google Shape;1799;p31"/>
          <p:cNvCxnSpPr/>
          <p:nvPr/>
        </p:nvCxnSpPr>
        <p:spPr>
          <a:xfrm>
            <a:off x="952500" y="1677632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0" name="Google Shape;1800;p31"/>
          <p:cNvCxnSpPr/>
          <p:nvPr/>
        </p:nvCxnSpPr>
        <p:spPr>
          <a:xfrm>
            <a:off x="952500" y="2332280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1" name="Google Shape;1801;p31"/>
          <p:cNvCxnSpPr/>
          <p:nvPr/>
        </p:nvCxnSpPr>
        <p:spPr>
          <a:xfrm>
            <a:off x="952500" y="298692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2" name="Google Shape;1802;p31"/>
          <p:cNvCxnSpPr/>
          <p:nvPr/>
        </p:nvCxnSpPr>
        <p:spPr>
          <a:xfrm>
            <a:off x="952500" y="364157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3" name="Google Shape;1803;p31"/>
          <p:cNvCxnSpPr/>
          <p:nvPr/>
        </p:nvCxnSpPr>
        <p:spPr>
          <a:xfrm>
            <a:off x="952500" y="4316432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4" name="Google Shape;1804;p31"/>
          <p:cNvSpPr txBox="1"/>
          <p:nvPr/>
        </p:nvSpPr>
        <p:spPr>
          <a:xfrm>
            <a:off x="952500" y="1531150"/>
            <a:ext cx="3645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1000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0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05" name="Google Shape;1805;p31"/>
          <p:cNvSpPr/>
          <p:nvPr/>
        </p:nvSpPr>
        <p:spPr>
          <a:xfrm>
            <a:off x="1572782" y="2882914"/>
            <a:ext cx="233700" cy="14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31"/>
          <p:cNvSpPr/>
          <p:nvPr/>
        </p:nvSpPr>
        <p:spPr>
          <a:xfrm>
            <a:off x="1887026" y="2519307"/>
            <a:ext cx="233700" cy="179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31"/>
          <p:cNvSpPr/>
          <p:nvPr/>
        </p:nvSpPr>
        <p:spPr>
          <a:xfrm>
            <a:off x="2201271" y="2986929"/>
            <a:ext cx="233700" cy="13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31"/>
          <p:cNvSpPr/>
          <p:nvPr/>
        </p:nvSpPr>
        <p:spPr>
          <a:xfrm>
            <a:off x="3325787" y="3172452"/>
            <a:ext cx="233700" cy="11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31"/>
          <p:cNvSpPr/>
          <p:nvPr/>
        </p:nvSpPr>
        <p:spPr>
          <a:xfrm>
            <a:off x="3640031" y="2620316"/>
            <a:ext cx="233700" cy="169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31"/>
          <p:cNvSpPr/>
          <p:nvPr/>
        </p:nvSpPr>
        <p:spPr>
          <a:xfrm>
            <a:off x="3954275" y="1976063"/>
            <a:ext cx="233700" cy="234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31"/>
          <p:cNvSpPr/>
          <p:nvPr/>
        </p:nvSpPr>
        <p:spPr>
          <a:xfrm>
            <a:off x="5078791" y="2660708"/>
            <a:ext cx="233700" cy="16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31"/>
          <p:cNvSpPr/>
          <p:nvPr/>
        </p:nvSpPr>
        <p:spPr>
          <a:xfrm>
            <a:off x="5393025" y="1728800"/>
            <a:ext cx="233700" cy="25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31"/>
          <p:cNvSpPr/>
          <p:nvPr/>
        </p:nvSpPr>
        <p:spPr>
          <a:xfrm>
            <a:off x="5707280" y="2829051"/>
            <a:ext cx="233700" cy="148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31"/>
          <p:cNvSpPr/>
          <p:nvPr/>
        </p:nvSpPr>
        <p:spPr>
          <a:xfrm>
            <a:off x="6831796" y="3226315"/>
            <a:ext cx="233700" cy="109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1"/>
          <p:cNvSpPr/>
          <p:nvPr/>
        </p:nvSpPr>
        <p:spPr>
          <a:xfrm>
            <a:off x="7146040" y="1879631"/>
            <a:ext cx="233700" cy="24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1"/>
          <p:cNvSpPr/>
          <p:nvPr/>
        </p:nvSpPr>
        <p:spPr>
          <a:xfrm>
            <a:off x="7460284" y="2169170"/>
            <a:ext cx="233700" cy="21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2"/>
          <p:cNvSpPr txBox="1">
            <a:spLocks noGrp="1"/>
          </p:cNvSpPr>
          <p:nvPr>
            <p:ph type="body" idx="4294967295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Mobile project</a:t>
            </a:r>
            <a:endParaRPr sz="340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1822" name="Google Shape;1822;p3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23" name="Google Shape;1823;p32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1824" name="Google Shape;182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8" name="Google Shape;1828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559238" y="755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542880" y="2571750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1. What did you build and how does it work?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A executive report…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let me talk to more about it..</a:t>
            </a:r>
            <a:endParaRPr dirty="0"/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3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34" name="Google Shape;1834;p33"/>
          <p:cNvGrpSpPr/>
          <p:nvPr/>
        </p:nvGrpSpPr>
        <p:grpSpPr>
          <a:xfrm>
            <a:off x="3280002" y="465959"/>
            <a:ext cx="2736410" cy="4222433"/>
            <a:chOff x="2112475" y="238125"/>
            <a:chExt cx="3395050" cy="5238750"/>
          </a:xfrm>
        </p:grpSpPr>
        <p:sp>
          <p:nvSpPr>
            <p:cNvPr id="1835" name="Google Shape;183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39" name="Google Shape;18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0" name="Google Shape;1840;p33"/>
          <p:cNvSpPr txBox="1">
            <a:spLocks noGrp="1"/>
          </p:cNvSpPr>
          <p:nvPr>
            <p:ph type="body" idx="4294967295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Tablet project</a:t>
            </a:r>
            <a:endParaRPr sz="340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46" name="Google Shape;1846;p34"/>
          <p:cNvGrpSpPr/>
          <p:nvPr/>
        </p:nvGrpSpPr>
        <p:grpSpPr>
          <a:xfrm>
            <a:off x="2981099" y="1241129"/>
            <a:ext cx="4542205" cy="2661224"/>
            <a:chOff x="1177450" y="241631"/>
            <a:chExt cx="6173152" cy="3616776"/>
          </a:xfrm>
        </p:grpSpPr>
        <p:sp>
          <p:nvSpPr>
            <p:cNvPr id="1847" name="Google Shape;184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1" name="Google Shape;185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4882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p34"/>
          <p:cNvSpPr txBox="1">
            <a:spLocks noGrp="1"/>
          </p:cNvSpPr>
          <p:nvPr>
            <p:ph type="body" idx="4294967295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Desktop project</a:t>
            </a:r>
            <a:endParaRPr sz="340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You can find me at:</a:t>
            </a:r>
            <a:endParaRPr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user@mail.me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65" name="Google Shape;1865;p36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⊹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866" name="Google Shape;1866;p3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872" name="Google Shape;1872;p37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⊹"/>
            </a:pPr>
            <a:r>
              <a:rPr lang="en" sz="1800"/>
              <a:t>Titles: Amatic SC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⊹"/>
            </a:pPr>
            <a:r>
              <a:rPr lang="en" sz="1800"/>
              <a:t>Body copy: Encode Sans Semicondensed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https://fonts.google.com/specimen/Amatic+SC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https://fonts.google.com/specimen/Encode+Sans+Semi+Condensed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1873" name="Google Shape;1873;p37"/>
          <p:cNvSpPr txBox="1"/>
          <p:nvPr/>
        </p:nvSpPr>
        <p:spPr>
          <a:xfrm>
            <a:off x="702900" y="4104575"/>
            <a:ext cx="5660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74" name="Google Shape;1874;p3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8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880" name="Google Shape;1880;p38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7200" b="1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9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887" name="Google Shape;1887;p3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888" name="Google Shape;1888;p39"/>
          <p:cNvSpPr/>
          <p:nvPr/>
        </p:nvSpPr>
        <p:spPr>
          <a:xfrm>
            <a:off x="6208552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DEC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89" name="Google Shape;1889;p39"/>
          <p:cNvSpPr/>
          <p:nvPr/>
        </p:nvSpPr>
        <p:spPr>
          <a:xfrm>
            <a:off x="5678745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NOV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0" name="Google Shape;1890;p39"/>
          <p:cNvSpPr/>
          <p:nvPr/>
        </p:nvSpPr>
        <p:spPr>
          <a:xfrm>
            <a:off x="5148938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OCT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1" name="Google Shape;1891;p39"/>
          <p:cNvSpPr/>
          <p:nvPr/>
        </p:nvSpPr>
        <p:spPr>
          <a:xfrm>
            <a:off x="4619131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SEP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2" name="Google Shape;1892;p39"/>
          <p:cNvSpPr/>
          <p:nvPr/>
        </p:nvSpPr>
        <p:spPr>
          <a:xfrm>
            <a:off x="4089325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AUG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3" name="Google Shape;1893;p39"/>
          <p:cNvSpPr/>
          <p:nvPr/>
        </p:nvSpPr>
        <p:spPr>
          <a:xfrm>
            <a:off x="3559518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JUL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4" name="Google Shape;1894;p39"/>
          <p:cNvSpPr/>
          <p:nvPr/>
        </p:nvSpPr>
        <p:spPr>
          <a:xfrm>
            <a:off x="3029711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JUN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5" name="Google Shape;1895;p39"/>
          <p:cNvSpPr/>
          <p:nvPr/>
        </p:nvSpPr>
        <p:spPr>
          <a:xfrm>
            <a:off x="2499904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MAY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6" name="Google Shape;1896;p39"/>
          <p:cNvSpPr/>
          <p:nvPr/>
        </p:nvSpPr>
        <p:spPr>
          <a:xfrm>
            <a:off x="1970097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APR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7" name="Google Shape;1897;p39"/>
          <p:cNvSpPr/>
          <p:nvPr/>
        </p:nvSpPr>
        <p:spPr>
          <a:xfrm>
            <a:off x="1440290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8" name="Google Shape;1898;p39"/>
          <p:cNvSpPr/>
          <p:nvPr/>
        </p:nvSpPr>
        <p:spPr>
          <a:xfrm>
            <a:off x="910483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FEB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9" name="Google Shape;1899;p39"/>
          <p:cNvSpPr/>
          <p:nvPr/>
        </p:nvSpPr>
        <p:spPr>
          <a:xfrm>
            <a:off x="380676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JAN</a:t>
            </a:r>
            <a:endParaRPr sz="1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00" name="Google Shape;1900;p39"/>
          <p:cNvSpPr/>
          <p:nvPr/>
        </p:nvSpPr>
        <p:spPr>
          <a:xfrm>
            <a:off x="0" y="2679750"/>
            <a:ext cx="5115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901" name="Google Shape;1901;p39"/>
          <p:cNvCxnSpPr/>
          <p:nvPr/>
        </p:nvCxnSpPr>
        <p:spPr>
          <a:xfrm rot="10800000">
            <a:off x="61716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2" name="Google Shape;1902;p39"/>
          <p:cNvSpPr txBox="1"/>
          <p:nvPr/>
        </p:nvSpPr>
        <p:spPr>
          <a:xfrm>
            <a:off x="58423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3" name="Google Shape;1903;p39"/>
          <p:cNvCxnSpPr/>
          <p:nvPr/>
        </p:nvCxnSpPr>
        <p:spPr>
          <a:xfrm rot="10800000">
            <a:off x="167763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4" name="Google Shape;1904;p39"/>
          <p:cNvSpPr txBox="1"/>
          <p:nvPr/>
        </p:nvSpPr>
        <p:spPr>
          <a:xfrm>
            <a:off x="164591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5" name="Google Shape;1905;p39"/>
          <p:cNvCxnSpPr/>
          <p:nvPr/>
        </p:nvCxnSpPr>
        <p:spPr>
          <a:xfrm rot="10800000">
            <a:off x="27381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6" name="Google Shape;1906;p39"/>
          <p:cNvSpPr txBox="1"/>
          <p:nvPr/>
        </p:nvSpPr>
        <p:spPr>
          <a:xfrm>
            <a:off x="270759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7" name="Google Shape;1907;p39"/>
          <p:cNvCxnSpPr/>
          <p:nvPr/>
        </p:nvCxnSpPr>
        <p:spPr>
          <a:xfrm rot="10800000">
            <a:off x="3798574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8" name="Google Shape;1908;p39"/>
          <p:cNvSpPr txBox="1"/>
          <p:nvPr/>
        </p:nvSpPr>
        <p:spPr>
          <a:xfrm>
            <a:off x="376927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9" name="Google Shape;1909;p39"/>
          <p:cNvCxnSpPr/>
          <p:nvPr/>
        </p:nvCxnSpPr>
        <p:spPr>
          <a:xfrm rot="10800000">
            <a:off x="4859044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0" name="Google Shape;1910;p39"/>
          <p:cNvSpPr txBox="1"/>
          <p:nvPr/>
        </p:nvSpPr>
        <p:spPr>
          <a:xfrm>
            <a:off x="483095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1" name="Google Shape;1911;p39"/>
          <p:cNvCxnSpPr/>
          <p:nvPr/>
        </p:nvCxnSpPr>
        <p:spPr>
          <a:xfrm rot="10800000">
            <a:off x="5919514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2" name="Google Shape;1912;p39"/>
          <p:cNvSpPr txBox="1"/>
          <p:nvPr/>
        </p:nvSpPr>
        <p:spPr>
          <a:xfrm>
            <a:off x="589263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3" name="Google Shape;1913;p39"/>
          <p:cNvCxnSpPr/>
          <p:nvPr/>
        </p:nvCxnSpPr>
        <p:spPr>
          <a:xfrm rot="10800000">
            <a:off x="115554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4" name="Google Shape;1914;p39"/>
          <p:cNvSpPr txBox="1"/>
          <p:nvPr/>
        </p:nvSpPr>
        <p:spPr>
          <a:xfrm>
            <a:off x="1099247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5" name="Google Shape;1915;p39"/>
          <p:cNvCxnSpPr/>
          <p:nvPr/>
        </p:nvCxnSpPr>
        <p:spPr>
          <a:xfrm rot="10800000">
            <a:off x="221601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6" name="Google Shape;1916;p39"/>
          <p:cNvSpPr txBox="1"/>
          <p:nvPr/>
        </p:nvSpPr>
        <p:spPr>
          <a:xfrm>
            <a:off x="2167070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7" name="Google Shape;1917;p39"/>
          <p:cNvCxnSpPr/>
          <p:nvPr/>
        </p:nvCxnSpPr>
        <p:spPr>
          <a:xfrm rot="10800000">
            <a:off x="327648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8" name="Google Shape;1918;p39"/>
          <p:cNvSpPr txBox="1"/>
          <p:nvPr/>
        </p:nvSpPr>
        <p:spPr>
          <a:xfrm>
            <a:off x="3234893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9" name="Google Shape;1919;p39"/>
          <p:cNvCxnSpPr/>
          <p:nvPr/>
        </p:nvCxnSpPr>
        <p:spPr>
          <a:xfrm rot="10800000">
            <a:off x="433695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20" name="Google Shape;1920;p39"/>
          <p:cNvSpPr txBox="1"/>
          <p:nvPr/>
        </p:nvSpPr>
        <p:spPr>
          <a:xfrm>
            <a:off x="4302716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1" name="Google Shape;1921;p39"/>
          <p:cNvCxnSpPr/>
          <p:nvPr/>
        </p:nvCxnSpPr>
        <p:spPr>
          <a:xfrm rot="10800000">
            <a:off x="539742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22" name="Google Shape;1922;p39"/>
          <p:cNvSpPr txBox="1"/>
          <p:nvPr/>
        </p:nvSpPr>
        <p:spPr>
          <a:xfrm>
            <a:off x="5370539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3" name="Google Shape;1923;p39"/>
          <p:cNvCxnSpPr/>
          <p:nvPr/>
        </p:nvCxnSpPr>
        <p:spPr>
          <a:xfrm rot="10800000">
            <a:off x="645789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24" name="Google Shape;1924;p39"/>
          <p:cNvSpPr txBox="1"/>
          <p:nvPr/>
        </p:nvSpPr>
        <p:spPr>
          <a:xfrm>
            <a:off x="6427563" y="3571950"/>
            <a:ext cx="83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0"/>
          <p:cNvSpPr txBox="1">
            <a:spLocks noGrp="1"/>
          </p:cNvSpPr>
          <p:nvPr>
            <p:ph type="title" idx="4294967295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930" name="Google Shape;1930;p4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931" name="Google Shape;1931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3" name="Google Shape;1933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934" name="Google Shape;19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6" name="Google Shape;1936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937" name="Google Shape;19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9" name="Google Shape;1939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940" name="Google Shape;19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5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2" name="Google Shape;1942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943" name="Google Shape;194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6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5" name="Google Shape;1945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946" name="Google Shape;19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4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8" name="Google Shape;1948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949" name="Google Shape;19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sz="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sp>
        <p:nvSpPr>
          <p:cNvPr id="1951" name="Google Shape;1951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2" name="Google Shape;1952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3" name="Google Shape;1953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4" name="Google Shape;1954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5" name="Google Shape;1955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6" name="Google Shape;1956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962" name="Google Shape;1962;p4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1963" name="Google Shape;1963;p41"/>
          <p:cNvGraphicFramePr/>
          <p:nvPr/>
        </p:nvGraphicFramePr>
        <p:xfrm>
          <a:off x="70287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{84218DE6-D431-4044-9C84-DCB305295717}</a:tableStyleId>
              </a:tblPr>
              <a:tblGrid>
                <a:gridCol w="98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2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969" name="Google Shape;1969;p4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702900" y="1613425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STRENGTHS</a:t>
            </a:r>
            <a:endParaRPr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1" name="Google Shape;1971;p42"/>
          <p:cNvSpPr/>
          <p:nvPr/>
        </p:nvSpPr>
        <p:spPr>
          <a:xfrm>
            <a:off x="3891098" y="1613425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WEAKNESSES</a:t>
            </a:r>
            <a:endParaRPr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2" name="Google Shape;1972;p42"/>
          <p:cNvSpPr/>
          <p:nvPr/>
        </p:nvSpPr>
        <p:spPr>
          <a:xfrm>
            <a:off x="702900" y="2893349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OPPORTUNITIES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3" name="Google Shape;1973;p42"/>
          <p:cNvSpPr/>
          <p:nvPr/>
        </p:nvSpPr>
        <p:spPr>
          <a:xfrm>
            <a:off x="3891098" y="2893349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THREATS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4" name="Google Shape;1974;p42"/>
          <p:cNvSpPr/>
          <p:nvPr/>
        </p:nvSpPr>
        <p:spPr>
          <a:xfrm>
            <a:off x="2885611" y="1886361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2"/>
          <p:cNvSpPr/>
          <p:nvPr/>
        </p:nvSpPr>
        <p:spPr>
          <a:xfrm rot="5400000">
            <a:off x="3012525" y="1886361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2"/>
          <p:cNvSpPr/>
          <p:nvPr/>
        </p:nvSpPr>
        <p:spPr>
          <a:xfrm rot="10800000">
            <a:off x="3012525" y="2014269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2"/>
          <p:cNvSpPr/>
          <p:nvPr/>
        </p:nvSpPr>
        <p:spPr>
          <a:xfrm rot="-5400000">
            <a:off x="2885611" y="2014269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3388271" y="2253334"/>
            <a:ext cx="96199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S</a:t>
            </a:r>
          </a:p>
        </p:txBody>
      </p:sp>
      <p:sp>
        <p:nvSpPr>
          <p:cNvPr id="1979" name="Google Shape;1979;p42"/>
          <p:cNvSpPr/>
          <p:nvPr/>
        </p:nvSpPr>
        <p:spPr>
          <a:xfrm>
            <a:off x="4127490" y="2258953"/>
            <a:ext cx="186105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W</a:t>
            </a:r>
          </a:p>
        </p:txBody>
      </p:sp>
      <p:sp>
        <p:nvSpPr>
          <p:cNvPr id="1980" name="Google Shape;1980;p42"/>
          <p:cNvSpPr/>
          <p:nvPr/>
        </p:nvSpPr>
        <p:spPr>
          <a:xfrm>
            <a:off x="3363098" y="3058609"/>
            <a:ext cx="115979" cy="360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O</a:t>
            </a:r>
          </a:p>
        </p:txBody>
      </p:sp>
      <p:sp>
        <p:nvSpPr>
          <p:cNvPr id="1981" name="Google Shape;1981;p42"/>
          <p:cNvSpPr/>
          <p:nvPr/>
        </p:nvSpPr>
        <p:spPr>
          <a:xfrm>
            <a:off x="4210653" y="3064228"/>
            <a:ext cx="97098" cy="343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2775600" y="1140788"/>
            <a:ext cx="3592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Hello!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>
            <a:spLocks noGrp="1"/>
          </p:cNvSpPr>
          <p:nvPr>
            <p:ph type="subTitle" idx="4294967295"/>
          </p:nvPr>
        </p:nvSpPr>
        <p:spPr>
          <a:xfrm>
            <a:off x="2775600" y="2340411"/>
            <a:ext cx="35928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7DE02-DD11-4961-8753-204B443BD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7" t="18015" r="6133" b="12059"/>
          <a:stretch/>
        </p:blipFill>
        <p:spPr>
          <a:xfrm>
            <a:off x="579120" y="773430"/>
            <a:ext cx="7498080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Business Model Canvas</a:t>
            </a:r>
            <a:endParaRPr sz="1600"/>
          </a:p>
        </p:txBody>
      </p:sp>
      <p:sp>
        <p:nvSpPr>
          <p:cNvPr id="1987" name="Google Shape;1987;p43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88" name="Google Shape;1988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Activities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800" b="1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89" name="Google Shape;1989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Resources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0" name="Google Shape;1990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Value Propositions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1" name="Google Shape;1991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Customer Relationships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2" name="Google Shape;1992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Channels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3" name="Google Shape;1993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Customer Segments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4" name="Google Shape;1994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Partners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800" b="1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5" name="Google Shape;1995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Cost Structure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6" name="Google Shape;1996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Revenue Streams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7" name="Google Shape;1997;p43"/>
          <p:cNvSpPr/>
          <p:nvPr/>
        </p:nvSpPr>
        <p:spPr>
          <a:xfrm>
            <a:off x="4297253" y="3732400"/>
            <a:ext cx="198541" cy="201044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3"/>
          <p:cNvSpPr/>
          <p:nvPr/>
        </p:nvSpPr>
        <p:spPr>
          <a:xfrm>
            <a:off x="6884808" y="543222"/>
            <a:ext cx="196873" cy="174075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3"/>
          <p:cNvSpPr/>
          <p:nvPr/>
        </p:nvSpPr>
        <p:spPr>
          <a:xfrm>
            <a:off x="1718760" y="543289"/>
            <a:ext cx="191034" cy="191868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3"/>
          <p:cNvSpPr/>
          <p:nvPr/>
        </p:nvSpPr>
        <p:spPr>
          <a:xfrm>
            <a:off x="8626235" y="543217"/>
            <a:ext cx="179355" cy="189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3"/>
          <p:cNvSpPr/>
          <p:nvPr/>
        </p:nvSpPr>
        <p:spPr>
          <a:xfrm>
            <a:off x="8598149" y="3732570"/>
            <a:ext cx="207443" cy="152946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3"/>
          <p:cNvSpPr/>
          <p:nvPr/>
        </p:nvSpPr>
        <p:spPr>
          <a:xfrm>
            <a:off x="3443920" y="543312"/>
            <a:ext cx="189925" cy="190199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3"/>
          <p:cNvSpPr/>
          <p:nvPr/>
        </p:nvSpPr>
        <p:spPr>
          <a:xfrm>
            <a:off x="5137800" y="543229"/>
            <a:ext cx="219945" cy="22690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3"/>
          <p:cNvSpPr/>
          <p:nvPr/>
        </p:nvSpPr>
        <p:spPr>
          <a:xfrm>
            <a:off x="6828073" y="2141654"/>
            <a:ext cx="253599" cy="24275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3"/>
          <p:cNvSpPr/>
          <p:nvPr/>
        </p:nvSpPr>
        <p:spPr>
          <a:xfrm>
            <a:off x="3380278" y="2137889"/>
            <a:ext cx="253583" cy="23010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2011" name="Google Shape;2011;p4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012" name="Google Shape;2012;p44"/>
          <p:cNvGrpSpPr/>
          <p:nvPr/>
        </p:nvGrpSpPr>
        <p:grpSpPr>
          <a:xfrm>
            <a:off x="702897" y="1675051"/>
            <a:ext cx="2969220" cy="2669386"/>
            <a:chOff x="3778727" y="4460423"/>
            <a:chExt cx="720160" cy="647438"/>
          </a:xfrm>
        </p:grpSpPr>
        <p:sp>
          <p:nvSpPr>
            <p:cNvPr id="2013" name="Google Shape;2013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cxnSp>
        <p:nvCxnSpPr>
          <p:cNvPr id="2020" name="Google Shape;2020;p44"/>
          <p:cNvCxnSpPr/>
          <p:nvPr/>
        </p:nvCxnSpPr>
        <p:spPr>
          <a:xfrm>
            <a:off x="3606231" y="2116898"/>
            <a:ext cx="869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1" name="Google Shape;2021;p44"/>
          <p:cNvSpPr txBox="1"/>
          <p:nvPr/>
        </p:nvSpPr>
        <p:spPr>
          <a:xfrm>
            <a:off x="4526645" y="1975318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2" name="Google Shape;2022;p44"/>
          <p:cNvCxnSpPr/>
          <p:nvPr/>
        </p:nvCxnSpPr>
        <p:spPr>
          <a:xfrm>
            <a:off x="3478126" y="2513228"/>
            <a:ext cx="997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3" name="Google Shape;2023;p44"/>
          <p:cNvSpPr txBox="1"/>
          <p:nvPr/>
        </p:nvSpPr>
        <p:spPr>
          <a:xfrm>
            <a:off x="4526645" y="2371640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4" name="Google Shape;2024;p44"/>
          <p:cNvCxnSpPr/>
          <p:nvPr/>
        </p:nvCxnSpPr>
        <p:spPr>
          <a:xfrm>
            <a:off x="3296079" y="2909558"/>
            <a:ext cx="1179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5" name="Google Shape;2025;p44"/>
          <p:cNvSpPr txBox="1"/>
          <p:nvPr/>
        </p:nvSpPr>
        <p:spPr>
          <a:xfrm>
            <a:off x="4526645" y="2767961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6" name="Google Shape;2026;p44"/>
          <p:cNvCxnSpPr/>
          <p:nvPr/>
        </p:nvCxnSpPr>
        <p:spPr>
          <a:xfrm>
            <a:off x="3141004" y="3305867"/>
            <a:ext cx="1334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7" name="Google Shape;2027;p44"/>
          <p:cNvSpPr txBox="1"/>
          <p:nvPr/>
        </p:nvSpPr>
        <p:spPr>
          <a:xfrm>
            <a:off x="4526645" y="3164283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8" name="Google Shape;2028;p44"/>
          <p:cNvCxnSpPr/>
          <p:nvPr/>
        </p:nvCxnSpPr>
        <p:spPr>
          <a:xfrm>
            <a:off x="2972432" y="3702197"/>
            <a:ext cx="1503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9" name="Google Shape;2029;p44"/>
          <p:cNvSpPr txBox="1"/>
          <p:nvPr/>
        </p:nvSpPr>
        <p:spPr>
          <a:xfrm>
            <a:off x="4526645" y="3560605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30" name="Google Shape;2030;p44"/>
          <p:cNvCxnSpPr/>
          <p:nvPr/>
        </p:nvCxnSpPr>
        <p:spPr>
          <a:xfrm>
            <a:off x="2797134" y="4098506"/>
            <a:ext cx="1671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31" name="Google Shape;2031;p44"/>
          <p:cNvSpPr txBox="1"/>
          <p:nvPr/>
        </p:nvSpPr>
        <p:spPr>
          <a:xfrm>
            <a:off x="4526645" y="3956926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5"/>
          <p:cNvSpPr txBox="1">
            <a:spLocks noGrp="1"/>
          </p:cNvSpPr>
          <p:nvPr>
            <p:ph type="title" idx="4294967295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7" name="Google Shape;2037;p4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38" name="Google Shape;2038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702900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39" name="Google Shape;2039;p45"/>
          <p:cNvSpPr txBox="1"/>
          <p:nvPr/>
        </p:nvSpPr>
        <p:spPr>
          <a:xfrm>
            <a:off x="707669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Imani Jackson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0" name="Google Shape;204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1906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1" name="Google Shape;2041;p45"/>
          <p:cNvSpPr txBox="1"/>
          <p:nvPr/>
        </p:nvSpPr>
        <p:spPr>
          <a:xfrm>
            <a:off x="2586676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Marcos Galán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2" name="Google Shape;2042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460913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3" name="Google Shape;2043;p45"/>
          <p:cNvSpPr txBox="1"/>
          <p:nvPr/>
        </p:nvSpPr>
        <p:spPr>
          <a:xfrm>
            <a:off x="4465682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Ixchel Valdía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4" name="Google Shape;2044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339919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5" name="Google Shape;2045;p45"/>
          <p:cNvSpPr txBox="1"/>
          <p:nvPr/>
        </p:nvSpPr>
        <p:spPr>
          <a:xfrm>
            <a:off x="6344688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Nils Årud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Competitor Matrix</a:t>
            </a:r>
            <a:endParaRPr sz="1600"/>
          </a:p>
        </p:txBody>
      </p:sp>
      <p:sp>
        <p:nvSpPr>
          <p:cNvPr id="2051" name="Google Shape;2051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2" name="Google Shape;2052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2053" name="Google Shape;2053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4" name="Google Shape;2054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5" name="Google Shape;2055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6" name="Google Shape;2056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7" name="Google Shape;2057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8" name="Google Shape;2058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9" name="Google Shape;2059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0" name="Google Shape;2060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1" name="Google Shape;2061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2" name="Google Shape;2062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3" name="Google Shape;2063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4" name="Google Shape;2064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5" name="Google Shape;2065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6" name="Google Shape;2066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7" name="Google Shape;2067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8" name="Google Shape;2068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9" name="Google Shape;2069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0" name="Google Shape;2070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1" name="Google Shape;2071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2" name="Google Shape;2072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0" name="Google Shape;2080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1" name="Google Shape;2081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2" name="Google Shape;2082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4" name="Google Shape;2084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5" name="Google Shape;2085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6" name="Google Shape;2086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7" name="Google Shape;2087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8" name="Google Shape;2088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9" name="Google Shape;2089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0" name="Google Shape;2090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1" name="Google Shape;2091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2" name="Google Shape;2092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3" name="Google Shape;2093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4" name="Google Shape;2094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5" name="Google Shape;2095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6" name="Google Shape;2096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7" name="Google Shape;2097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8" name="Google Shape;2098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99" name="Google Shape;2099;p4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100" name="Google Shape;2100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2101" name="Google Shape;2101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2" name="Google Shape;2102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3" name="Google Shape;2103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4" name="Google Shape;2104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5" name="Google Shape;2105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6" name="Google Shape;2106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7" name="Google Shape;2107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8" name="Google Shape;2108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9" name="Google Shape;2109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0" name="Google Shape;2110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1" name="Google Shape;2111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2" name="Google Shape;2112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3" name="Google Shape;2113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4" name="Google Shape;2114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6" name="Google Shape;2116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7" name="Google Shape;2117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8" name="Google Shape;2118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9" name="Google Shape;2119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1" name="Google Shape;2121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2" name="Google Shape;2122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123" name="Google Shape;2123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2124" name="Google Shape;2124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125" name="Google Shape;2125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LOW VALUE 1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6" name="Google Shape;2126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HIGH VALUE 1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7" name="Google Shape;2127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LOW VALUE 2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8" name="Google Shape;2128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HIGH VALUE 2</a:t>
            </a:r>
            <a:endParaRPr sz="80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9" name="Google Shape;2129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Our company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0" name="Google Shape;2130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1" name="Google Shape;2131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2" name="Google Shape;2132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3" name="Google Shape;2133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4" name="Google Shape;2134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5" name="Google Shape;2135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2141" name="Google Shape;2141;p4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2142" name="Google Shape;2142;p47"/>
          <p:cNvGraphicFramePr/>
          <p:nvPr/>
        </p:nvGraphicFramePr>
        <p:xfrm>
          <a:off x="7029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{A4D890D1-4835-4479-89E5-008A3579EB0F}</a:tableStyleId>
              </a:tblPr>
              <a:tblGrid>
                <a:gridCol w="6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9:00 - 9:45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10:00 - 10:45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11:00 - 11:45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12:00 - 13:15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13:30 - 14:15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14:30 - 15:15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15:30 - 16:15</a:t>
                      </a:r>
                      <a:endParaRPr sz="60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4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4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4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4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4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4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4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4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4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4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4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4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4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4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4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4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4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4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4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4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4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4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4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4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4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4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4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4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4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4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4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4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4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4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4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4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4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4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4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4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4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4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4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4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4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4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32" name="Google Shape;2232;p48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2233" name="Google Shape;2233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8" name="Google Shape;2238;p49"/>
          <p:cNvGrpSpPr/>
          <p:nvPr/>
        </p:nvGrpSpPr>
        <p:grpSpPr>
          <a:xfrm>
            <a:off x="2309888" y="1550127"/>
            <a:ext cx="445718" cy="445753"/>
            <a:chOff x="3706812" y="1035050"/>
            <a:chExt cx="4792662" cy="4787899"/>
          </a:xfrm>
        </p:grpSpPr>
        <p:sp>
          <p:nvSpPr>
            <p:cNvPr id="2239" name="Google Shape;2239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40" name="Google Shape;2240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45" name="Google Shape;2245;p49"/>
          <p:cNvGrpSpPr/>
          <p:nvPr/>
        </p:nvGrpSpPr>
        <p:grpSpPr>
          <a:xfrm>
            <a:off x="1030393" y="1550157"/>
            <a:ext cx="443331" cy="445437"/>
            <a:chOff x="1400175" y="1220787"/>
            <a:chExt cx="4473575" cy="4476750"/>
          </a:xfrm>
        </p:grpSpPr>
        <p:sp>
          <p:nvSpPr>
            <p:cNvPr id="2246" name="Google Shape;2246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50" name="Google Shape;2250;p49"/>
          <p:cNvGrpSpPr/>
          <p:nvPr/>
        </p:nvGrpSpPr>
        <p:grpSpPr>
          <a:xfrm>
            <a:off x="389046" y="1550171"/>
            <a:ext cx="446045" cy="445465"/>
            <a:chOff x="1649412" y="927100"/>
            <a:chExt cx="5011737" cy="5016500"/>
          </a:xfrm>
        </p:grpSpPr>
        <p:sp>
          <p:nvSpPr>
            <p:cNvPr id="2251" name="Google Shape;2251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54" name="Google Shape;2254;p49"/>
          <p:cNvGrpSpPr/>
          <p:nvPr/>
        </p:nvGrpSpPr>
        <p:grpSpPr>
          <a:xfrm>
            <a:off x="1669397" y="1550424"/>
            <a:ext cx="444870" cy="445286"/>
            <a:chOff x="1301750" y="920750"/>
            <a:chExt cx="5095875" cy="5100637"/>
          </a:xfrm>
        </p:grpSpPr>
        <p:sp>
          <p:nvSpPr>
            <p:cNvPr id="2255" name="Google Shape;2255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56" name="Google Shape;2256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60" name="Google Shape;2260;p49"/>
          <p:cNvGrpSpPr/>
          <p:nvPr/>
        </p:nvGrpSpPr>
        <p:grpSpPr>
          <a:xfrm>
            <a:off x="3592570" y="1550333"/>
            <a:ext cx="445621" cy="445591"/>
            <a:chOff x="5732756" y="2682276"/>
            <a:chExt cx="719905" cy="719856"/>
          </a:xfrm>
        </p:grpSpPr>
        <p:sp>
          <p:nvSpPr>
            <p:cNvPr id="2261" name="Google Shape;2261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64" name="Google Shape;2264;p49"/>
          <p:cNvGrpSpPr/>
          <p:nvPr/>
        </p:nvGrpSpPr>
        <p:grpSpPr>
          <a:xfrm>
            <a:off x="4233887" y="1550327"/>
            <a:ext cx="445627" cy="445604"/>
            <a:chOff x="6768809" y="2682265"/>
            <a:chExt cx="719915" cy="719877"/>
          </a:xfrm>
        </p:grpSpPr>
        <p:sp>
          <p:nvSpPr>
            <p:cNvPr id="2265" name="Google Shape;2265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69" name="Google Shape;2269;p49"/>
          <p:cNvGrpSpPr/>
          <p:nvPr/>
        </p:nvGrpSpPr>
        <p:grpSpPr>
          <a:xfrm>
            <a:off x="4875209" y="1550356"/>
            <a:ext cx="445753" cy="445545"/>
            <a:chOff x="7804870" y="2682313"/>
            <a:chExt cx="720118" cy="719782"/>
          </a:xfrm>
        </p:grpSpPr>
        <p:sp>
          <p:nvSpPr>
            <p:cNvPr id="2270" name="Google Shape;2270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71" name="Google Shape;2271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72" name="Google Shape;2272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73" name="Google Shape;2273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74" name="Google Shape;2274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75" name="Google Shape;2275;p49"/>
          <p:cNvGrpSpPr/>
          <p:nvPr/>
        </p:nvGrpSpPr>
        <p:grpSpPr>
          <a:xfrm>
            <a:off x="5516657" y="1550125"/>
            <a:ext cx="446293" cy="446006"/>
            <a:chOff x="8841135" y="2681940"/>
            <a:chExt cx="720990" cy="720527"/>
          </a:xfrm>
        </p:grpSpPr>
        <p:sp>
          <p:nvSpPr>
            <p:cNvPr id="2276" name="Google Shape;2276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77" name="Google Shape;2277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78" name="Google Shape;2278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79" name="Google Shape;2279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80" name="Google Shape;2280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81" name="Google Shape;2281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82" name="Google Shape;2282;p49"/>
          <p:cNvGrpSpPr/>
          <p:nvPr/>
        </p:nvGrpSpPr>
        <p:grpSpPr>
          <a:xfrm>
            <a:off x="2950655" y="1550057"/>
            <a:ext cx="445260" cy="445260"/>
            <a:chOff x="4103687" y="1439862"/>
            <a:chExt cx="3986212" cy="3986211"/>
          </a:xfrm>
        </p:grpSpPr>
        <p:sp>
          <p:nvSpPr>
            <p:cNvPr id="2283" name="Google Shape;2283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84" name="Google Shape;2284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85" name="Google Shape;2285;p49"/>
          <p:cNvGrpSpPr/>
          <p:nvPr/>
        </p:nvGrpSpPr>
        <p:grpSpPr>
          <a:xfrm>
            <a:off x="6158645" y="1550361"/>
            <a:ext cx="445803" cy="445535"/>
            <a:chOff x="9878272" y="2682320"/>
            <a:chExt cx="720199" cy="719767"/>
          </a:xfrm>
        </p:grpSpPr>
        <p:sp>
          <p:nvSpPr>
            <p:cNvPr id="2286" name="Google Shape;2286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87" name="Google Shape;2287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88" name="Google Shape;2288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89" name="Google Shape;2289;p49"/>
          <p:cNvGrpSpPr/>
          <p:nvPr/>
        </p:nvGrpSpPr>
        <p:grpSpPr>
          <a:xfrm>
            <a:off x="6800143" y="1550278"/>
            <a:ext cx="445700" cy="445701"/>
            <a:chOff x="10914618" y="2682187"/>
            <a:chExt cx="720033" cy="720033"/>
          </a:xfrm>
        </p:grpSpPr>
        <p:sp>
          <p:nvSpPr>
            <p:cNvPr id="2290" name="Google Shape;2290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91" name="Google Shape;2291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92" name="Google Shape;2292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93" name="Google Shape;2293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94" name="Google Shape;2294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95" name="Google Shape;2295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296" name="Google Shape;2296;p49"/>
          <p:cNvGrpSpPr/>
          <p:nvPr/>
        </p:nvGrpSpPr>
        <p:grpSpPr>
          <a:xfrm>
            <a:off x="1023664" y="843057"/>
            <a:ext cx="361521" cy="445816"/>
            <a:chOff x="1582665" y="1011072"/>
            <a:chExt cx="584040" cy="720220"/>
          </a:xfrm>
        </p:grpSpPr>
        <p:sp>
          <p:nvSpPr>
            <p:cNvPr id="2297" name="Google Shape;2297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98" name="Google Shape;2298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299" name="Google Shape;2299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00" name="Google Shape;2300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01" name="Google Shape;2301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02" name="Google Shape;2302;p49"/>
          <p:cNvGrpSpPr/>
          <p:nvPr/>
        </p:nvGrpSpPr>
        <p:grpSpPr>
          <a:xfrm>
            <a:off x="1625048" y="843078"/>
            <a:ext cx="379481" cy="445796"/>
            <a:chOff x="2554206" y="1011105"/>
            <a:chExt cx="613055" cy="720187"/>
          </a:xfrm>
        </p:grpSpPr>
        <p:sp>
          <p:nvSpPr>
            <p:cNvPr id="2303" name="Google Shape;2303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04" name="Google Shape;2304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05" name="Google Shape;2305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06" name="Google Shape;2306;p49"/>
          <p:cNvGrpSpPr/>
          <p:nvPr/>
        </p:nvGrpSpPr>
        <p:grpSpPr>
          <a:xfrm>
            <a:off x="6173223" y="797418"/>
            <a:ext cx="460705" cy="491455"/>
            <a:chOff x="9901824" y="937343"/>
            <a:chExt cx="744273" cy="793950"/>
          </a:xfrm>
        </p:grpSpPr>
        <p:grpSp>
          <p:nvGrpSpPr>
            <p:cNvPr id="2307" name="Google Shape;2307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308" name="Google Shape;2308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09" name="Google Shape;2309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10" name="Google Shape;2310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11" name="Google Shape;2311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12" name="Google Shape;2312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13" name="Google Shape;2313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14" name="Google Shape;2314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15" name="Google Shape;2315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16" name="Google Shape;2316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17" name="Google Shape;2317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18" name="Google Shape;2318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19" name="Google Shape;2319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20" name="Google Shape;2320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21" name="Google Shape;2321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22" name="Google Shape;2322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23" name="Google Shape;2323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24" name="Google Shape;2324;p49"/>
          <p:cNvGrpSpPr/>
          <p:nvPr/>
        </p:nvGrpSpPr>
        <p:grpSpPr>
          <a:xfrm>
            <a:off x="2244392" y="843244"/>
            <a:ext cx="369868" cy="445629"/>
            <a:chOff x="3554761" y="1011374"/>
            <a:chExt cx="597525" cy="719918"/>
          </a:xfrm>
        </p:grpSpPr>
        <p:sp>
          <p:nvSpPr>
            <p:cNvPr id="2325" name="Google Shape;2325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26" name="Google Shape;2326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27" name="Google Shape;2327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28" name="Google Shape;2328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29" name="Google Shape;2329;p49"/>
          <p:cNvGrpSpPr/>
          <p:nvPr/>
        </p:nvGrpSpPr>
        <p:grpSpPr>
          <a:xfrm>
            <a:off x="2854122" y="843032"/>
            <a:ext cx="370755" cy="445841"/>
            <a:chOff x="4539787" y="1011032"/>
            <a:chExt cx="598958" cy="720261"/>
          </a:xfrm>
        </p:grpSpPr>
        <p:sp>
          <p:nvSpPr>
            <p:cNvPr id="2330" name="Google Shape;2330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31" name="Google Shape;2331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32" name="Google Shape;2332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33" name="Google Shape;2333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34" name="Google Shape;2334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35" name="Google Shape;2335;p49"/>
          <p:cNvGrpSpPr/>
          <p:nvPr/>
        </p:nvGrpSpPr>
        <p:grpSpPr>
          <a:xfrm>
            <a:off x="3464740" y="843140"/>
            <a:ext cx="366917" cy="445733"/>
            <a:chOff x="5526246" y="1011207"/>
            <a:chExt cx="592758" cy="720086"/>
          </a:xfrm>
        </p:grpSpPr>
        <p:sp>
          <p:nvSpPr>
            <p:cNvPr id="2336" name="Google Shape;2336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42" name="Google Shape;2342;p49"/>
          <p:cNvGrpSpPr/>
          <p:nvPr/>
        </p:nvGrpSpPr>
        <p:grpSpPr>
          <a:xfrm>
            <a:off x="419508" y="843134"/>
            <a:ext cx="364294" cy="445740"/>
            <a:chOff x="606645" y="1011196"/>
            <a:chExt cx="588520" cy="720096"/>
          </a:xfrm>
        </p:grpSpPr>
        <p:sp>
          <p:nvSpPr>
            <p:cNvPr id="2343" name="Google Shape;2343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47" name="Google Shape;2347;p49"/>
          <p:cNvGrpSpPr/>
          <p:nvPr/>
        </p:nvGrpSpPr>
        <p:grpSpPr>
          <a:xfrm>
            <a:off x="6873791" y="843111"/>
            <a:ext cx="298405" cy="445762"/>
            <a:chOff x="11033597" y="1011159"/>
            <a:chExt cx="482075" cy="720133"/>
          </a:xfrm>
        </p:grpSpPr>
        <p:sp>
          <p:nvSpPr>
            <p:cNvPr id="2348" name="Google Shape;2348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349" name="Google Shape;2349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352" name="Google Shape;2352;p49"/>
          <p:cNvGrpSpPr/>
          <p:nvPr/>
        </p:nvGrpSpPr>
        <p:grpSpPr>
          <a:xfrm>
            <a:off x="5472656" y="797418"/>
            <a:ext cx="460705" cy="491455"/>
            <a:chOff x="8770051" y="937343"/>
            <a:chExt cx="744273" cy="793950"/>
          </a:xfrm>
        </p:grpSpPr>
        <p:sp>
          <p:nvSpPr>
            <p:cNvPr id="2353" name="Google Shape;2353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grpSp>
          <p:nvGrpSpPr>
            <p:cNvPr id="2358" name="Google Shape;2358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2359" name="Google Shape;235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60" name="Google Shape;236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61" name="Google Shape;236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62" name="Google Shape;236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63" name="Google Shape;236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64" name="Google Shape;236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65" name="Google Shape;236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66" name="Google Shape;236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67" name="Google Shape;236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68" name="Google Shape;236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369" name="Google Shape;2369;p49"/>
          <p:cNvGrpSpPr/>
          <p:nvPr/>
        </p:nvGrpSpPr>
        <p:grpSpPr>
          <a:xfrm>
            <a:off x="4071520" y="797418"/>
            <a:ext cx="460705" cy="491455"/>
            <a:chOff x="6506504" y="937343"/>
            <a:chExt cx="744273" cy="793950"/>
          </a:xfrm>
        </p:grpSpPr>
        <p:sp>
          <p:nvSpPr>
            <p:cNvPr id="2370" name="Google Shape;2370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grpSp>
          <p:nvGrpSpPr>
            <p:cNvPr id="2373" name="Google Shape;2373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374" name="Google Shape;237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75" name="Google Shape;237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76" name="Google Shape;237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77" name="Google Shape;237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78" name="Google Shape;237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79" name="Google Shape;237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80" name="Google Shape;238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81" name="Google Shape;238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82" name="Google Shape;238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83" name="Google Shape;238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384" name="Google Shape;2384;p49"/>
          <p:cNvGrpSpPr/>
          <p:nvPr/>
        </p:nvGrpSpPr>
        <p:grpSpPr>
          <a:xfrm>
            <a:off x="4772088" y="797418"/>
            <a:ext cx="460705" cy="491455"/>
            <a:chOff x="7638277" y="937343"/>
            <a:chExt cx="744273" cy="793950"/>
          </a:xfrm>
        </p:grpSpPr>
        <p:sp>
          <p:nvSpPr>
            <p:cNvPr id="2385" name="Google Shape;2385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6" name="Google Shape;2386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grpSp>
          <p:nvGrpSpPr>
            <p:cNvPr id="2389" name="Google Shape;2389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390" name="Google Shape;23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91" name="Google Shape;23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92" name="Google Shape;23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93" name="Google Shape;23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94" name="Google Shape;23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95" name="Google Shape;23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96" name="Google Shape;23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97" name="Google Shape;23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98" name="Google Shape;23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399" name="Google Shape;23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400" name="Google Shape;2400;p49"/>
          <p:cNvGrpSpPr/>
          <p:nvPr/>
        </p:nvGrpSpPr>
        <p:grpSpPr>
          <a:xfrm>
            <a:off x="2312198" y="2986973"/>
            <a:ext cx="445779" cy="400764"/>
            <a:chOff x="3778727" y="4460423"/>
            <a:chExt cx="720160" cy="647438"/>
          </a:xfrm>
        </p:grpSpPr>
        <p:sp>
          <p:nvSpPr>
            <p:cNvPr id="2401" name="Google Shape;2401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07" name="Google Shape;2407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08" name="Google Shape;2408;p49"/>
          <p:cNvGrpSpPr/>
          <p:nvPr/>
        </p:nvGrpSpPr>
        <p:grpSpPr>
          <a:xfrm>
            <a:off x="389083" y="2972048"/>
            <a:ext cx="445680" cy="430613"/>
            <a:chOff x="557494" y="4436312"/>
            <a:chExt cx="720000" cy="695660"/>
          </a:xfrm>
        </p:grpSpPr>
        <p:sp>
          <p:nvSpPr>
            <p:cNvPr id="2409" name="Google Shape;2409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11" name="Google Shape;2411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12" name="Google Shape;2412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13" name="Google Shape;2413;p49"/>
          <p:cNvGrpSpPr/>
          <p:nvPr/>
        </p:nvGrpSpPr>
        <p:grpSpPr>
          <a:xfrm>
            <a:off x="3594305" y="2964459"/>
            <a:ext cx="445833" cy="445792"/>
            <a:chOff x="5926265" y="4424051"/>
            <a:chExt cx="720246" cy="720181"/>
          </a:xfrm>
        </p:grpSpPr>
        <p:sp>
          <p:nvSpPr>
            <p:cNvPr id="2414" name="Google Shape;2414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15" name="Google Shape;2415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16" name="Google Shape;2416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18" name="Google Shape;2418;p49"/>
          <p:cNvGrpSpPr/>
          <p:nvPr/>
        </p:nvGrpSpPr>
        <p:grpSpPr>
          <a:xfrm>
            <a:off x="1030066" y="2984013"/>
            <a:ext cx="445680" cy="406684"/>
            <a:chOff x="1631150" y="4455641"/>
            <a:chExt cx="720000" cy="657002"/>
          </a:xfrm>
        </p:grpSpPr>
        <p:sp>
          <p:nvSpPr>
            <p:cNvPr id="2419" name="Google Shape;2419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24" name="Google Shape;2424;p49"/>
          <p:cNvGrpSpPr/>
          <p:nvPr/>
        </p:nvGrpSpPr>
        <p:grpSpPr>
          <a:xfrm>
            <a:off x="1671095" y="2983429"/>
            <a:ext cx="445680" cy="407853"/>
            <a:chOff x="2704878" y="4454697"/>
            <a:chExt cx="720000" cy="658889"/>
          </a:xfrm>
        </p:grpSpPr>
        <p:sp>
          <p:nvSpPr>
            <p:cNvPr id="2425" name="Google Shape;2425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29" name="Google Shape;2429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31" name="Google Shape;2431;p49"/>
          <p:cNvGrpSpPr/>
          <p:nvPr/>
        </p:nvGrpSpPr>
        <p:grpSpPr>
          <a:xfrm>
            <a:off x="2953366" y="2985387"/>
            <a:ext cx="445549" cy="403935"/>
            <a:chOff x="4852681" y="4457861"/>
            <a:chExt cx="719788" cy="652561"/>
          </a:xfrm>
        </p:grpSpPr>
        <p:sp>
          <p:nvSpPr>
            <p:cNvPr id="2432" name="Google Shape;2432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35" name="Google Shape;2435;p49"/>
          <p:cNvGrpSpPr/>
          <p:nvPr/>
        </p:nvGrpSpPr>
        <p:grpSpPr>
          <a:xfrm>
            <a:off x="4235527" y="2975824"/>
            <a:ext cx="445818" cy="423063"/>
            <a:chOff x="7000306" y="4442411"/>
            <a:chExt cx="720224" cy="683463"/>
          </a:xfrm>
        </p:grpSpPr>
        <p:sp>
          <p:nvSpPr>
            <p:cNvPr id="2436" name="Google Shape;2436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37" name="Google Shape;2437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38" name="Google Shape;2438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39" name="Google Shape;2439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41" name="Google Shape;2441;p49"/>
          <p:cNvGrpSpPr/>
          <p:nvPr/>
        </p:nvGrpSpPr>
        <p:grpSpPr>
          <a:xfrm>
            <a:off x="4876735" y="2973621"/>
            <a:ext cx="445779" cy="427468"/>
            <a:chOff x="8074325" y="4438852"/>
            <a:chExt cx="720160" cy="690579"/>
          </a:xfrm>
        </p:grpSpPr>
        <p:sp>
          <p:nvSpPr>
            <p:cNvPr id="2442" name="Google Shape;2442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43" name="Google Shape;2443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44" name="Google Shape;2444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45" name="Google Shape;2445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46" name="Google Shape;2446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447" name="Google Shape;2447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48" name="Google Shape;2448;p49"/>
          <p:cNvGrpSpPr/>
          <p:nvPr/>
        </p:nvGrpSpPr>
        <p:grpSpPr>
          <a:xfrm>
            <a:off x="6159080" y="2987570"/>
            <a:ext cx="445629" cy="399565"/>
            <a:chOff x="9878975" y="4425243"/>
            <a:chExt cx="719918" cy="645502"/>
          </a:xfrm>
        </p:grpSpPr>
        <p:sp>
          <p:nvSpPr>
            <p:cNvPr id="2449" name="Google Shape;2449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51" name="Google Shape;2451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52" name="Google Shape;2452;p49"/>
          <p:cNvGrpSpPr/>
          <p:nvPr/>
        </p:nvGrpSpPr>
        <p:grpSpPr>
          <a:xfrm>
            <a:off x="6800097" y="2976371"/>
            <a:ext cx="445785" cy="421964"/>
            <a:chOff x="10914544" y="4407150"/>
            <a:chExt cx="720170" cy="681687"/>
          </a:xfrm>
        </p:grpSpPr>
        <p:sp>
          <p:nvSpPr>
            <p:cNvPr id="2453" name="Google Shape;2453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57" name="Google Shape;2457;p49"/>
          <p:cNvGrpSpPr/>
          <p:nvPr/>
        </p:nvGrpSpPr>
        <p:grpSpPr>
          <a:xfrm>
            <a:off x="5517887" y="2984485"/>
            <a:ext cx="445805" cy="405735"/>
            <a:chOff x="8843122" y="4420259"/>
            <a:chExt cx="720202" cy="655469"/>
          </a:xfrm>
        </p:grpSpPr>
        <p:sp>
          <p:nvSpPr>
            <p:cNvPr id="2458" name="Google Shape;2458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59" name="Google Shape;2459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63" name="Google Shape;2463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64" name="Google Shape;2464;p49"/>
          <p:cNvGrpSpPr/>
          <p:nvPr/>
        </p:nvGrpSpPr>
        <p:grpSpPr>
          <a:xfrm>
            <a:off x="2320757" y="2283047"/>
            <a:ext cx="445812" cy="394518"/>
            <a:chOff x="1510757" y="3225422"/>
            <a:chExt cx="720214" cy="637347"/>
          </a:xfrm>
        </p:grpSpPr>
        <p:sp>
          <p:nvSpPr>
            <p:cNvPr id="2465" name="Google Shape;2465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66" name="Google Shape;2466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67" name="Google Shape;2467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68" name="Google Shape;2468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69" name="Google Shape;2469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70" name="Google Shape;2470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71" name="Google Shape;2471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72" name="Google Shape;2472;p49"/>
          <p:cNvGrpSpPr/>
          <p:nvPr/>
        </p:nvGrpSpPr>
        <p:grpSpPr>
          <a:xfrm>
            <a:off x="3012148" y="2300567"/>
            <a:ext cx="445767" cy="359478"/>
            <a:chOff x="2595501" y="3253725"/>
            <a:chExt cx="720141" cy="580739"/>
          </a:xfrm>
        </p:grpSpPr>
        <p:sp>
          <p:nvSpPr>
            <p:cNvPr id="2473" name="Google Shape;2473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77" name="Google Shape;2477;p49"/>
          <p:cNvGrpSpPr/>
          <p:nvPr/>
        </p:nvGrpSpPr>
        <p:grpSpPr>
          <a:xfrm>
            <a:off x="4394819" y="2257535"/>
            <a:ext cx="443879" cy="445541"/>
            <a:chOff x="4764809" y="3184208"/>
            <a:chExt cx="717090" cy="719775"/>
          </a:xfrm>
        </p:grpSpPr>
        <p:sp>
          <p:nvSpPr>
            <p:cNvPr id="2478" name="Google Shape;2478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79" name="Google Shape;2479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81" name="Google Shape;2481;p49"/>
          <p:cNvGrpSpPr/>
          <p:nvPr/>
        </p:nvGrpSpPr>
        <p:grpSpPr>
          <a:xfrm>
            <a:off x="3703495" y="2286500"/>
            <a:ext cx="445746" cy="387612"/>
            <a:chOff x="3680173" y="3231000"/>
            <a:chExt cx="720106" cy="626190"/>
          </a:xfrm>
        </p:grpSpPr>
        <p:sp>
          <p:nvSpPr>
            <p:cNvPr id="2482" name="Google Shape;2482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85" name="Google Shape;2485;p49"/>
          <p:cNvGrpSpPr/>
          <p:nvPr/>
        </p:nvGrpSpPr>
        <p:grpSpPr>
          <a:xfrm>
            <a:off x="5775582" y="2257496"/>
            <a:ext cx="443283" cy="445620"/>
            <a:chOff x="6931035" y="3184144"/>
            <a:chExt cx="716128" cy="719903"/>
          </a:xfrm>
        </p:grpSpPr>
        <p:sp>
          <p:nvSpPr>
            <p:cNvPr id="2486" name="Google Shape;2486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88" name="Google Shape;2488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89" name="Google Shape;2489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90" name="Google Shape;2490;p49"/>
          <p:cNvGrpSpPr/>
          <p:nvPr/>
        </p:nvGrpSpPr>
        <p:grpSpPr>
          <a:xfrm>
            <a:off x="5084276" y="2257448"/>
            <a:ext cx="445727" cy="445714"/>
            <a:chOff x="5846429" y="3184067"/>
            <a:chExt cx="720076" cy="720055"/>
          </a:xfrm>
        </p:grpSpPr>
        <p:sp>
          <p:nvSpPr>
            <p:cNvPr id="2491" name="Google Shape;2491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92" name="Google Shape;2492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93" name="Google Shape;2493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94" name="Google Shape;2494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495" name="Google Shape;2495;p49"/>
          <p:cNvGrpSpPr/>
          <p:nvPr/>
        </p:nvGrpSpPr>
        <p:grpSpPr>
          <a:xfrm>
            <a:off x="1771481" y="2257393"/>
            <a:ext cx="303698" cy="445825"/>
            <a:chOff x="655600" y="3183978"/>
            <a:chExt cx="490627" cy="720234"/>
          </a:xfrm>
        </p:grpSpPr>
        <p:sp>
          <p:nvSpPr>
            <p:cNvPr id="2496" name="Google Shape;2496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499" name="Google Shape;2499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00" name="Google Shape;2500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01" name="Google Shape;2501;p49"/>
          <p:cNvGrpSpPr/>
          <p:nvPr/>
        </p:nvGrpSpPr>
        <p:grpSpPr>
          <a:xfrm>
            <a:off x="6464443" y="2257509"/>
            <a:ext cx="189785" cy="445592"/>
            <a:chOff x="8011692" y="3184166"/>
            <a:chExt cx="306600" cy="719859"/>
          </a:xfrm>
        </p:grpSpPr>
        <p:sp>
          <p:nvSpPr>
            <p:cNvPr id="2502" name="Google Shape;2502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03" name="Google Shape;2503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04" name="Google Shape;2504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05" name="Google Shape;2505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06" name="Google Shape;2506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07" name="Google Shape;2507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08" name="Google Shape;2508;p49"/>
          <p:cNvGrpSpPr/>
          <p:nvPr/>
        </p:nvGrpSpPr>
        <p:grpSpPr>
          <a:xfrm>
            <a:off x="6899230" y="2257259"/>
            <a:ext cx="246199" cy="445516"/>
            <a:chOff x="4556125" y="630237"/>
            <a:chExt cx="3081338" cy="5568950"/>
          </a:xfrm>
        </p:grpSpPr>
        <p:sp>
          <p:nvSpPr>
            <p:cNvPr id="2509" name="Google Shape;2509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10" name="Google Shape;2510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14" name="Google Shape;2514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15" name="Google Shape;2515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16" name="Google Shape;2516;p49"/>
          <p:cNvGrpSpPr/>
          <p:nvPr/>
        </p:nvGrpSpPr>
        <p:grpSpPr>
          <a:xfrm>
            <a:off x="1080253" y="2257459"/>
            <a:ext cx="445768" cy="445697"/>
            <a:chOff x="1674084" y="3214987"/>
            <a:chExt cx="720142" cy="720027"/>
          </a:xfrm>
        </p:grpSpPr>
        <p:sp>
          <p:nvSpPr>
            <p:cNvPr id="2517" name="Google Shape;2517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19" name="Google Shape;2519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20" name="Google Shape;2520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21" name="Google Shape;2521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22" name="Google Shape;2522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23" name="Google Shape;2523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24" name="Google Shape;2524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25" name="Google Shape;2525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26" name="Google Shape;2526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29" name="Google Shape;2529;p49"/>
          <p:cNvGrpSpPr/>
          <p:nvPr/>
        </p:nvGrpSpPr>
        <p:grpSpPr>
          <a:xfrm>
            <a:off x="389094" y="2257421"/>
            <a:ext cx="445578" cy="445773"/>
            <a:chOff x="557511" y="3214925"/>
            <a:chExt cx="719836" cy="720150"/>
          </a:xfrm>
        </p:grpSpPr>
        <p:sp>
          <p:nvSpPr>
            <p:cNvPr id="2530" name="Google Shape;2530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33" name="Google Shape;2533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34" name="Google Shape;2534;p49"/>
          <p:cNvGrpSpPr/>
          <p:nvPr/>
        </p:nvGrpSpPr>
        <p:grpSpPr>
          <a:xfrm>
            <a:off x="332977" y="3693756"/>
            <a:ext cx="445905" cy="400522"/>
            <a:chOff x="1147762" y="1131887"/>
            <a:chExt cx="5137150" cy="4619626"/>
          </a:xfrm>
        </p:grpSpPr>
        <p:sp>
          <p:nvSpPr>
            <p:cNvPr id="2535" name="Google Shape;2535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36" name="Google Shape;2536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37" name="Google Shape;2537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38" name="Google Shape;2538;p49"/>
          <p:cNvGrpSpPr/>
          <p:nvPr/>
        </p:nvGrpSpPr>
        <p:grpSpPr>
          <a:xfrm>
            <a:off x="1130306" y="3687410"/>
            <a:ext cx="445901" cy="413282"/>
            <a:chOff x="1570037" y="1341437"/>
            <a:chExt cx="4943475" cy="4576762"/>
          </a:xfrm>
        </p:grpSpPr>
        <p:sp>
          <p:nvSpPr>
            <p:cNvPr id="2539" name="Google Shape;2539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40" name="Google Shape;2540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41" name="Google Shape;2541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42" name="Google Shape;2542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43" name="Google Shape;2543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  <p:sp>
          <p:nvSpPr>
            <p:cNvPr id="2544" name="Google Shape;2544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45" name="Google Shape;2545;p49"/>
          <p:cNvGrpSpPr/>
          <p:nvPr/>
        </p:nvGrpSpPr>
        <p:grpSpPr>
          <a:xfrm>
            <a:off x="3615629" y="3671511"/>
            <a:ext cx="441332" cy="445721"/>
            <a:chOff x="5770007" y="5489899"/>
            <a:chExt cx="712976" cy="720067"/>
          </a:xfrm>
        </p:grpSpPr>
        <p:sp>
          <p:nvSpPr>
            <p:cNvPr id="2546" name="Google Shape;2546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49" name="Google Shape;2549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54" name="Google Shape;2554;p49"/>
          <p:cNvGrpSpPr/>
          <p:nvPr/>
        </p:nvGrpSpPr>
        <p:grpSpPr>
          <a:xfrm>
            <a:off x="4408420" y="3693981"/>
            <a:ext cx="445651" cy="400824"/>
            <a:chOff x="7050768" y="5526199"/>
            <a:chExt cx="719953" cy="647534"/>
          </a:xfrm>
        </p:grpSpPr>
        <p:sp>
          <p:nvSpPr>
            <p:cNvPr id="2555" name="Google Shape;2555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61" name="Google Shape;2561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62" name="Google Shape;2562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67" name="Google Shape;2567;p49"/>
          <p:cNvGrpSpPr/>
          <p:nvPr/>
        </p:nvGrpSpPr>
        <p:grpSpPr>
          <a:xfrm>
            <a:off x="6002936" y="3694051"/>
            <a:ext cx="445681" cy="400651"/>
            <a:chOff x="9626723" y="5526313"/>
            <a:chExt cx="720002" cy="647256"/>
          </a:xfrm>
        </p:grpSpPr>
        <p:sp>
          <p:nvSpPr>
            <p:cNvPr id="2568" name="Google Shape;2568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0" name="Google Shape;2570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1" name="Google Shape;2571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2" name="Google Shape;2572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3" name="Google Shape;2573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4" name="Google Shape;2574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5" name="Google Shape;2575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6" name="Google Shape;2576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7" name="Google Shape;2577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80" name="Google Shape;2580;p49"/>
          <p:cNvGrpSpPr/>
          <p:nvPr/>
        </p:nvGrpSpPr>
        <p:grpSpPr>
          <a:xfrm>
            <a:off x="6800176" y="3671488"/>
            <a:ext cx="445582" cy="445743"/>
            <a:chOff x="10914672" y="5489861"/>
            <a:chExt cx="719842" cy="720102"/>
          </a:xfrm>
        </p:grpSpPr>
        <p:sp>
          <p:nvSpPr>
            <p:cNvPr id="2581" name="Google Shape;2581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82" name="Google Shape;2582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83" name="Google Shape;2583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84" name="Google Shape;2584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85" name="Google Shape;2585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86" name="Google Shape;2586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87" name="Google Shape;2587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88" name="Google Shape;2588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89" name="Google Shape;2589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90" name="Google Shape;2590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91" name="Google Shape;2591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92" name="Google Shape;2592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593" name="Google Shape;2593;p49"/>
          <p:cNvGrpSpPr/>
          <p:nvPr/>
        </p:nvGrpSpPr>
        <p:grpSpPr>
          <a:xfrm>
            <a:off x="5205636" y="3681752"/>
            <a:ext cx="445821" cy="425246"/>
            <a:chOff x="8338678" y="5506443"/>
            <a:chExt cx="720227" cy="686988"/>
          </a:xfrm>
        </p:grpSpPr>
        <p:sp>
          <p:nvSpPr>
            <p:cNvPr id="2594" name="Google Shape;2594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95" name="Google Shape;2595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96" name="Google Shape;2596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97" name="Google Shape;2597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98" name="Google Shape;2598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599" name="Google Shape;2599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600" name="Google Shape;2600;p49"/>
          <p:cNvGrpSpPr/>
          <p:nvPr/>
        </p:nvGrpSpPr>
        <p:grpSpPr>
          <a:xfrm>
            <a:off x="1927293" y="3736342"/>
            <a:ext cx="1336824" cy="316035"/>
            <a:chOff x="3042485" y="5594633"/>
            <a:chExt cx="2159652" cy="510557"/>
          </a:xfrm>
        </p:grpSpPr>
        <p:sp>
          <p:nvSpPr>
            <p:cNvPr id="2601" name="Google Shape;2601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02" name="Google Shape;2602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03" name="Google Shape;2603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04" name="Google Shape;2604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05" name="Google Shape;2605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06" name="Google Shape;2606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07" name="Google Shape;2607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08" name="Google Shape;2608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09" name="Google Shape;2609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10" name="Google Shape;2610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11" name="Google Shape;2611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12" name="Google Shape;2612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13" name="Google Shape;2613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14" name="Google Shape;2614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15" name="Google Shape;2615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616" name="Google Shape;2616;p49"/>
          <p:cNvGrpSpPr/>
          <p:nvPr/>
        </p:nvGrpSpPr>
        <p:grpSpPr>
          <a:xfrm>
            <a:off x="1130183" y="4379878"/>
            <a:ext cx="445738" cy="442950"/>
            <a:chOff x="1442627" y="5710929"/>
            <a:chExt cx="594318" cy="590600"/>
          </a:xfrm>
        </p:grpSpPr>
        <p:sp>
          <p:nvSpPr>
            <p:cNvPr id="2617" name="Google Shape;2617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18" name="Google Shape;2618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19" name="Google Shape;2619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20" name="Google Shape;2620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621" name="Google Shape;2621;p49"/>
          <p:cNvGrpSpPr/>
          <p:nvPr/>
        </p:nvGrpSpPr>
        <p:grpSpPr>
          <a:xfrm>
            <a:off x="6039033" y="4378458"/>
            <a:ext cx="373053" cy="445791"/>
            <a:chOff x="8095060" y="5664590"/>
            <a:chExt cx="497404" cy="594389"/>
          </a:xfrm>
        </p:grpSpPr>
        <p:grpSp>
          <p:nvGrpSpPr>
            <p:cNvPr id="2622" name="Google Shape;2622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623" name="Google Shape;2623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24" name="Google Shape;2624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25" name="Google Shape;2625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26" name="Google Shape;2626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627" name="Google Shape;2627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28" name="Google Shape;2628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29" name="Google Shape;2629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30" name="Google Shape;2630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631" name="Google Shape;2631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32" name="Google Shape;2632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33" name="Google Shape;2633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34" name="Google Shape;2634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635" name="Google Shape;2635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36" name="Google Shape;2636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37" name="Google Shape;2637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638" name="Google Shape;2638;p49"/>
          <p:cNvGrpSpPr/>
          <p:nvPr/>
        </p:nvGrpSpPr>
        <p:grpSpPr>
          <a:xfrm>
            <a:off x="2121825" y="4378486"/>
            <a:ext cx="557162" cy="445734"/>
            <a:chOff x="4607809" y="5664627"/>
            <a:chExt cx="742883" cy="594312"/>
          </a:xfrm>
        </p:grpSpPr>
        <p:sp>
          <p:nvSpPr>
            <p:cNvPr id="2639" name="Google Shape;2639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40" name="Google Shape;2640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41" name="Google Shape;2641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42" name="Google Shape;2642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43" name="Google Shape;2643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44" name="Google Shape;2644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45" name="Google Shape;2645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2646" name="Google Shape;2646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</a:endParaRPr>
            </a:p>
          </p:txBody>
        </p:sp>
      </p:grpSp>
      <p:grpSp>
        <p:nvGrpSpPr>
          <p:cNvPr id="2647" name="Google Shape;2647;p49"/>
          <p:cNvGrpSpPr/>
          <p:nvPr/>
        </p:nvGrpSpPr>
        <p:grpSpPr>
          <a:xfrm>
            <a:off x="3224890" y="4378543"/>
            <a:ext cx="1079865" cy="445620"/>
            <a:chOff x="2571250" y="5664711"/>
            <a:chExt cx="1439820" cy="594160"/>
          </a:xfrm>
        </p:grpSpPr>
        <p:sp>
          <p:nvSpPr>
            <p:cNvPr id="2648" name="Google Shape;2648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49" name="Google Shape;2649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0" name="Google Shape;2650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1" name="Google Shape;2651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2" name="Google Shape;2652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3" name="Google Shape;2653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4" name="Google Shape;2654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5" name="Google Shape;2655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6" name="Google Shape;2656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7" name="Google Shape;2657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58" name="Google Shape;2658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59" name="Google Shape;2659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60" name="Google Shape;2660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1" name="Google Shape;2661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62" name="Google Shape;2662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3" name="Google Shape;2663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</a:endParaRPr>
            </a:p>
          </p:txBody>
        </p:sp>
        <p:sp>
          <p:nvSpPr>
            <p:cNvPr id="2664" name="Google Shape;2664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5" name="Google Shape;2665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6" name="Google Shape;2666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7" name="Google Shape;2667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8" name="Google Shape;2668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69" name="Google Shape;2669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70" name="Google Shape;2670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671" name="Google Shape;2671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</p:grpSp>
      <p:grpSp>
        <p:nvGrpSpPr>
          <p:cNvPr id="2672" name="Google Shape;2672;p49"/>
          <p:cNvGrpSpPr/>
          <p:nvPr/>
        </p:nvGrpSpPr>
        <p:grpSpPr>
          <a:xfrm>
            <a:off x="4850659" y="4378335"/>
            <a:ext cx="642470" cy="446036"/>
            <a:chOff x="6332670" y="5663946"/>
            <a:chExt cx="856627" cy="594715"/>
          </a:xfrm>
        </p:grpSpPr>
        <p:grpSp>
          <p:nvGrpSpPr>
            <p:cNvPr id="2673" name="Google Shape;2673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674" name="Google Shape;2674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75" name="Google Shape;2675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76" name="Google Shape;2676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677" name="Google Shape;267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78" name="Google Shape;267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79" name="Google Shape;2679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680" name="Google Shape;268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  <p:sp>
            <p:nvSpPr>
              <p:cNvPr id="2681" name="Google Shape;268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682" name="Google Shape;2682;p49"/>
          <p:cNvSpPr txBox="1">
            <a:spLocks noGrp="1"/>
          </p:cNvSpPr>
          <p:nvPr>
            <p:ph type="title" idx="4294967295"/>
          </p:nvPr>
        </p:nvSpPr>
        <p:spPr>
          <a:xfrm>
            <a:off x="389050" y="249075"/>
            <a:ext cx="6867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2683" name="Google Shape;2683;p4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50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689" name="Google Shape;2689;p5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90" name="Google Shape;2690;p50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5" name="Google Shape;2695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97" name="Google Shape;2697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698" name="Google Shape;2698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699" name="Google Shape;2699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0" name="Google Shape;2700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1" name="Google Shape;2701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702" name="Google Shape;2702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3" name="Google Shape;2703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4" name="Google Shape;2704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705" name="Google Shape;2705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6" name="Google Shape;2706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7" name="Google Shape;2707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708" name="Google Shape;2708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9" name="Google Shape;2709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2710" name="Google Shape;2710;p5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33" name="Google Shape;1633;p21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34" name="Google Shape;1634;p21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35" name="Google Shape;1635;p21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636" name="Google Shape;1636;p2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8DD7B-F7C3-4A83-B735-230FE06E063C}"/>
              </a:ext>
            </a:extLst>
          </p:cNvPr>
          <p:cNvSpPr txBox="1"/>
          <p:nvPr/>
        </p:nvSpPr>
        <p:spPr>
          <a:xfrm>
            <a:off x="1431608" y="1771378"/>
            <a:ext cx="466915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chemeClr val="accent4"/>
                </a:solidFill>
                <a:effectLst/>
                <a:latin typeface="Lato Extended"/>
              </a:rPr>
              <a:t>What is the purpose and objective of your dashboard?</a:t>
            </a:r>
          </a:p>
          <a:p>
            <a:pPr algn="ctr"/>
            <a:endParaRPr lang="en-US" sz="2800" dirty="0">
              <a:solidFill>
                <a:schemeClr val="accent4"/>
              </a:solidFill>
              <a:latin typeface="Lato Extended"/>
            </a:endParaRPr>
          </a:p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Lato Extended"/>
              </a:rPr>
              <a:t>To see future sell and opportunities in the avocado market</a:t>
            </a:r>
            <a:endParaRPr lang="en-US" sz="1600" b="0" i="0" dirty="0">
              <a:solidFill>
                <a:schemeClr val="bg1"/>
              </a:solidFill>
              <a:effectLst/>
              <a:latin typeface="Lato Exte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B2EE-FA13-43DB-9158-63BD80F90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9341" y="2060738"/>
            <a:ext cx="5887871" cy="831216"/>
          </a:xfrm>
        </p:spPr>
        <p:txBody>
          <a:bodyPr/>
          <a:lstStyle/>
          <a:p>
            <a:pPr algn="ctr"/>
            <a:r>
              <a:rPr lang="en-US" sz="4400" b="0" i="0" dirty="0">
                <a:solidFill>
                  <a:schemeClr val="accent4"/>
                </a:solidFill>
                <a:effectLst/>
                <a:latin typeface="Lato Extended"/>
              </a:rPr>
              <a:t>3.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Lato Extended"/>
              </a:rPr>
              <a:t>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9035C-7D4B-4BE0-917F-D63D4525BC41}"/>
              </a:ext>
            </a:extLst>
          </p:cNvPr>
          <p:cNvSpPr txBox="1"/>
          <p:nvPr/>
        </p:nvSpPr>
        <p:spPr>
          <a:xfrm>
            <a:off x="1342104" y="1665945"/>
            <a:ext cx="481166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accent4"/>
                </a:solidFill>
                <a:effectLst/>
                <a:latin typeface="Lato Extended"/>
              </a:rPr>
              <a:t>What logic did you use to resolve "region" in the source data into a specific geocode (latitude and longitude)?</a:t>
            </a:r>
          </a:p>
          <a:p>
            <a:endParaRPr lang="en-US" dirty="0">
              <a:solidFill>
                <a:schemeClr val="accent4"/>
              </a:solidFill>
              <a:latin typeface="Lato Extended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ato Extended"/>
              </a:rPr>
              <a:t>ZIP codes and main city</a:t>
            </a:r>
            <a:br>
              <a:rPr lang="en-US" sz="1800" b="0" i="0" dirty="0">
                <a:solidFill>
                  <a:schemeClr val="bg1"/>
                </a:solidFill>
                <a:effectLst/>
                <a:latin typeface="Lato Extended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>
            <a:spLocks noGrp="1"/>
          </p:cNvSpPr>
          <p:nvPr>
            <p:ph type="body" idx="1"/>
          </p:nvPr>
        </p:nvSpPr>
        <p:spPr>
          <a:xfrm>
            <a:off x="949692" y="920036"/>
            <a:ext cx="560827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Lato Extended"/>
              </a:rPr>
              <a:t>4. What logic did you use to overcome one City found in more than one State?</a:t>
            </a:r>
          </a:p>
          <a:p>
            <a:pPr marL="742950" indent="-742950" algn="l">
              <a:buAutoNum type="arabicPeriod" startAt="4"/>
            </a:pPr>
            <a:endParaRPr lang="en-US" sz="1800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ato Extended"/>
              </a:rPr>
              <a:t>	Example: San Diego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Lato Extended"/>
              </a:rPr>
              <a:t>	Using logic and using the most 	populated city.</a:t>
            </a:r>
            <a:endParaRPr lang="en-US" sz="2000" b="0" i="0" dirty="0">
              <a:solidFill>
                <a:srgbClr val="000000"/>
              </a:solidFill>
              <a:effectLst/>
              <a:latin typeface="Lato Extended"/>
            </a:endParaRPr>
          </a:p>
        </p:txBody>
      </p:sp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646512" y="1054800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Lato Extended"/>
              </a:rPr>
              <a:t>5.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Lato Extended"/>
              </a:rPr>
              <a:t> What logic did you use to deal with regions that imply larger metropolitan areas?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Lato Extended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Example: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ato Extended"/>
              </a:rPr>
              <a:t>MiamiFtLauderdale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 as Miami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1250156" y="2350294"/>
            <a:ext cx="5607844" cy="130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en" sz="2000" dirty="0">
                <a:solidFill>
                  <a:schemeClr val="tx1"/>
                </a:solidFill>
                <a:latin typeface="Lato Extended"/>
              </a:rPr>
              <a:t>6. </a:t>
            </a:r>
            <a:r>
              <a:rPr lang="en-US" sz="2000" i="0" dirty="0">
                <a:solidFill>
                  <a:schemeClr val="tx1"/>
                </a:solidFill>
                <a:effectLst/>
                <a:latin typeface="Lato Extended"/>
              </a:rPr>
              <a:t>What logic did you use to deal with regions that imply a much larger geographic area?</a:t>
            </a:r>
            <a:br>
              <a:rPr lang="en-US" b="0" i="0" dirty="0">
                <a:effectLst/>
                <a:latin typeface="Lato Extended"/>
              </a:rPr>
            </a:br>
            <a:br>
              <a:rPr lang="en-US" b="0" i="0" dirty="0">
                <a:effectLst/>
                <a:latin typeface="Lato Extended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Lato Extended"/>
              </a:rPr>
              <a:t>Example: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 Extended"/>
              </a:rPr>
              <a:t>GreatLakes</a:t>
            </a:r>
            <a:b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</a:br>
            <a:endParaRPr sz="6000" dirty="0"/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0"/>
          <p:cNvSpPr txBox="1">
            <a:spLocks noGrp="1"/>
          </p:cNvSpPr>
          <p:nvPr>
            <p:ph type="body" idx="1"/>
          </p:nvPr>
        </p:nvSpPr>
        <p:spPr>
          <a:xfrm>
            <a:off x="1074466" y="1049593"/>
            <a:ext cx="5015148" cy="30443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7. We want to re-brand "region" as "area" so please show us the results from that perspective.</a:t>
            </a:r>
          </a:p>
          <a:p>
            <a:pPr marL="457200" lvl="1" indent="0" algn="l">
              <a:buNone/>
            </a:pPr>
            <a:r>
              <a:rPr lang="en-US" dirty="0">
                <a:solidFill>
                  <a:srgbClr val="000000"/>
                </a:solidFill>
                <a:latin typeface="Lato Extended"/>
              </a:rPr>
              <a:t>1.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Segment "area" into two groups: city and region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2. There should be 12 regions and 42 cities</a:t>
            </a:r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1564</Words>
  <Application>Microsoft Office PowerPoint</Application>
  <PresentationFormat>On-screen Show (16:9)</PresentationFormat>
  <Paragraphs>368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Montserrat</vt:lpstr>
      <vt:lpstr>Encode Sans Semi Condensed Light</vt:lpstr>
      <vt:lpstr>Lato Extended</vt:lpstr>
      <vt:lpstr>Encode Sans Semi Condensed</vt:lpstr>
      <vt:lpstr>Calibri</vt:lpstr>
      <vt:lpstr>Amatic SC</vt:lpstr>
      <vt:lpstr>Arial</vt:lpstr>
      <vt:lpstr>Ephesus template</vt:lpstr>
      <vt:lpstr>Avocado dashboard</vt:lpstr>
      <vt:lpstr>1. What did you build and how does it work? A executive report… let me talk to more about it..</vt:lpstr>
      <vt:lpstr>Hello!</vt:lpstr>
      <vt:lpstr>PowerPoint Presentation</vt:lpstr>
      <vt:lpstr>3. </vt:lpstr>
      <vt:lpstr>PowerPoint Presentation</vt:lpstr>
      <vt:lpstr>PowerPoint Presentation</vt:lpstr>
      <vt:lpstr>6. What logic did you use to deal with regions that imply a much larger geographic area?  Example: GreatLakes </vt:lpstr>
      <vt:lpstr>PowerPoint Presentation</vt:lpstr>
      <vt:lpstr>THE END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  <vt:lpstr>In two or three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dashboard</dc:title>
  <dc:creator>Jesus Raul Martinez Piña</dc:creator>
  <cp:lastModifiedBy>Jesus Raul Martinez Piña</cp:lastModifiedBy>
  <cp:revision>5</cp:revision>
  <dcterms:modified xsi:type="dcterms:W3CDTF">2021-07-19T17:58:38Z</dcterms:modified>
</cp:coreProperties>
</file>